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1" r:id="rId3"/>
    <p:sldId id="282" r:id="rId4"/>
    <p:sldId id="283" r:id="rId5"/>
    <p:sldId id="369" r:id="rId6"/>
    <p:sldId id="267" r:id="rId7"/>
    <p:sldId id="286" r:id="rId8"/>
    <p:sldId id="341" r:id="rId9"/>
    <p:sldId id="301" r:id="rId10"/>
    <p:sldId id="261" r:id="rId11"/>
    <p:sldId id="360" r:id="rId12"/>
    <p:sldId id="361" r:id="rId13"/>
    <p:sldId id="362" r:id="rId14"/>
    <p:sldId id="363" r:id="rId15"/>
    <p:sldId id="270" r:id="rId16"/>
    <p:sldId id="364" r:id="rId17"/>
    <p:sldId id="365" r:id="rId18"/>
    <p:sldId id="368" r:id="rId19"/>
    <p:sldId id="355" r:id="rId20"/>
    <p:sldId id="356" r:id="rId21"/>
    <p:sldId id="358" r:id="rId22"/>
    <p:sldId id="269" r:id="rId23"/>
    <p:sldId id="359" r:id="rId24"/>
    <p:sldId id="315" r:id="rId25"/>
    <p:sldId id="306" r:id="rId26"/>
    <p:sldId id="37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CCFF99"/>
    <a:srgbClr val="99FFCC"/>
    <a:srgbClr val="FFFF66"/>
    <a:srgbClr val="FFFF99"/>
    <a:srgbClr val="0033CC"/>
    <a:srgbClr val="FF99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95" autoAdjust="0"/>
  </p:normalViewPr>
  <p:slideViewPr>
    <p:cSldViewPr>
      <p:cViewPr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066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F07F9B-0386-41A6-9D85-B85C4F63B02B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8227A55-1E2B-4609-A350-DAAB0085D59C}">
      <dgm:prSet phldrT="[Текст]" custT="1"/>
      <dgm:spPr/>
      <dgm:t>
        <a:bodyPr/>
        <a:lstStyle/>
        <a:p>
          <a:r>
            <a:rPr lang="ru-RU" sz="2400" b="1" dirty="0" smtClean="0"/>
            <a:t>Психолог</a:t>
          </a:r>
          <a:endParaRPr lang="ru-RU" sz="2400" b="1" dirty="0"/>
        </a:p>
      </dgm:t>
    </dgm:pt>
    <dgm:pt modelId="{76FF1F80-E039-42CB-A845-8A4688E09478}" type="parTrans" cxnId="{69956884-1F17-4182-BCFD-8D7E40C38800}">
      <dgm:prSet/>
      <dgm:spPr/>
      <dgm:t>
        <a:bodyPr/>
        <a:lstStyle/>
        <a:p>
          <a:endParaRPr lang="ru-RU"/>
        </a:p>
      </dgm:t>
    </dgm:pt>
    <dgm:pt modelId="{AAA9EF97-93F3-4BFD-AEDF-04C1F0EDFA7A}" type="sibTrans" cxnId="{69956884-1F17-4182-BCFD-8D7E40C38800}">
      <dgm:prSet/>
      <dgm:spPr/>
      <dgm:t>
        <a:bodyPr/>
        <a:lstStyle/>
        <a:p>
          <a:endParaRPr lang="ru-RU"/>
        </a:p>
      </dgm:t>
    </dgm:pt>
    <dgm:pt modelId="{57CBC5E2-2A04-4FDA-8036-64841324CF37}">
      <dgm:prSet phldrT="[Текст]" custT="1"/>
      <dgm:spPr/>
      <dgm:t>
        <a:bodyPr/>
        <a:lstStyle/>
        <a:p>
          <a:r>
            <a:rPr lang="ru-RU" sz="2000" b="1" dirty="0" smtClean="0"/>
            <a:t>Классный руководитель</a:t>
          </a:r>
          <a:endParaRPr lang="ru-RU" sz="2000" b="1" dirty="0"/>
        </a:p>
      </dgm:t>
    </dgm:pt>
    <dgm:pt modelId="{67919E7A-802E-4F1E-BBD1-B2D53DFF916D}" type="parTrans" cxnId="{52C39921-9E94-4B9E-9D32-95E36C3A5C87}">
      <dgm:prSet/>
      <dgm:spPr/>
      <dgm:t>
        <a:bodyPr/>
        <a:lstStyle/>
        <a:p>
          <a:endParaRPr lang="ru-RU"/>
        </a:p>
      </dgm:t>
    </dgm:pt>
    <dgm:pt modelId="{E8DD04AA-2ABC-450F-8CD1-2EBAB6E380BA}" type="sibTrans" cxnId="{52C39921-9E94-4B9E-9D32-95E36C3A5C87}">
      <dgm:prSet/>
      <dgm:spPr/>
      <dgm:t>
        <a:bodyPr/>
        <a:lstStyle/>
        <a:p>
          <a:endParaRPr lang="ru-RU"/>
        </a:p>
      </dgm:t>
    </dgm:pt>
    <dgm:pt modelId="{68E47029-6E34-44C3-B5D9-0130EBC686D8}">
      <dgm:prSet phldrT="[Текст]"/>
      <dgm:spPr/>
      <dgm:t>
        <a:bodyPr/>
        <a:lstStyle/>
        <a:p>
          <a:r>
            <a:rPr lang="ru-RU" b="1" dirty="0" smtClean="0"/>
            <a:t>Учителя-предметники</a:t>
          </a:r>
          <a:endParaRPr lang="ru-RU" b="1" dirty="0"/>
        </a:p>
      </dgm:t>
    </dgm:pt>
    <dgm:pt modelId="{2387798A-4B43-4FCF-AE8D-7ECEECF3F060}" type="parTrans" cxnId="{E4162A8D-FD73-4EC2-ABB2-A2F140EEC733}">
      <dgm:prSet/>
      <dgm:spPr/>
      <dgm:t>
        <a:bodyPr/>
        <a:lstStyle/>
        <a:p>
          <a:endParaRPr lang="ru-RU"/>
        </a:p>
      </dgm:t>
    </dgm:pt>
    <dgm:pt modelId="{D6E5D833-2C81-43F0-85EB-3560D34E6D7F}" type="sibTrans" cxnId="{E4162A8D-FD73-4EC2-ABB2-A2F140EEC733}">
      <dgm:prSet/>
      <dgm:spPr/>
      <dgm:t>
        <a:bodyPr/>
        <a:lstStyle/>
        <a:p>
          <a:endParaRPr lang="ru-RU"/>
        </a:p>
      </dgm:t>
    </dgm:pt>
    <dgm:pt modelId="{B906B5DF-16FF-4074-99D6-19B6BCFCDA3F}">
      <dgm:prSet phldrT="[Текст]" custT="1"/>
      <dgm:spPr/>
      <dgm:t>
        <a:bodyPr/>
        <a:lstStyle/>
        <a:p>
          <a:r>
            <a:rPr lang="ru-RU" sz="2000" b="1" dirty="0" smtClean="0"/>
            <a:t>Педагоги дополнительного образования</a:t>
          </a:r>
          <a:endParaRPr lang="ru-RU" sz="2000" b="1" dirty="0"/>
        </a:p>
      </dgm:t>
    </dgm:pt>
    <dgm:pt modelId="{B06F5B81-D5D1-45F8-815D-2FEAD540F7D7}" type="parTrans" cxnId="{E38FAC92-90A5-4BC8-9148-A21D0CE466C5}">
      <dgm:prSet/>
      <dgm:spPr/>
      <dgm:t>
        <a:bodyPr/>
        <a:lstStyle/>
        <a:p>
          <a:endParaRPr lang="ru-RU"/>
        </a:p>
      </dgm:t>
    </dgm:pt>
    <dgm:pt modelId="{FB66B6E2-205F-4A47-BA9C-125B21564315}" type="sibTrans" cxnId="{E38FAC92-90A5-4BC8-9148-A21D0CE466C5}">
      <dgm:prSet/>
      <dgm:spPr/>
      <dgm:t>
        <a:bodyPr/>
        <a:lstStyle/>
        <a:p>
          <a:endParaRPr lang="ru-RU"/>
        </a:p>
      </dgm:t>
    </dgm:pt>
    <dgm:pt modelId="{9DAC90F8-4E16-4F3D-B57D-0CE2D1C2F5E7}" type="pres">
      <dgm:prSet presAssocID="{2DF07F9B-0386-41A6-9D85-B85C4F63B02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51AEEC-55F2-42E6-A856-C68304B94A01}" type="pres">
      <dgm:prSet presAssocID="{38227A55-1E2B-4609-A350-DAAB0085D59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CA205-484C-46DC-A9CF-71597FC6F8FF}" type="pres">
      <dgm:prSet presAssocID="{AAA9EF97-93F3-4BFD-AEDF-04C1F0EDFA7A}" presName="sibTrans" presStyleLbl="sibTrans2D1" presStyleIdx="0" presStyleCnt="4"/>
      <dgm:spPr/>
      <dgm:t>
        <a:bodyPr/>
        <a:lstStyle/>
        <a:p>
          <a:endParaRPr lang="ru-RU"/>
        </a:p>
      </dgm:t>
    </dgm:pt>
    <dgm:pt modelId="{CCD2EE03-E227-406F-8C62-C22E0FB547FC}" type="pres">
      <dgm:prSet presAssocID="{AAA9EF97-93F3-4BFD-AEDF-04C1F0EDFA7A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CEE4CD2-9AFC-455E-8AD1-2D3ABB7DAC19}" type="pres">
      <dgm:prSet presAssocID="{57CBC5E2-2A04-4FDA-8036-64841324CF37}" presName="node" presStyleLbl="node1" presStyleIdx="1" presStyleCnt="4" custScaleX="131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57B8B-9411-4C47-929C-7DADB3B743AB}" type="pres">
      <dgm:prSet presAssocID="{E8DD04AA-2ABC-450F-8CD1-2EBAB6E380BA}" presName="sibTrans" presStyleLbl="sibTrans2D1" presStyleIdx="1" presStyleCnt="4"/>
      <dgm:spPr/>
      <dgm:t>
        <a:bodyPr/>
        <a:lstStyle/>
        <a:p>
          <a:endParaRPr lang="ru-RU"/>
        </a:p>
      </dgm:t>
    </dgm:pt>
    <dgm:pt modelId="{578B3507-6DBC-459E-8687-04BE1EDD5C03}" type="pres">
      <dgm:prSet presAssocID="{E8DD04AA-2ABC-450F-8CD1-2EBAB6E380B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E514854F-F670-4D4D-87E7-3D191433C48D}" type="pres">
      <dgm:prSet presAssocID="{68E47029-6E34-44C3-B5D9-0130EBC686D8}" presName="node" presStyleLbl="node1" presStyleIdx="2" presStyleCnt="4" custScaleX="136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6A073-3915-4AA6-B1C2-026C96660060}" type="pres">
      <dgm:prSet presAssocID="{D6E5D833-2C81-43F0-85EB-3560D34E6D7F}" presName="sibTrans" presStyleLbl="sibTrans2D1" presStyleIdx="2" presStyleCnt="4"/>
      <dgm:spPr/>
      <dgm:t>
        <a:bodyPr/>
        <a:lstStyle/>
        <a:p>
          <a:endParaRPr lang="ru-RU"/>
        </a:p>
      </dgm:t>
    </dgm:pt>
    <dgm:pt modelId="{A43A3622-F88B-4EBD-A051-2F28214CF5E9}" type="pres">
      <dgm:prSet presAssocID="{D6E5D833-2C81-43F0-85EB-3560D34E6D7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3A065883-1528-40FA-8E3D-C30320ECE785}" type="pres">
      <dgm:prSet presAssocID="{B906B5DF-16FF-4074-99D6-19B6BCFCDA3F}" presName="node" presStyleLbl="node1" presStyleIdx="3" presStyleCnt="4" custScaleX="148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6E330-E53E-4020-ADBE-841C7C98EF46}" type="pres">
      <dgm:prSet presAssocID="{FB66B6E2-205F-4A47-BA9C-125B21564315}" presName="sibTrans" presStyleLbl="sibTrans2D1" presStyleIdx="3" presStyleCnt="4"/>
      <dgm:spPr/>
      <dgm:t>
        <a:bodyPr/>
        <a:lstStyle/>
        <a:p>
          <a:endParaRPr lang="ru-RU"/>
        </a:p>
      </dgm:t>
    </dgm:pt>
    <dgm:pt modelId="{E875C940-47E4-40CA-81F9-61EAE8B6ED4A}" type="pres">
      <dgm:prSet presAssocID="{FB66B6E2-205F-4A47-BA9C-125B21564315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BBDC95B7-AD57-441F-84D2-27B69732BD17}" type="presOf" srcId="{38227A55-1E2B-4609-A350-DAAB0085D59C}" destId="{E351AEEC-55F2-42E6-A856-C68304B94A01}" srcOrd="0" destOrd="0" presId="urn:microsoft.com/office/officeart/2005/8/layout/cycle7"/>
    <dgm:cxn modelId="{32118FC9-8140-4968-A7ED-9A4CF05DC645}" type="presOf" srcId="{AAA9EF97-93F3-4BFD-AEDF-04C1F0EDFA7A}" destId="{C7BCA205-484C-46DC-A9CF-71597FC6F8FF}" srcOrd="0" destOrd="0" presId="urn:microsoft.com/office/officeart/2005/8/layout/cycle7"/>
    <dgm:cxn modelId="{E38FAC92-90A5-4BC8-9148-A21D0CE466C5}" srcId="{2DF07F9B-0386-41A6-9D85-B85C4F63B02B}" destId="{B906B5DF-16FF-4074-99D6-19B6BCFCDA3F}" srcOrd="3" destOrd="0" parTransId="{B06F5B81-D5D1-45F8-815D-2FEAD540F7D7}" sibTransId="{FB66B6E2-205F-4A47-BA9C-125B21564315}"/>
    <dgm:cxn modelId="{5B0FF034-97B4-4383-A20E-E610C03B54A2}" type="presOf" srcId="{E8DD04AA-2ABC-450F-8CD1-2EBAB6E380BA}" destId="{58157B8B-9411-4C47-929C-7DADB3B743AB}" srcOrd="0" destOrd="0" presId="urn:microsoft.com/office/officeart/2005/8/layout/cycle7"/>
    <dgm:cxn modelId="{52C39921-9E94-4B9E-9D32-95E36C3A5C87}" srcId="{2DF07F9B-0386-41A6-9D85-B85C4F63B02B}" destId="{57CBC5E2-2A04-4FDA-8036-64841324CF37}" srcOrd="1" destOrd="0" parTransId="{67919E7A-802E-4F1E-BBD1-B2D53DFF916D}" sibTransId="{E8DD04AA-2ABC-450F-8CD1-2EBAB6E380BA}"/>
    <dgm:cxn modelId="{936E33AE-D755-4FCA-A526-03606D12BA12}" type="presOf" srcId="{57CBC5E2-2A04-4FDA-8036-64841324CF37}" destId="{0CEE4CD2-9AFC-455E-8AD1-2D3ABB7DAC19}" srcOrd="0" destOrd="0" presId="urn:microsoft.com/office/officeart/2005/8/layout/cycle7"/>
    <dgm:cxn modelId="{69956884-1F17-4182-BCFD-8D7E40C38800}" srcId="{2DF07F9B-0386-41A6-9D85-B85C4F63B02B}" destId="{38227A55-1E2B-4609-A350-DAAB0085D59C}" srcOrd="0" destOrd="0" parTransId="{76FF1F80-E039-42CB-A845-8A4688E09478}" sibTransId="{AAA9EF97-93F3-4BFD-AEDF-04C1F0EDFA7A}"/>
    <dgm:cxn modelId="{437550A7-AA65-46B4-9336-0280A19F087D}" type="presOf" srcId="{B906B5DF-16FF-4074-99D6-19B6BCFCDA3F}" destId="{3A065883-1528-40FA-8E3D-C30320ECE785}" srcOrd="0" destOrd="0" presId="urn:microsoft.com/office/officeart/2005/8/layout/cycle7"/>
    <dgm:cxn modelId="{1CAD8905-9B9C-4BBA-9B1A-73FC9A0ADDD3}" type="presOf" srcId="{D6E5D833-2C81-43F0-85EB-3560D34E6D7F}" destId="{2506A073-3915-4AA6-B1C2-026C96660060}" srcOrd="0" destOrd="0" presId="urn:microsoft.com/office/officeart/2005/8/layout/cycle7"/>
    <dgm:cxn modelId="{5C9B0BD8-F943-405D-AE4D-03DA189AAD56}" type="presOf" srcId="{AAA9EF97-93F3-4BFD-AEDF-04C1F0EDFA7A}" destId="{CCD2EE03-E227-406F-8C62-C22E0FB547FC}" srcOrd="1" destOrd="0" presId="urn:microsoft.com/office/officeart/2005/8/layout/cycle7"/>
    <dgm:cxn modelId="{DC01B75E-1D04-4F41-8310-DA67ACF7E69E}" type="presOf" srcId="{D6E5D833-2C81-43F0-85EB-3560D34E6D7F}" destId="{A43A3622-F88B-4EBD-A051-2F28214CF5E9}" srcOrd="1" destOrd="0" presId="urn:microsoft.com/office/officeart/2005/8/layout/cycle7"/>
    <dgm:cxn modelId="{05BE1BBC-2B10-4642-B001-691588D140D6}" type="presOf" srcId="{E8DD04AA-2ABC-450F-8CD1-2EBAB6E380BA}" destId="{578B3507-6DBC-459E-8687-04BE1EDD5C03}" srcOrd="1" destOrd="0" presId="urn:microsoft.com/office/officeart/2005/8/layout/cycle7"/>
    <dgm:cxn modelId="{3F5C5988-996B-4B2A-8228-0CDEE9E9144C}" type="presOf" srcId="{2DF07F9B-0386-41A6-9D85-B85C4F63B02B}" destId="{9DAC90F8-4E16-4F3D-B57D-0CE2D1C2F5E7}" srcOrd="0" destOrd="0" presId="urn:microsoft.com/office/officeart/2005/8/layout/cycle7"/>
    <dgm:cxn modelId="{F0033D2F-4430-4928-82AF-2EE5503C6C9C}" type="presOf" srcId="{68E47029-6E34-44C3-B5D9-0130EBC686D8}" destId="{E514854F-F670-4D4D-87E7-3D191433C48D}" srcOrd="0" destOrd="0" presId="urn:microsoft.com/office/officeart/2005/8/layout/cycle7"/>
    <dgm:cxn modelId="{4041F736-B3E4-4BFC-AEFD-1CF825A695A2}" type="presOf" srcId="{FB66B6E2-205F-4A47-BA9C-125B21564315}" destId="{E875C940-47E4-40CA-81F9-61EAE8B6ED4A}" srcOrd="1" destOrd="0" presId="urn:microsoft.com/office/officeart/2005/8/layout/cycle7"/>
    <dgm:cxn modelId="{2A1ED6A7-9879-4749-AA1D-72EB3A534482}" type="presOf" srcId="{FB66B6E2-205F-4A47-BA9C-125B21564315}" destId="{E8D6E330-E53E-4020-ADBE-841C7C98EF46}" srcOrd="0" destOrd="0" presId="urn:microsoft.com/office/officeart/2005/8/layout/cycle7"/>
    <dgm:cxn modelId="{E4162A8D-FD73-4EC2-ABB2-A2F140EEC733}" srcId="{2DF07F9B-0386-41A6-9D85-B85C4F63B02B}" destId="{68E47029-6E34-44C3-B5D9-0130EBC686D8}" srcOrd="2" destOrd="0" parTransId="{2387798A-4B43-4FCF-AE8D-7ECEECF3F060}" sibTransId="{D6E5D833-2C81-43F0-85EB-3560D34E6D7F}"/>
    <dgm:cxn modelId="{32ED1401-B35F-4291-A4F5-0D78D46EBE19}" type="presParOf" srcId="{9DAC90F8-4E16-4F3D-B57D-0CE2D1C2F5E7}" destId="{E351AEEC-55F2-42E6-A856-C68304B94A01}" srcOrd="0" destOrd="0" presId="urn:microsoft.com/office/officeart/2005/8/layout/cycle7"/>
    <dgm:cxn modelId="{60F7BCD0-8996-4D82-B9B9-FD8109447344}" type="presParOf" srcId="{9DAC90F8-4E16-4F3D-B57D-0CE2D1C2F5E7}" destId="{C7BCA205-484C-46DC-A9CF-71597FC6F8FF}" srcOrd="1" destOrd="0" presId="urn:microsoft.com/office/officeart/2005/8/layout/cycle7"/>
    <dgm:cxn modelId="{C0E6393D-CEF6-4C17-B874-D431CB84CE56}" type="presParOf" srcId="{C7BCA205-484C-46DC-A9CF-71597FC6F8FF}" destId="{CCD2EE03-E227-406F-8C62-C22E0FB547FC}" srcOrd="0" destOrd="0" presId="urn:microsoft.com/office/officeart/2005/8/layout/cycle7"/>
    <dgm:cxn modelId="{3373CF14-253E-4751-B39F-A35849A0D3A1}" type="presParOf" srcId="{9DAC90F8-4E16-4F3D-B57D-0CE2D1C2F5E7}" destId="{0CEE4CD2-9AFC-455E-8AD1-2D3ABB7DAC19}" srcOrd="2" destOrd="0" presId="urn:microsoft.com/office/officeart/2005/8/layout/cycle7"/>
    <dgm:cxn modelId="{B612B796-0E88-458A-B8FE-5D7A8AB8DC40}" type="presParOf" srcId="{9DAC90F8-4E16-4F3D-B57D-0CE2D1C2F5E7}" destId="{58157B8B-9411-4C47-929C-7DADB3B743AB}" srcOrd="3" destOrd="0" presId="urn:microsoft.com/office/officeart/2005/8/layout/cycle7"/>
    <dgm:cxn modelId="{F9D89D1A-4E1A-415A-B685-5A166CD5FE52}" type="presParOf" srcId="{58157B8B-9411-4C47-929C-7DADB3B743AB}" destId="{578B3507-6DBC-459E-8687-04BE1EDD5C03}" srcOrd="0" destOrd="0" presId="urn:microsoft.com/office/officeart/2005/8/layout/cycle7"/>
    <dgm:cxn modelId="{8701FAD0-41D9-442D-BBF7-051B830174C1}" type="presParOf" srcId="{9DAC90F8-4E16-4F3D-B57D-0CE2D1C2F5E7}" destId="{E514854F-F670-4D4D-87E7-3D191433C48D}" srcOrd="4" destOrd="0" presId="urn:microsoft.com/office/officeart/2005/8/layout/cycle7"/>
    <dgm:cxn modelId="{3BCA58CC-60F3-41B5-AC93-6EE4CE4405BF}" type="presParOf" srcId="{9DAC90F8-4E16-4F3D-B57D-0CE2D1C2F5E7}" destId="{2506A073-3915-4AA6-B1C2-026C96660060}" srcOrd="5" destOrd="0" presId="urn:microsoft.com/office/officeart/2005/8/layout/cycle7"/>
    <dgm:cxn modelId="{E63DCCB8-7209-4FFA-AEFA-9082E5AA2CFD}" type="presParOf" srcId="{2506A073-3915-4AA6-B1C2-026C96660060}" destId="{A43A3622-F88B-4EBD-A051-2F28214CF5E9}" srcOrd="0" destOrd="0" presId="urn:microsoft.com/office/officeart/2005/8/layout/cycle7"/>
    <dgm:cxn modelId="{04670400-9160-4D28-A0FB-A4BC21B35897}" type="presParOf" srcId="{9DAC90F8-4E16-4F3D-B57D-0CE2D1C2F5E7}" destId="{3A065883-1528-40FA-8E3D-C30320ECE785}" srcOrd="6" destOrd="0" presId="urn:microsoft.com/office/officeart/2005/8/layout/cycle7"/>
    <dgm:cxn modelId="{39C25039-953D-416B-9ADC-FAA2A019D291}" type="presParOf" srcId="{9DAC90F8-4E16-4F3D-B57D-0CE2D1C2F5E7}" destId="{E8D6E330-E53E-4020-ADBE-841C7C98EF46}" srcOrd="7" destOrd="0" presId="urn:microsoft.com/office/officeart/2005/8/layout/cycle7"/>
    <dgm:cxn modelId="{55FE4399-AB25-4415-96A2-7F5BD8C3103C}" type="presParOf" srcId="{E8D6E330-E53E-4020-ADBE-841C7C98EF46}" destId="{E875C940-47E4-40CA-81F9-61EAE8B6ED4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1161D7-3AD8-456E-9BB8-6B7263E3A63A}" type="doc">
      <dgm:prSet loTypeId="urn:microsoft.com/office/officeart/2008/layout/AlternatingPictureBlocks" loCatId="list" qsTypeId="urn:microsoft.com/office/officeart/2005/8/quickstyle/3d5" qsCatId="3D" csTypeId="urn:microsoft.com/office/officeart/2005/8/colors/colorful5" csCatId="colorful" phldr="1"/>
      <dgm:spPr/>
    </dgm:pt>
    <dgm:pt modelId="{8FC8FB64-8315-457B-A41F-4FD00580CEC6}">
      <dgm:prSet phldrT="[Текст]"/>
      <dgm:spPr/>
      <dgm:t>
        <a:bodyPr/>
        <a:lstStyle/>
        <a:p>
          <a:r>
            <a:rPr lang="ru-RU" dirty="0" smtClean="0"/>
            <a:t>Горячий обед</a:t>
          </a:r>
          <a:endParaRPr lang="ru-RU" dirty="0"/>
        </a:p>
      </dgm:t>
    </dgm:pt>
    <dgm:pt modelId="{9F7B3864-FC00-492F-9BF0-4657D8450786}" type="parTrans" cxnId="{CFB3A8E4-F950-4051-9EE7-A827E8959D64}">
      <dgm:prSet/>
      <dgm:spPr/>
      <dgm:t>
        <a:bodyPr/>
        <a:lstStyle/>
        <a:p>
          <a:endParaRPr lang="ru-RU"/>
        </a:p>
      </dgm:t>
    </dgm:pt>
    <dgm:pt modelId="{16A389BF-0CEC-420D-9CEA-B01F0DF0B27D}" type="sibTrans" cxnId="{CFB3A8E4-F950-4051-9EE7-A827E8959D64}">
      <dgm:prSet/>
      <dgm:spPr/>
      <dgm:t>
        <a:bodyPr/>
        <a:lstStyle/>
        <a:p>
          <a:endParaRPr lang="ru-RU"/>
        </a:p>
      </dgm:t>
    </dgm:pt>
    <dgm:pt modelId="{27C831AD-73B1-45B5-A00A-C35B1B7C02A8}">
      <dgm:prSet phldrT="[Текст]"/>
      <dgm:spPr/>
      <dgm:t>
        <a:bodyPr/>
        <a:lstStyle/>
        <a:p>
          <a:r>
            <a:rPr lang="ru-RU" dirty="0" smtClean="0"/>
            <a:t>Динамическая пауза</a:t>
          </a:r>
          <a:endParaRPr lang="ru-RU" dirty="0"/>
        </a:p>
      </dgm:t>
    </dgm:pt>
    <dgm:pt modelId="{C6CCD4FB-E92D-4354-9198-54B0F2700828}" type="parTrans" cxnId="{EA5EAC03-A794-4E89-B8CC-AB41B9D26CD9}">
      <dgm:prSet/>
      <dgm:spPr/>
      <dgm:t>
        <a:bodyPr/>
        <a:lstStyle/>
        <a:p>
          <a:endParaRPr lang="ru-RU"/>
        </a:p>
      </dgm:t>
    </dgm:pt>
    <dgm:pt modelId="{A76E8C65-8308-43B8-B606-E414BE12D4B1}" type="sibTrans" cxnId="{EA5EAC03-A794-4E89-B8CC-AB41B9D26CD9}">
      <dgm:prSet/>
      <dgm:spPr/>
      <dgm:t>
        <a:bodyPr/>
        <a:lstStyle/>
        <a:p>
          <a:endParaRPr lang="ru-RU"/>
        </a:p>
      </dgm:t>
    </dgm:pt>
    <dgm:pt modelId="{BA585389-F774-4AE2-8D10-F34362B2E76B}">
      <dgm:prSet phldrT="[Текст]"/>
      <dgm:spPr/>
      <dgm:t>
        <a:bodyPr/>
        <a:lstStyle/>
        <a:p>
          <a:r>
            <a:rPr lang="ru-RU" dirty="0" smtClean="0"/>
            <a:t>Занятия по расписанию</a:t>
          </a:r>
          <a:endParaRPr lang="ru-RU" dirty="0"/>
        </a:p>
      </dgm:t>
    </dgm:pt>
    <dgm:pt modelId="{82151D3B-DEC9-43F0-A023-F10B88FB4641}" type="parTrans" cxnId="{91BD3481-6D9A-4145-A15E-8846B79728CF}">
      <dgm:prSet/>
      <dgm:spPr/>
      <dgm:t>
        <a:bodyPr/>
        <a:lstStyle/>
        <a:p>
          <a:endParaRPr lang="ru-RU"/>
        </a:p>
      </dgm:t>
    </dgm:pt>
    <dgm:pt modelId="{ADA40286-45A4-40B9-945D-18BC3BDC09E1}" type="sibTrans" cxnId="{91BD3481-6D9A-4145-A15E-8846B79728CF}">
      <dgm:prSet/>
      <dgm:spPr/>
      <dgm:t>
        <a:bodyPr/>
        <a:lstStyle/>
        <a:p>
          <a:endParaRPr lang="ru-RU"/>
        </a:p>
      </dgm:t>
    </dgm:pt>
    <dgm:pt modelId="{91DFFAE5-35E6-42C4-B7C6-876A4C7CDE24}" type="pres">
      <dgm:prSet presAssocID="{7A1161D7-3AD8-456E-9BB8-6B7263E3A63A}" presName="linearFlow" presStyleCnt="0">
        <dgm:presLayoutVars>
          <dgm:dir/>
          <dgm:resizeHandles val="exact"/>
        </dgm:presLayoutVars>
      </dgm:prSet>
      <dgm:spPr/>
    </dgm:pt>
    <dgm:pt modelId="{C8879253-FD5E-4D0E-9095-AD8C73A10232}" type="pres">
      <dgm:prSet presAssocID="{8FC8FB64-8315-457B-A41F-4FD00580CEC6}" presName="comp" presStyleCnt="0"/>
      <dgm:spPr/>
    </dgm:pt>
    <dgm:pt modelId="{62383DA0-BECB-4E74-B413-65B670AEE8D8}" type="pres">
      <dgm:prSet presAssocID="{8FC8FB64-8315-457B-A41F-4FD00580CEC6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9ABDD0-630C-4FD8-9D65-CB3079CB86C0}" type="pres">
      <dgm:prSet presAssocID="{8FC8FB64-8315-457B-A41F-4FD00580CEC6}" presName="rect1" presStyleLbl="lnNode1" presStyleIdx="0" presStyleCnt="3"/>
      <dgm:spPr/>
    </dgm:pt>
    <dgm:pt modelId="{D287ABA8-862F-45EA-B68A-C178657C2FF0}" type="pres">
      <dgm:prSet presAssocID="{16A389BF-0CEC-420D-9CEA-B01F0DF0B27D}" presName="sibTrans" presStyleCnt="0"/>
      <dgm:spPr/>
    </dgm:pt>
    <dgm:pt modelId="{534E9B58-87AC-42CF-A386-0C3A15E6AFD4}" type="pres">
      <dgm:prSet presAssocID="{27C831AD-73B1-45B5-A00A-C35B1B7C02A8}" presName="comp" presStyleCnt="0"/>
      <dgm:spPr/>
    </dgm:pt>
    <dgm:pt modelId="{3A135CA2-1917-4165-8C84-4FD1631F0131}" type="pres">
      <dgm:prSet presAssocID="{27C831AD-73B1-45B5-A00A-C35B1B7C02A8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A0FCB-FC92-409E-AF88-EC2B47921BAD}" type="pres">
      <dgm:prSet presAssocID="{27C831AD-73B1-45B5-A00A-C35B1B7C02A8}" presName="rect1" presStyleLbl="lnNode1" presStyleIdx="1" presStyleCnt="3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58A5BBA9-D523-44EC-BAB1-87878C92F9B1}" type="pres">
      <dgm:prSet presAssocID="{A76E8C65-8308-43B8-B606-E414BE12D4B1}" presName="sibTrans" presStyleCnt="0"/>
      <dgm:spPr/>
    </dgm:pt>
    <dgm:pt modelId="{8735BE20-40EF-42DB-AB16-AA54CF878F16}" type="pres">
      <dgm:prSet presAssocID="{BA585389-F774-4AE2-8D10-F34362B2E76B}" presName="comp" presStyleCnt="0"/>
      <dgm:spPr/>
    </dgm:pt>
    <dgm:pt modelId="{09721BFB-62E9-4F18-A3D1-F1CE83D2ADD8}" type="pres">
      <dgm:prSet presAssocID="{BA585389-F774-4AE2-8D10-F34362B2E76B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322EA4-FB3B-471E-99FD-B42300D3B328}" type="pres">
      <dgm:prSet presAssocID="{BA585389-F774-4AE2-8D10-F34362B2E76B}" presName="rect1" presStyleLbl="lnNode1" presStyleIdx="2" presStyleCnt="3"/>
      <dgm:spPr>
        <a:blipFill>
          <a:blip xmlns:r="http://schemas.openxmlformats.org/officeDocument/2006/relationships" r:embed="rId2" cstate="print">
            <a:extLst/>
          </a:blip>
          <a:srcRect/>
          <a:stretch>
            <a:fillRect l="-17000" r="-17000"/>
          </a:stretch>
        </a:blipFill>
      </dgm:spPr>
    </dgm:pt>
  </dgm:ptLst>
  <dgm:cxnLst>
    <dgm:cxn modelId="{9C9FEE64-F544-49EA-BBAC-D2215E030285}" type="presOf" srcId="{BA585389-F774-4AE2-8D10-F34362B2E76B}" destId="{09721BFB-62E9-4F18-A3D1-F1CE83D2ADD8}" srcOrd="0" destOrd="0" presId="urn:microsoft.com/office/officeart/2008/layout/AlternatingPictureBlocks"/>
    <dgm:cxn modelId="{1CA68C94-2F37-4C0A-8419-E177BAC10C31}" type="presOf" srcId="{8FC8FB64-8315-457B-A41F-4FD00580CEC6}" destId="{62383DA0-BECB-4E74-B413-65B670AEE8D8}" srcOrd="0" destOrd="0" presId="urn:microsoft.com/office/officeart/2008/layout/AlternatingPictureBlocks"/>
    <dgm:cxn modelId="{91BD3481-6D9A-4145-A15E-8846B79728CF}" srcId="{7A1161D7-3AD8-456E-9BB8-6B7263E3A63A}" destId="{BA585389-F774-4AE2-8D10-F34362B2E76B}" srcOrd="2" destOrd="0" parTransId="{82151D3B-DEC9-43F0-A023-F10B88FB4641}" sibTransId="{ADA40286-45A4-40B9-945D-18BC3BDC09E1}"/>
    <dgm:cxn modelId="{EA5EAC03-A794-4E89-B8CC-AB41B9D26CD9}" srcId="{7A1161D7-3AD8-456E-9BB8-6B7263E3A63A}" destId="{27C831AD-73B1-45B5-A00A-C35B1B7C02A8}" srcOrd="1" destOrd="0" parTransId="{C6CCD4FB-E92D-4354-9198-54B0F2700828}" sibTransId="{A76E8C65-8308-43B8-B606-E414BE12D4B1}"/>
    <dgm:cxn modelId="{10C58BE8-31F1-4297-8714-2B1C2C4BBC4E}" type="presOf" srcId="{7A1161D7-3AD8-456E-9BB8-6B7263E3A63A}" destId="{91DFFAE5-35E6-42C4-B7C6-876A4C7CDE24}" srcOrd="0" destOrd="0" presId="urn:microsoft.com/office/officeart/2008/layout/AlternatingPictureBlocks"/>
    <dgm:cxn modelId="{CFB3A8E4-F950-4051-9EE7-A827E8959D64}" srcId="{7A1161D7-3AD8-456E-9BB8-6B7263E3A63A}" destId="{8FC8FB64-8315-457B-A41F-4FD00580CEC6}" srcOrd="0" destOrd="0" parTransId="{9F7B3864-FC00-492F-9BF0-4657D8450786}" sibTransId="{16A389BF-0CEC-420D-9CEA-B01F0DF0B27D}"/>
    <dgm:cxn modelId="{026F1B83-E27E-4CA9-B268-A1EC60BDCAC9}" type="presOf" srcId="{27C831AD-73B1-45B5-A00A-C35B1B7C02A8}" destId="{3A135CA2-1917-4165-8C84-4FD1631F0131}" srcOrd="0" destOrd="0" presId="urn:microsoft.com/office/officeart/2008/layout/AlternatingPictureBlocks"/>
    <dgm:cxn modelId="{5FB1D022-E4D2-4D07-B95E-9226031CB39D}" type="presParOf" srcId="{91DFFAE5-35E6-42C4-B7C6-876A4C7CDE24}" destId="{C8879253-FD5E-4D0E-9095-AD8C73A10232}" srcOrd="0" destOrd="0" presId="urn:microsoft.com/office/officeart/2008/layout/AlternatingPictureBlocks"/>
    <dgm:cxn modelId="{A41C92B8-B4EE-4F39-8D47-7D62D2BF7D89}" type="presParOf" srcId="{C8879253-FD5E-4D0E-9095-AD8C73A10232}" destId="{62383DA0-BECB-4E74-B413-65B670AEE8D8}" srcOrd="0" destOrd="0" presId="urn:microsoft.com/office/officeart/2008/layout/AlternatingPictureBlocks"/>
    <dgm:cxn modelId="{D3BFF2ED-9786-42D5-8DDF-95D5249CE89A}" type="presParOf" srcId="{C8879253-FD5E-4D0E-9095-AD8C73A10232}" destId="{C89ABDD0-630C-4FD8-9D65-CB3079CB86C0}" srcOrd="1" destOrd="0" presId="urn:microsoft.com/office/officeart/2008/layout/AlternatingPictureBlocks"/>
    <dgm:cxn modelId="{D75BC8D3-C72C-4F24-B2D1-149BF8FFC7B0}" type="presParOf" srcId="{91DFFAE5-35E6-42C4-B7C6-876A4C7CDE24}" destId="{D287ABA8-862F-45EA-B68A-C178657C2FF0}" srcOrd="1" destOrd="0" presId="urn:microsoft.com/office/officeart/2008/layout/AlternatingPictureBlocks"/>
    <dgm:cxn modelId="{8BDEE3D3-0657-4B5D-8CBD-DD30C34F330B}" type="presParOf" srcId="{91DFFAE5-35E6-42C4-B7C6-876A4C7CDE24}" destId="{534E9B58-87AC-42CF-A386-0C3A15E6AFD4}" srcOrd="2" destOrd="0" presId="urn:microsoft.com/office/officeart/2008/layout/AlternatingPictureBlocks"/>
    <dgm:cxn modelId="{98A5A3D2-00C7-4ECA-821D-078E700FF5F6}" type="presParOf" srcId="{534E9B58-87AC-42CF-A386-0C3A15E6AFD4}" destId="{3A135CA2-1917-4165-8C84-4FD1631F0131}" srcOrd="0" destOrd="0" presId="urn:microsoft.com/office/officeart/2008/layout/AlternatingPictureBlocks"/>
    <dgm:cxn modelId="{CBA3A1DE-48DA-4678-8217-011D77BA1BEE}" type="presParOf" srcId="{534E9B58-87AC-42CF-A386-0C3A15E6AFD4}" destId="{FAAA0FCB-FC92-409E-AF88-EC2B47921BAD}" srcOrd="1" destOrd="0" presId="urn:microsoft.com/office/officeart/2008/layout/AlternatingPictureBlocks"/>
    <dgm:cxn modelId="{FA2D5DE5-71C2-47E8-88FB-50FD1DD4988D}" type="presParOf" srcId="{91DFFAE5-35E6-42C4-B7C6-876A4C7CDE24}" destId="{58A5BBA9-D523-44EC-BAB1-87878C92F9B1}" srcOrd="3" destOrd="0" presId="urn:microsoft.com/office/officeart/2008/layout/AlternatingPictureBlocks"/>
    <dgm:cxn modelId="{2A8721F8-496B-4F90-8537-8DE491989F7B}" type="presParOf" srcId="{91DFFAE5-35E6-42C4-B7C6-876A4C7CDE24}" destId="{8735BE20-40EF-42DB-AB16-AA54CF878F16}" srcOrd="4" destOrd="0" presId="urn:microsoft.com/office/officeart/2008/layout/AlternatingPictureBlocks"/>
    <dgm:cxn modelId="{598EE30E-B634-47FB-9402-842929EA91A7}" type="presParOf" srcId="{8735BE20-40EF-42DB-AB16-AA54CF878F16}" destId="{09721BFB-62E9-4F18-A3D1-F1CE83D2ADD8}" srcOrd="0" destOrd="0" presId="urn:microsoft.com/office/officeart/2008/layout/AlternatingPictureBlocks"/>
    <dgm:cxn modelId="{DD2B3C83-D7B9-4EEC-80F7-8812D88D20A5}" type="presParOf" srcId="{8735BE20-40EF-42DB-AB16-AA54CF878F16}" destId="{54322EA4-FB3B-471E-99FD-B42300D3B328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669A19-EA7D-4359-BAB2-1F139D8D9D47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EB9C4FF-5070-43F9-8217-C748170DD8A0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1"/>
              </a:solidFill>
              <a:latin typeface="Calibri" pitchFamily="34" charset="0"/>
            </a:rPr>
            <a:t>«Психология творчества»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1"/>
              </a:solidFill>
              <a:latin typeface="Calibri" pitchFamily="34" charset="0"/>
            </a:rPr>
            <a:t>3А– 1 час</a:t>
          </a:r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>
            <a:latin typeface="Calibri" pitchFamily="34" charset="0"/>
          </a:endParaRPr>
        </a:p>
      </dgm:t>
    </dgm:pt>
    <dgm:pt modelId="{9ACCAD78-166A-430B-A0DF-70BD0906F89B}" type="parTrans" cxnId="{43D3BFB9-F228-4791-8F15-3AF93D0F7075}">
      <dgm:prSet/>
      <dgm:spPr/>
      <dgm:t>
        <a:bodyPr/>
        <a:lstStyle/>
        <a:p>
          <a:endParaRPr lang="ru-RU"/>
        </a:p>
      </dgm:t>
    </dgm:pt>
    <dgm:pt modelId="{09F40906-54BE-49B1-9CAC-901ED339CA84}" type="sibTrans" cxnId="{43D3BFB9-F228-4791-8F15-3AF93D0F7075}">
      <dgm:prSet/>
      <dgm:spPr/>
      <dgm:t>
        <a:bodyPr/>
        <a:lstStyle/>
        <a:p>
          <a:endParaRPr lang="ru-RU"/>
        </a:p>
      </dgm:t>
    </dgm:pt>
    <dgm:pt modelId="{1954D559-B53D-4F53-B991-F4E94726C40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«Тропинка к своему Я»</a:t>
          </a:r>
        </a:p>
        <a:p>
          <a:r>
            <a:rPr lang="ru-RU" b="1" dirty="0" smtClean="0">
              <a:solidFill>
                <a:schemeClr val="tx1"/>
              </a:solidFill>
            </a:rPr>
            <a:t>1А,2А,2Б.3Б -1 час</a:t>
          </a:r>
          <a:endParaRPr lang="ru-RU" b="1" dirty="0">
            <a:solidFill>
              <a:schemeClr val="tx1"/>
            </a:solidFill>
          </a:endParaRPr>
        </a:p>
      </dgm:t>
    </dgm:pt>
    <dgm:pt modelId="{FBB357DE-4DE2-45D7-BAED-3B2970E71F3C}" type="sibTrans" cxnId="{B6BA6A42-178E-40B2-B0C5-91F04CED7B06}">
      <dgm:prSet/>
      <dgm:spPr/>
      <dgm:t>
        <a:bodyPr/>
        <a:lstStyle/>
        <a:p>
          <a:endParaRPr lang="ru-RU"/>
        </a:p>
      </dgm:t>
    </dgm:pt>
    <dgm:pt modelId="{01F830C2-DC3B-4353-8359-E7B719EB369B}" type="parTrans" cxnId="{B6BA6A42-178E-40B2-B0C5-91F04CED7B06}">
      <dgm:prSet/>
      <dgm:spPr/>
      <dgm:t>
        <a:bodyPr/>
        <a:lstStyle/>
        <a:p>
          <a:endParaRPr lang="ru-RU"/>
        </a:p>
      </dgm:t>
    </dgm:pt>
    <dgm:pt modelId="{D1B61CF2-FDB5-4064-B09B-3ECDBB853F4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Духовно-нравственное воспитание</a:t>
          </a:r>
          <a:endParaRPr lang="ru-RU" b="1" dirty="0">
            <a:solidFill>
              <a:schemeClr val="tx1"/>
            </a:solidFill>
          </a:endParaRPr>
        </a:p>
      </dgm:t>
    </dgm:pt>
    <dgm:pt modelId="{68374C7C-9491-4C23-9905-3E06EC58FF5F}" type="sibTrans" cxnId="{83D703A7-9410-490B-BB6A-19F458DF2F63}">
      <dgm:prSet/>
      <dgm:spPr/>
      <dgm:t>
        <a:bodyPr/>
        <a:lstStyle/>
        <a:p>
          <a:endParaRPr lang="ru-RU"/>
        </a:p>
      </dgm:t>
    </dgm:pt>
    <dgm:pt modelId="{7AD96AD9-2AF6-42B1-98C6-0F4C90A85273}" type="parTrans" cxnId="{83D703A7-9410-490B-BB6A-19F458DF2F63}">
      <dgm:prSet/>
      <dgm:spPr/>
      <dgm:t>
        <a:bodyPr/>
        <a:lstStyle/>
        <a:p>
          <a:endParaRPr lang="ru-RU"/>
        </a:p>
      </dgm:t>
    </dgm:pt>
    <dgm:pt modelId="{0B4EA564-71E9-4EF9-BA20-23C56558A71F}" type="pres">
      <dgm:prSet presAssocID="{0A669A19-EA7D-4359-BAB2-1F139D8D9D4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800404-5EB5-4B5B-AB7E-743473D62B84}" type="pres">
      <dgm:prSet presAssocID="{D1B61CF2-FDB5-4064-B09B-3ECDBB853F48}" presName="node" presStyleLbl="node1" presStyleIdx="0" presStyleCnt="3" custScaleX="168569" custScaleY="164463" custRadScaleRad="94214" custRadScaleInc="-2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C64F4-E03F-4B6A-8892-3A91C88FA151}" type="pres">
      <dgm:prSet presAssocID="{68374C7C-9491-4C23-9905-3E06EC58FF5F}" presName="sibTrans" presStyleLbl="sibTrans2D1" presStyleIdx="0" presStyleCnt="3"/>
      <dgm:spPr/>
      <dgm:t>
        <a:bodyPr/>
        <a:lstStyle/>
        <a:p>
          <a:endParaRPr lang="ru-RU"/>
        </a:p>
      </dgm:t>
    </dgm:pt>
    <dgm:pt modelId="{F98142D7-6F0D-4E05-9156-A4561BBD3E78}" type="pres">
      <dgm:prSet presAssocID="{68374C7C-9491-4C23-9905-3E06EC58FF5F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5492C92-7D43-486F-A3B2-FD4B7F49134F}" type="pres">
      <dgm:prSet presAssocID="{1954D559-B53D-4F53-B991-F4E94726C40D}" presName="node" presStyleLbl="node1" presStyleIdx="1" presStyleCnt="3" custScaleX="122895" custScaleY="152352" custRadScaleRad="95088" custRadScaleInc="-10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53BFA-972F-441C-8EAF-594AC93C2500}" type="pres">
      <dgm:prSet presAssocID="{FBB357DE-4DE2-45D7-BAED-3B2970E71F3C}" presName="sibTrans" presStyleLbl="sibTrans2D1" presStyleIdx="1" presStyleCnt="3"/>
      <dgm:spPr/>
      <dgm:t>
        <a:bodyPr/>
        <a:lstStyle/>
        <a:p>
          <a:endParaRPr lang="ru-RU"/>
        </a:p>
      </dgm:t>
    </dgm:pt>
    <dgm:pt modelId="{CE3FD839-7107-4EB3-AFB4-3CAC1FFBDACB}" type="pres">
      <dgm:prSet presAssocID="{FBB357DE-4DE2-45D7-BAED-3B2970E71F3C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423B362B-560A-4694-88E7-DCAD21ED4067}" type="pres">
      <dgm:prSet presAssocID="{3EB9C4FF-5070-43F9-8217-C748170DD8A0}" presName="node" presStyleLbl="node1" presStyleIdx="2" presStyleCnt="3" custScaleX="139470" custScaleY="152497" custRadScaleRad="98356" custRadScaleInc="9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82761-AB30-4E1C-8657-DC8DE1BFFB1E}" type="pres">
      <dgm:prSet presAssocID="{09F40906-54BE-49B1-9CAC-901ED339CA84}" presName="sibTrans" presStyleLbl="sibTrans2D1" presStyleIdx="2" presStyleCnt="3"/>
      <dgm:spPr/>
      <dgm:t>
        <a:bodyPr/>
        <a:lstStyle/>
        <a:p>
          <a:endParaRPr lang="ru-RU"/>
        </a:p>
      </dgm:t>
    </dgm:pt>
    <dgm:pt modelId="{A0416D3C-3FA0-4D58-BD00-05EA1E59B4CE}" type="pres">
      <dgm:prSet presAssocID="{09F40906-54BE-49B1-9CAC-901ED339CA84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D6CFF032-35BA-424A-8563-3CAD4219B32C}" type="presOf" srcId="{FBB357DE-4DE2-45D7-BAED-3B2970E71F3C}" destId="{CE3FD839-7107-4EB3-AFB4-3CAC1FFBDACB}" srcOrd="1" destOrd="0" presId="urn:microsoft.com/office/officeart/2005/8/layout/cycle7"/>
    <dgm:cxn modelId="{B6BA6A42-178E-40B2-B0C5-91F04CED7B06}" srcId="{0A669A19-EA7D-4359-BAB2-1F139D8D9D47}" destId="{1954D559-B53D-4F53-B991-F4E94726C40D}" srcOrd="1" destOrd="0" parTransId="{01F830C2-DC3B-4353-8359-E7B719EB369B}" sibTransId="{FBB357DE-4DE2-45D7-BAED-3B2970E71F3C}"/>
    <dgm:cxn modelId="{BAE5040E-C242-4641-8CED-55214C2D10D5}" type="presOf" srcId="{09F40906-54BE-49B1-9CAC-901ED339CA84}" destId="{A0416D3C-3FA0-4D58-BD00-05EA1E59B4CE}" srcOrd="1" destOrd="0" presId="urn:microsoft.com/office/officeart/2005/8/layout/cycle7"/>
    <dgm:cxn modelId="{A3C402A6-5708-4E30-A394-E25C17B3B0F5}" type="presOf" srcId="{0A669A19-EA7D-4359-BAB2-1F139D8D9D47}" destId="{0B4EA564-71E9-4EF9-BA20-23C56558A71F}" srcOrd="0" destOrd="0" presId="urn:microsoft.com/office/officeart/2005/8/layout/cycle7"/>
    <dgm:cxn modelId="{31AA61D2-8108-4C78-AD94-F3169E100078}" type="presOf" srcId="{1954D559-B53D-4F53-B991-F4E94726C40D}" destId="{C5492C92-7D43-486F-A3B2-FD4B7F49134F}" srcOrd="0" destOrd="0" presId="urn:microsoft.com/office/officeart/2005/8/layout/cycle7"/>
    <dgm:cxn modelId="{83D703A7-9410-490B-BB6A-19F458DF2F63}" srcId="{0A669A19-EA7D-4359-BAB2-1F139D8D9D47}" destId="{D1B61CF2-FDB5-4064-B09B-3ECDBB853F48}" srcOrd="0" destOrd="0" parTransId="{7AD96AD9-2AF6-42B1-98C6-0F4C90A85273}" sibTransId="{68374C7C-9491-4C23-9905-3E06EC58FF5F}"/>
    <dgm:cxn modelId="{3C4E73DB-C5CB-4E30-B338-CAA4CBB80D9D}" type="presOf" srcId="{68374C7C-9491-4C23-9905-3E06EC58FF5F}" destId="{F98142D7-6F0D-4E05-9156-A4561BBD3E78}" srcOrd="1" destOrd="0" presId="urn:microsoft.com/office/officeart/2005/8/layout/cycle7"/>
    <dgm:cxn modelId="{FE1BB1D7-1A94-4C81-A147-E96355CF9D89}" type="presOf" srcId="{D1B61CF2-FDB5-4064-B09B-3ECDBB853F48}" destId="{06800404-5EB5-4B5B-AB7E-743473D62B84}" srcOrd="0" destOrd="0" presId="urn:microsoft.com/office/officeart/2005/8/layout/cycle7"/>
    <dgm:cxn modelId="{72F065A2-F091-4347-ABA0-387CB3BC5165}" type="presOf" srcId="{FBB357DE-4DE2-45D7-BAED-3B2970E71F3C}" destId="{A0453BFA-972F-441C-8EAF-594AC93C2500}" srcOrd="0" destOrd="0" presId="urn:microsoft.com/office/officeart/2005/8/layout/cycle7"/>
    <dgm:cxn modelId="{A0A75B59-0206-4E36-A566-E6DFAB1F08E7}" type="presOf" srcId="{09F40906-54BE-49B1-9CAC-901ED339CA84}" destId="{A3D82761-AB30-4E1C-8657-DC8DE1BFFB1E}" srcOrd="0" destOrd="0" presId="urn:microsoft.com/office/officeart/2005/8/layout/cycle7"/>
    <dgm:cxn modelId="{DD2C02BF-8C3F-4C1D-9481-C1C7EBD5B883}" type="presOf" srcId="{3EB9C4FF-5070-43F9-8217-C748170DD8A0}" destId="{423B362B-560A-4694-88E7-DCAD21ED4067}" srcOrd="0" destOrd="0" presId="urn:microsoft.com/office/officeart/2005/8/layout/cycle7"/>
    <dgm:cxn modelId="{387A6142-0EF8-4ECC-B140-F5F0BCE0AE16}" type="presOf" srcId="{68374C7C-9491-4C23-9905-3E06EC58FF5F}" destId="{945C64F4-E03F-4B6A-8892-3A91C88FA151}" srcOrd="0" destOrd="0" presId="urn:microsoft.com/office/officeart/2005/8/layout/cycle7"/>
    <dgm:cxn modelId="{43D3BFB9-F228-4791-8F15-3AF93D0F7075}" srcId="{0A669A19-EA7D-4359-BAB2-1F139D8D9D47}" destId="{3EB9C4FF-5070-43F9-8217-C748170DD8A0}" srcOrd="2" destOrd="0" parTransId="{9ACCAD78-166A-430B-A0DF-70BD0906F89B}" sibTransId="{09F40906-54BE-49B1-9CAC-901ED339CA84}"/>
    <dgm:cxn modelId="{BE55AA13-1BE7-4482-ADE2-9E531CC014C3}" type="presParOf" srcId="{0B4EA564-71E9-4EF9-BA20-23C56558A71F}" destId="{06800404-5EB5-4B5B-AB7E-743473D62B84}" srcOrd="0" destOrd="0" presId="urn:microsoft.com/office/officeart/2005/8/layout/cycle7"/>
    <dgm:cxn modelId="{79A8905B-F13E-4F23-B94E-1E8FF267B87B}" type="presParOf" srcId="{0B4EA564-71E9-4EF9-BA20-23C56558A71F}" destId="{945C64F4-E03F-4B6A-8892-3A91C88FA151}" srcOrd="1" destOrd="0" presId="urn:microsoft.com/office/officeart/2005/8/layout/cycle7"/>
    <dgm:cxn modelId="{E7E30770-B276-49DE-951F-A3F01E3D7CE1}" type="presParOf" srcId="{945C64F4-E03F-4B6A-8892-3A91C88FA151}" destId="{F98142D7-6F0D-4E05-9156-A4561BBD3E78}" srcOrd="0" destOrd="0" presId="urn:microsoft.com/office/officeart/2005/8/layout/cycle7"/>
    <dgm:cxn modelId="{02053A8A-4BA4-43AD-9E6E-07EF2711EC2A}" type="presParOf" srcId="{0B4EA564-71E9-4EF9-BA20-23C56558A71F}" destId="{C5492C92-7D43-486F-A3B2-FD4B7F49134F}" srcOrd="2" destOrd="0" presId="urn:microsoft.com/office/officeart/2005/8/layout/cycle7"/>
    <dgm:cxn modelId="{589641EA-C3C2-403F-AEAA-B830A5D372F1}" type="presParOf" srcId="{0B4EA564-71E9-4EF9-BA20-23C56558A71F}" destId="{A0453BFA-972F-441C-8EAF-594AC93C2500}" srcOrd="3" destOrd="0" presId="urn:microsoft.com/office/officeart/2005/8/layout/cycle7"/>
    <dgm:cxn modelId="{D9CD45F8-F890-49A0-9845-5D3E77FCAA69}" type="presParOf" srcId="{A0453BFA-972F-441C-8EAF-594AC93C2500}" destId="{CE3FD839-7107-4EB3-AFB4-3CAC1FFBDACB}" srcOrd="0" destOrd="0" presId="urn:microsoft.com/office/officeart/2005/8/layout/cycle7"/>
    <dgm:cxn modelId="{B045F13B-ED05-43D6-9141-89FCFD652480}" type="presParOf" srcId="{0B4EA564-71E9-4EF9-BA20-23C56558A71F}" destId="{423B362B-560A-4694-88E7-DCAD21ED4067}" srcOrd="4" destOrd="0" presId="urn:microsoft.com/office/officeart/2005/8/layout/cycle7"/>
    <dgm:cxn modelId="{9FC94398-513C-4894-9444-B7D8AE906646}" type="presParOf" srcId="{0B4EA564-71E9-4EF9-BA20-23C56558A71F}" destId="{A3D82761-AB30-4E1C-8657-DC8DE1BFFB1E}" srcOrd="5" destOrd="0" presId="urn:microsoft.com/office/officeart/2005/8/layout/cycle7"/>
    <dgm:cxn modelId="{28A22C78-3278-4A6A-942A-F001ADEE6256}" type="presParOf" srcId="{A3D82761-AB30-4E1C-8657-DC8DE1BFFB1E}" destId="{A0416D3C-3FA0-4D58-BD00-05EA1E59B4C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79BF53-E3D7-4BAF-AF59-944ADB17A4A5}" type="doc">
      <dgm:prSet loTypeId="urn:microsoft.com/office/officeart/2008/layout/RadialCluster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81D8A4F-FE1E-4556-9504-9055794CB7D8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Социальное направление</a:t>
          </a:r>
          <a:endParaRPr lang="ru-RU" sz="2800" b="1" dirty="0">
            <a:solidFill>
              <a:schemeClr val="tx1"/>
            </a:solidFill>
          </a:endParaRPr>
        </a:p>
      </dgm:t>
    </dgm:pt>
    <dgm:pt modelId="{9497D27D-558A-430D-BFD7-59C20A3A5AE1}" type="parTrans" cxnId="{540F8140-B508-4340-8933-72725AC50498}">
      <dgm:prSet/>
      <dgm:spPr/>
      <dgm:t>
        <a:bodyPr/>
        <a:lstStyle/>
        <a:p>
          <a:endParaRPr lang="ru-RU"/>
        </a:p>
      </dgm:t>
    </dgm:pt>
    <dgm:pt modelId="{098D878E-23D0-4868-BD2E-666C3F4D6010}" type="sibTrans" cxnId="{540F8140-B508-4340-8933-72725AC50498}">
      <dgm:prSet/>
      <dgm:spPr/>
      <dgm:t>
        <a:bodyPr/>
        <a:lstStyle/>
        <a:p>
          <a:endParaRPr lang="ru-RU"/>
        </a:p>
      </dgm:t>
    </dgm:pt>
    <dgm:pt modelId="{D5B0312D-92C7-41D9-8996-43F871F5DE0E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«Мастер ОК»</a:t>
          </a:r>
        </a:p>
        <a:p>
          <a:r>
            <a:rPr lang="ru-RU" b="1" dirty="0" smtClean="0">
              <a:solidFill>
                <a:schemeClr val="tx1"/>
              </a:solidFill>
            </a:rPr>
            <a:t>2 А, Б - 1 час.</a:t>
          </a:r>
        </a:p>
        <a:p>
          <a:r>
            <a:rPr lang="ru-RU" b="1" dirty="0" smtClean="0">
              <a:solidFill>
                <a:schemeClr val="tx1"/>
              </a:solidFill>
            </a:rPr>
            <a:t>3 А, Б - 1 час.</a:t>
          </a:r>
          <a:endParaRPr lang="ru-RU" b="1" dirty="0">
            <a:solidFill>
              <a:schemeClr val="tx1"/>
            </a:solidFill>
          </a:endParaRPr>
        </a:p>
      </dgm:t>
    </dgm:pt>
    <dgm:pt modelId="{92099FD9-B237-4995-A255-A6183F85ADBC}" type="parTrans" cxnId="{92806F31-6B86-4F28-97B0-D8297B17460C}">
      <dgm:prSet/>
      <dgm:spPr/>
      <dgm:t>
        <a:bodyPr/>
        <a:lstStyle/>
        <a:p>
          <a:endParaRPr lang="ru-RU"/>
        </a:p>
      </dgm:t>
    </dgm:pt>
    <dgm:pt modelId="{4F4D45F4-5569-4316-9673-72C8623912BC}" type="sibTrans" cxnId="{92806F31-6B86-4F28-97B0-D8297B17460C}">
      <dgm:prSet/>
      <dgm:spPr/>
      <dgm:t>
        <a:bodyPr/>
        <a:lstStyle/>
        <a:p>
          <a:endParaRPr lang="ru-RU"/>
        </a:p>
      </dgm:t>
    </dgm:pt>
    <dgm:pt modelId="{C8255434-FB65-40A6-BB12-700B89B320BB}" type="pres">
      <dgm:prSet presAssocID="{7979BF53-E3D7-4BAF-AF59-944ADB17A4A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CF231AC-633F-49BE-9869-2D9E0EAB984B}" type="pres">
      <dgm:prSet presAssocID="{181D8A4F-FE1E-4556-9504-9055794CB7D8}" presName="singleCycle" presStyleCnt="0"/>
      <dgm:spPr/>
    </dgm:pt>
    <dgm:pt modelId="{99E6F661-4A7C-4E77-B09B-40A4988395F6}" type="pres">
      <dgm:prSet presAssocID="{181D8A4F-FE1E-4556-9504-9055794CB7D8}" presName="singleCenter" presStyleLbl="node1" presStyleIdx="0" presStyleCnt="2" custScaleX="112627" custScaleY="120976" custLinFactNeighborX="-12856" custLinFactNeighborY="-20663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859A2B76-0174-4402-A5DE-CC9D8554CE15}" type="pres">
      <dgm:prSet presAssocID="{92099FD9-B237-4995-A255-A6183F85ADBC}" presName="Name56" presStyleLbl="parChTrans1D2" presStyleIdx="0" presStyleCnt="1"/>
      <dgm:spPr/>
      <dgm:t>
        <a:bodyPr/>
        <a:lstStyle/>
        <a:p>
          <a:endParaRPr lang="ru-RU"/>
        </a:p>
      </dgm:t>
    </dgm:pt>
    <dgm:pt modelId="{2AA7C6DD-8041-4A37-B09A-A8A19EA6F4FB}" type="pres">
      <dgm:prSet presAssocID="{D5B0312D-92C7-41D9-8996-43F871F5DE0E}" presName="text0" presStyleLbl="node1" presStyleIdx="1" presStyleCnt="2" custScaleX="248060" custScaleY="194456" custRadScaleRad="130146" custRadScaleInc="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0F8140-B508-4340-8933-72725AC50498}" srcId="{7979BF53-E3D7-4BAF-AF59-944ADB17A4A5}" destId="{181D8A4F-FE1E-4556-9504-9055794CB7D8}" srcOrd="0" destOrd="0" parTransId="{9497D27D-558A-430D-BFD7-59C20A3A5AE1}" sibTransId="{098D878E-23D0-4868-BD2E-666C3F4D6010}"/>
    <dgm:cxn modelId="{FB052539-8DCB-4EF6-B431-A533C91456BB}" type="presOf" srcId="{92099FD9-B237-4995-A255-A6183F85ADBC}" destId="{859A2B76-0174-4402-A5DE-CC9D8554CE15}" srcOrd="0" destOrd="0" presId="urn:microsoft.com/office/officeart/2008/layout/RadialCluster"/>
    <dgm:cxn modelId="{9E5B6977-451C-4C17-B4B0-345577A78175}" type="presOf" srcId="{D5B0312D-92C7-41D9-8996-43F871F5DE0E}" destId="{2AA7C6DD-8041-4A37-B09A-A8A19EA6F4FB}" srcOrd="0" destOrd="0" presId="urn:microsoft.com/office/officeart/2008/layout/RadialCluster"/>
    <dgm:cxn modelId="{7757EEFB-560F-4A6B-8357-F58FB72BC098}" type="presOf" srcId="{7979BF53-E3D7-4BAF-AF59-944ADB17A4A5}" destId="{C8255434-FB65-40A6-BB12-700B89B320BB}" srcOrd="0" destOrd="0" presId="urn:microsoft.com/office/officeart/2008/layout/RadialCluster"/>
    <dgm:cxn modelId="{5740CDE6-B6AD-4D84-9EC6-912929DF5D31}" type="presOf" srcId="{181D8A4F-FE1E-4556-9504-9055794CB7D8}" destId="{99E6F661-4A7C-4E77-B09B-40A4988395F6}" srcOrd="0" destOrd="0" presId="urn:microsoft.com/office/officeart/2008/layout/RadialCluster"/>
    <dgm:cxn modelId="{92806F31-6B86-4F28-97B0-D8297B17460C}" srcId="{181D8A4F-FE1E-4556-9504-9055794CB7D8}" destId="{D5B0312D-92C7-41D9-8996-43F871F5DE0E}" srcOrd="0" destOrd="0" parTransId="{92099FD9-B237-4995-A255-A6183F85ADBC}" sibTransId="{4F4D45F4-5569-4316-9673-72C8623912BC}"/>
    <dgm:cxn modelId="{DEBDDB90-7E6D-4A94-975C-118DFA674ED9}" type="presParOf" srcId="{C8255434-FB65-40A6-BB12-700B89B320BB}" destId="{8CF231AC-633F-49BE-9869-2D9E0EAB984B}" srcOrd="0" destOrd="0" presId="urn:microsoft.com/office/officeart/2008/layout/RadialCluster"/>
    <dgm:cxn modelId="{C01659F9-09DE-4E5C-A967-28900EAC00B4}" type="presParOf" srcId="{8CF231AC-633F-49BE-9869-2D9E0EAB984B}" destId="{99E6F661-4A7C-4E77-B09B-40A4988395F6}" srcOrd="0" destOrd="0" presId="urn:microsoft.com/office/officeart/2008/layout/RadialCluster"/>
    <dgm:cxn modelId="{38644461-364A-4CAE-B303-C34DDC2D9E09}" type="presParOf" srcId="{8CF231AC-633F-49BE-9869-2D9E0EAB984B}" destId="{859A2B76-0174-4402-A5DE-CC9D8554CE15}" srcOrd="1" destOrd="0" presId="urn:microsoft.com/office/officeart/2008/layout/RadialCluster"/>
    <dgm:cxn modelId="{EADF249D-3975-4AB0-9698-536ECB74F0B2}" type="presParOf" srcId="{8CF231AC-633F-49BE-9869-2D9E0EAB984B}" destId="{2AA7C6DD-8041-4A37-B09A-A8A19EA6F4FB}" srcOrd="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1AEEC-55F2-42E6-A856-C68304B94A01}">
      <dsp:nvSpPr>
        <dsp:cNvPr id="0" name=""/>
        <dsp:cNvSpPr/>
      </dsp:nvSpPr>
      <dsp:spPr>
        <a:xfrm>
          <a:off x="2280142" y="2093"/>
          <a:ext cx="1675804" cy="8379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Психолог</a:t>
          </a:r>
          <a:endParaRPr lang="ru-RU" sz="2400" b="1" kern="1200" dirty="0"/>
        </a:p>
      </dsp:txBody>
      <dsp:txXfrm>
        <a:off x="2304683" y="26634"/>
        <a:ext cx="1626722" cy="788820"/>
      </dsp:txXfrm>
    </dsp:sp>
    <dsp:sp modelId="{C7BCA205-484C-46DC-A9CF-71597FC6F8FF}">
      <dsp:nvSpPr>
        <dsp:cNvPr id="0" name=""/>
        <dsp:cNvSpPr/>
      </dsp:nvSpPr>
      <dsp:spPr>
        <a:xfrm rot="2700000">
          <a:off x="3486217" y="1079889"/>
          <a:ext cx="874609" cy="2932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574197" y="1138542"/>
        <a:ext cx="698650" cy="175959"/>
      </dsp:txXfrm>
    </dsp:sp>
    <dsp:sp modelId="{0CEE4CD2-9AFC-455E-8AD1-2D3ABB7DAC19}">
      <dsp:nvSpPr>
        <dsp:cNvPr id="0" name=""/>
        <dsp:cNvSpPr/>
      </dsp:nvSpPr>
      <dsp:spPr>
        <a:xfrm>
          <a:off x="3625306" y="1613048"/>
          <a:ext cx="2207386" cy="837902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Классный руководитель</a:t>
          </a:r>
          <a:endParaRPr lang="ru-RU" sz="2000" b="1" kern="1200" dirty="0"/>
        </a:p>
      </dsp:txBody>
      <dsp:txXfrm>
        <a:off x="3649847" y="1637589"/>
        <a:ext cx="2158304" cy="788820"/>
      </dsp:txXfrm>
    </dsp:sp>
    <dsp:sp modelId="{58157B8B-9411-4C47-929C-7DADB3B743AB}">
      <dsp:nvSpPr>
        <dsp:cNvPr id="0" name=""/>
        <dsp:cNvSpPr/>
      </dsp:nvSpPr>
      <dsp:spPr>
        <a:xfrm rot="8100000">
          <a:off x="3486217" y="2690844"/>
          <a:ext cx="874609" cy="2932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574196" y="2749497"/>
        <a:ext cx="698650" cy="175959"/>
      </dsp:txXfrm>
    </dsp:sp>
    <dsp:sp modelId="{E514854F-F670-4D4D-87E7-3D191433C48D}">
      <dsp:nvSpPr>
        <dsp:cNvPr id="0" name=""/>
        <dsp:cNvSpPr/>
      </dsp:nvSpPr>
      <dsp:spPr>
        <a:xfrm>
          <a:off x="1973645" y="3224003"/>
          <a:ext cx="2288797" cy="837902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Учителя-предметники</a:t>
          </a:r>
          <a:endParaRPr lang="ru-RU" sz="2200" b="1" kern="1200" dirty="0"/>
        </a:p>
      </dsp:txBody>
      <dsp:txXfrm>
        <a:off x="1998186" y="3248544"/>
        <a:ext cx="2239715" cy="788820"/>
      </dsp:txXfrm>
    </dsp:sp>
    <dsp:sp modelId="{2506A073-3915-4AA6-B1C2-026C96660060}">
      <dsp:nvSpPr>
        <dsp:cNvPr id="0" name=""/>
        <dsp:cNvSpPr/>
      </dsp:nvSpPr>
      <dsp:spPr>
        <a:xfrm rot="13500000">
          <a:off x="1875262" y="2690844"/>
          <a:ext cx="874609" cy="2932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1963241" y="2749497"/>
        <a:ext cx="698650" cy="175959"/>
      </dsp:txXfrm>
    </dsp:sp>
    <dsp:sp modelId="{3A065883-1528-40FA-8E3D-C30320ECE785}">
      <dsp:nvSpPr>
        <dsp:cNvPr id="0" name=""/>
        <dsp:cNvSpPr/>
      </dsp:nvSpPr>
      <dsp:spPr>
        <a:xfrm>
          <a:off x="263307" y="1613048"/>
          <a:ext cx="2487564" cy="837902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Педагоги дополнительного образования</a:t>
          </a:r>
          <a:endParaRPr lang="ru-RU" sz="2000" b="1" kern="1200" dirty="0"/>
        </a:p>
      </dsp:txBody>
      <dsp:txXfrm>
        <a:off x="287848" y="1637589"/>
        <a:ext cx="2438482" cy="788820"/>
      </dsp:txXfrm>
    </dsp:sp>
    <dsp:sp modelId="{E8D6E330-E53E-4020-ADBE-841C7C98EF46}">
      <dsp:nvSpPr>
        <dsp:cNvPr id="0" name=""/>
        <dsp:cNvSpPr/>
      </dsp:nvSpPr>
      <dsp:spPr>
        <a:xfrm rot="18900000">
          <a:off x="1875262" y="1079889"/>
          <a:ext cx="874609" cy="2932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963242" y="1138542"/>
        <a:ext cx="698650" cy="1759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83DA0-BECB-4E74-B413-65B670AEE8D8}">
      <dsp:nvSpPr>
        <dsp:cNvPr id="0" name=""/>
        <dsp:cNvSpPr/>
      </dsp:nvSpPr>
      <dsp:spPr>
        <a:xfrm>
          <a:off x="2870072" y="2890"/>
          <a:ext cx="3162144" cy="14301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Горячий обед</a:t>
          </a:r>
          <a:endParaRPr lang="ru-RU" sz="3600" kern="1200" dirty="0"/>
        </a:p>
      </dsp:txBody>
      <dsp:txXfrm>
        <a:off x="2870072" y="2890"/>
        <a:ext cx="3162144" cy="1430187"/>
      </dsp:txXfrm>
    </dsp:sp>
    <dsp:sp modelId="{C89ABDD0-630C-4FD8-9D65-CB3079CB86C0}">
      <dsp:nvSpPr>
        <dsp:cNvPr id="0" name=""/>
        <dsp:cNvSpPr/>
      </dsp:nvSpPr>
      <dsp:spPr>
        <a:xfrm>
          <a:off x="1312598" y="2890"/>
          <a:ext cx="1415885" cy="14301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35CA2-1917-4165-8C84-4FD1631F0131}">
      <dsp:nvSpPr>
        <dsp:cNvPr id="0" name=""/>
        <dsp:cNvSpPr/>
      </dsp:nvSpPr>
      <dsp:spPr>
        <a:xfrm>
          <a:off x="1312598" y="1669058"/>
          <a:ext cx="3162144" cy="1430187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Динамическая пауза</a:t>
          </a:r>
          <a:endParaRPr lang="ru-RU" sz="3600" kern="1200" dirty="0"/>
        </a:p>
      </dsp:txBody>
      <dsp:txXfrm>
        <a:off x="1312598" y="1669058"/>
        <a:ext cx="3162144" cy="1430187"/>
      </dsp:txXfrm>
    </dsp:sp>
    <dsp:sp modelId="{FAAA0FCB-FC92-409E-AF88-EC2B47921BAD}">
      <dsp:nvSpPr>
        <dsp:cNvPr id="0" name=""/>
        <dsp:cNvSpPr/>
      </dsp:nvSpPr>
      <dsp:spPr>
        <a:xfrm>
          <a:off x="4616331" y="1669058"/>
          <a:ext cx="1415885" cy="1430187"/>
        </a:xfrm>
        <a:prstGeom prst="rect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21BFB-62E9-4F18-A3D1-F1CE83D2ADD8}">
      <dsp:nvSpPr>
        <dsp:cNvPr id="0" name=""/>
        <dsp:cNvSpPr/>
      </dsp:nvSpPr>
      <dsp:spPr>
        <a:xfrm>
          <a:off x="2870072" y="3335226"/>
          <a:ext cx="3162144" cy="1430187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Занятия по расписанию</a:t>
          </a:r>
          <a:endParaRPr lang="ru-RU" sz="3600" kern="1200" dirty="0"/>
        </a:p>
      </dsp:txBody>
      <dsp:txXfrm>
        <a:off x="2870072" y="3335226"/>
        <a:ext cx="3162144" cy="1430187"/>
      </dsp:txXfrm>
    </dsp:sp>
    <dsp:sp modelId="{54322EA4-FB3B-471E-99FD-B42300D3B328}">
      <dsp:nvSpPr>
        <dsp:cNvPr id="0" name=""/>
        <dsp:cNvSpPr/>
      </dsp:nvSpPr>
      <dsp:spPr>
        <a:xfrm>
          <a:off x="1312598" y="3335226"/>
          <a:ext cx="1415885" cy="1430187"/>
        </a:xfrm>
        <a:prstGeom prst="rect">
          <a:avLst/>
        </a:prstGeom>
        <a:blipFill>
          <a:blip xmlns:r="http://schemas.openxmlformats.org/officeDocument/2006/relationships" r:embed="rId2" cstate="print">
            <a:extLst/>
          </a:blip>
          <a:srcRect/>
          <a:stretch>
            <a:fillRect l="-17000" r="-17000"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FE40B8-54CD-4978-A465-A51DA2FC1D3B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F8013C-ACFE-409D-9984-5690E7FBF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833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F8013C-ACFE-409D-9984-5690E7FBFD21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2DD0E-012E-459D-9FE0-A9B0A2BD4E36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9309-6D5F-4124-A2A5-9763196DB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A6A04-F89B-445B-8912-219C5C5F762C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96167-8ACF-47E7-9F24-8543A29A4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E49B6-95C1-4E1C-B0F8-B0BCBFF3A88C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C0ECD-28FE-4FF6-A280-107EE66ED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0DF31-AFB1-4A4A-B97A-308019858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8BEAF-90B7-485E-9B7E-3EF3A4DE015B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77AF5-8400-4DEC-8AFA-20EC854B5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E2058-9BD8-4481-8DD4-BADEC90CE927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0A647-0872-44D2-9B0D-FFD4ADF73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BC6F-7759-409F-B23F-F48F3BF08C64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9E4B0-6DC3-4165-9AB4-6CDA2CDE0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44328-05C1-4A31-9BCD-8DE93749C814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DAE8B-08FD-450B-850B-67BCCED58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5D862-3DE7-4B6B-95C1-23A5FF5DB95E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3A8EF-0C58-400C-97B1-CED49FD0A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23658-3C2B-4563-BF74-C60318E953E0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DAD71-3E77-4886-9D6F-E448D9495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E6E2-D7A4-4AE3-AA6D-E6294D6B54CF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A290A-4F3C-4105-B925-59E2D6097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64B4F-DF3B-43C9-ACA0-68C28EE2F2F5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AA843-932E-4E08-A0ED-FBAB09A57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99"/>
            </a:gs>
            <a:gs pos="50000">
              <a:srgbClr val="CCFF99"/>
            </a:gs>
            <a:gs pos="100000">
              <a:srgbClr val="CC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326C38-DC72-42D5-A646-2F3D660F2FF2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6F133A-DCCE-49A4-B1F0-15BD8BF8E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tandart.edu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tandart.edu.ru/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tandart.edu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hyperlink" Target="http://www.standart.edu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tandart.edu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4.xml"/><Relationship Id="rId7" Type="http://schemas.openxmlformats.org/officeDocument/2006/relationships/hyperlink" Target="http://www.standart.edu.ru/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tandart.edu.ru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ndart.edu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tandart.edu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tandart.edu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hyperlink" Target="http://www.standart.edu.ru/" TargetMode="Externa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ndart.edu.ru/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tandart.edu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hyperlink" Target="http://www.standart.edu.ru/" TargetMode="Externa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66"/>
            </a:gs>
            <a:gs pos="50000">
              <a:srgbClr val="CCFF66"/>
            </a:gs>
            <a:gs pos="100000">
              <a:srgbClr val="99FF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300" b="1" dirty="0" smtClean="0">
                <a:solidFill>
                  <a:srgbClr val="0033CC"/>
                </a:solidFill>
              </a:rPr>
              <a:t/>
            </a:r>
            <a:br>
              <a:rPr lang="ru-RU" sz="5300" b="1" dirty="0" smtClean="0">
                <a:solidFill>
                  <a:srgbClr val="0033CC"/>
                </a:solidFill>
              </a:rPr>
            </a:br>
            <a:r>
              <a:rPr lang="ru-RU" sz="5300" b="1" dirty="0" smtClean="0">
                <a:solidFill>
                  <a:srgbClr val="0033CC"/>
                </a:solidFill>
              </a:rPr>
              <a:t/>
            </a:r>
            <a:br>
              <a:rPr lang="ru-RU" sz="5300" b="1" dirty="0" smtClean="0">
                <a:solidFill>
                  <a:srgbClr val="0033CC"/>
                </a:solidFill>
              </a:rPr>
            </a:br>
            <a:r>
              <a:rPr lang="ru-RU" sz="5300" b="1" dirty="0" smtClean="0">
                <a:solidFill>
                  <a:srgbClr val="0033CC"/>
                </a:solidFill>
              </a:rPr>
              <a:t>Модель</a:t>
            </a:r>
            <a:br>
              <a:rPr lang="ru-RU" sz="5300" b="1" dirty="0" smtClean="0">
                <a:solidFill>
                  <a:srgbClr val="0033CC"/>
                </a:solidFill>
              </a:rPr>
            </a:br>
            <a:r>
              <a:rPr lang="ru-RU" sz="5300" b="1" dirty="0" smtClean="0">
                <a:solidFill>
                  <a:srgbClr val="0033CC"/>
                </a:solidFill>
              </a:rPr>
              <a:t> внеурочной деятельности </a:t>
            </a:r>
            <a:br>
              <a:rPr lang="ru-RU" sz="5300" b="1" dirty="0" smtClean="0">
                <a:solidFill>
                  <a:srgbClr val="0033CC"/>
                </a:solidFill>
              </a:rPr>
            </a:br>
            <a:r>
              <a:rPr lang="ru-RU" sz="5300" b="1" dirty="0" smtClean="0">
                <a:solidFill>
                  <a:srgbClr val="0033CC"/>
                </a:solidFill>
              </a:rPr>
              <a:t>в рамках</a:t>
            </a:r>
            <a:r>
              <a:rPr lang="ru-RU" b="1" dirty="0" smtClean="0">
                <a:solidFill>
                  <a:srgbClr val="0033CC"/>
                </a:solidFill>
              </a:rPr>
              <a:t> </a:t>
            </a:r>
            <a:r>
              <a:rPr lang="ru-RU" sz="5300" b="1" dirty="0" smtClean="0">
                <a:solidFill>
                  <a:srgbClr val="0033CC"/>
                </a:solidFill>
              </a:rPr>
              <a:t>введения </a:t>
            </a:r>
            <a:r>
              <a:rPr lang="ru-RU" b="1" dirty="0" smtClean="0">
                <a:solidFill>
                  <a:srgbClr val="0033CC"/>
                </a:solidFill>
              </a:rPr>
              <a:t>ФГОС НОО </a:t>
            </a:r>
            <a:br>
              <a:rPr lang="ru-RU" b="1" dirty="0" smtClean="0">
                <a:solidFill>
                  <a:srgbClr val="0033CC"/>
                </a:solidFill>
              </a:rPr>
            </a:br>
            <a:r>
              <a:rPr lang="ru-RU" sz="5300" b="1" dirty="0" smtClean="0">
                <a:solidFill>
                  <a:srgbClr val="0033CC"/>
                </a:solidFill>
              </a:rPr>
              <a:t> </a:t>
            </a:r>
            <a:r>
              <a:rPr lang="ru-RU" b="1" dirty="0" smtClean="0">
                <a:solidFill>
                  <a:srgbClr val="0033CC"/>
                </a:solidFill>
              </a:rPr>
              <a:t/>
            </a:r>
            <a:br>
              <a:rPr lang="ru-RU" b="1" dirty="0" smtClean="0">
                <a:solidFill>
                  <a:srgbClr val="0033CC"/>
                </a:solidFill>
              </a:rPr>
            </a:b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214313"/>
            <a:ext cx="6129338" cy="10668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Муниципальное </a:t>
            </a:r>
            <a:r>
              <a:rPr lang="ru-RU" b="1" dirty="0" smtClean="0"/>
              <a:t> </a:t>
            </a:r>
            <a:r>
              <a:rPr lang="ru-RU" b="1" smtClean="0"/>
              <a:t>общеобразовательное </a:t>
            </a:r>
            <a:r>
              <a:rPr lang="ru-RU" b="1" smtClean="0"/>
              <a:t>бюджетное учреждение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Центр образования</a:t>
            </a:r>
            <a:endParaRPr lang="ru-RU" b="1" dirty="0"/>
          </a:p>
        </p:txBody>
      </p:sp>
      <p:pic>
        <p:nvPicPr>
          <p:cNvPr id="4100" name="Picture 4" descr="stand_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8063" y="0"/>
            <a:ext cx="30559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12" name="Rectangle 28"/>
          <p:cNvSpPr>
            <a:spLocks noGrp="1" noChangeArrowheads="1"/>
          </p:cNvSpPr>
          <p:nvPr>
            <p:ph type="title"/>
          </p:nvPr>
        </p:nvSpPr>
        <p:spPr>
          <a:xfrm>
            <a:off x="457200" y="714375"/>
            <a:ext cx="8229600" cy="698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</a:rPr>
              <a:t>ВНЕУЧЕБНАЯ ДЕЯТЕЛЬНОСТЬ</a:t>
            </a:r>
            <a:r>
              <a:rPr lang="ru-RU" sz="2400" b="1" dirty="0" smtClean="0">
                <a:latin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</a:rPr>
            </a:br>
            <a:endParaRPr lang="ru-RU" sz="2400" b="1" dirty="0" smtClean="0">
              <a:latin typeface="Times New Roman" pitchFamily="18" charset="0"/>
            </a:endParaRPr>
          </a:p>
        </p:txBody>
      </p:sp>
      <p:pic>
        <p:nvPicPr>
          <p:cNvPr id="13315" name="Picture 4" descr="stand_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8063" y="0"/>
            <a:ext cx="30559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0" y="1500188"/>
          <a:ext cx="9144000" cy="5247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93"/>
                <a:gridCol w="4535407"/>
              </a:tblGrid>
              <a:tr h="107143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</a:t>
                      </a:r>
                      <a:r>
                        <a:rPr lang="ru-RU" sz="28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НАПРАВЛЕНИЯ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ВИДЫ ДЕЯТЕЛЬНОСТИ</a:t>
                      </a:r>
                      <a:endParaRPr lang="ru-RU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/>
                </a:tc>
              </a:tr>
              <a:tr h="41752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Спортивно-оздоровительное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Общеинтеллектуальное</a:t>
                      </a:r>
                      <a:endParaRPr lang="ru-RU" sz="2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Духовно-нравственное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Общекультурное 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Социальное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buFont typeface="Wingdings" pitchFamily="2" charset="2"/>
                        <a:buChar char="Ø"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Игровая</a:t>
                      </a:r>
                    </a:p>
                    <a:p>
                      <a:pPr algn="just">
                        <a:lnSpc>
                          <a:spcPts val="2000"/>
                        </a:lnSpc>
                        <a:buFont typeface="Wingdings" pitchFamily="2" charset="2"/>
                        <a:buChar char="Ø"/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buFont typeface="Wingdings" pitchFamily="2" charset="2"/>
                        <a:buChar char="Ø"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Познавательная</a:t>
                      </a:r>
                    </a:p>
                    <a:p>
                      <a:pPr algn="just">
                        <a:lnSpc>
                          <a:spcPts val="2000"/>
                        </a:lnSpc>
                        <a:buFont typeface="Wingdings" pitchFamily="2" charset="2"/>
                        <a:buChar char="Ø"/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buFont typeface="Wingdings" pitchFamily="2" charset="2"/>
                        <a:buChar char="Ø"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Проблемно-ценностное общение</a:t>
                      </a:r>
                    </a:p>
                    <a:p>
                      <a:pPr algn="just">
                        <a:lnSpc>
                          <a:spcPts val="2000"/>
                        </a:lnSpc>
                        <a:buFont typeface="Wingdings" pitchFamily="2" charset="2"/>
                        <a:buChar char="Ø"/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  <a:p>
                      <a:pPr algn="l">
                        <a:lnSpc>
                          <a:spcPts val="2000"/>
                        </a:lnSpc>
                        <a:buFont typeface="Wingdings" pitchFamily="2" charset="2"/>
                        <a:buChar char="Ø"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Досугово-развлекательная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деятельность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(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досуговое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общение)</a:t>
                      </a:r>
                    </a:p>
                    <a:p>
                      <a:pPr algn="just">
                        <a:lnSpc>
                          <a:spcPts val="2000"/>
                        </a:lnSpc>
                        <a:buFont typeface="Wingdings" pitchFamily="2" charset="2"/>
                        <a:buChar char="Ø"/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buFont typeface="Wingdings" pitchFamily="2" charset="2"/>
                        <a:buChar char="Ø"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Художественное творчество</a:t>
                      </a:r>
                    </a:p>
                    <a:p>
                      <a:pPr algn="just">
                        <a:lnSpc>
                          <a:spcPts val="2000"/>
                        </a:lnSpc>
                        <a:buFont typeface="Wingdings" pitchFamily="2" charset="2"/>
                        <a:buChar char="Ø"/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buFont typeface="Wingdings" pitchFamily="2" charset="2"/>
                        <a:buChar char="Ø"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Спортивно-оздоровительная деятельность</a:t>
                      </a:r>
                    </a:p>
                    <a:p>
                      <a:pPr>
                        <a:lnSpc>
                          <a:spcPct val="90000"/>
                        </a:lnSpc>
                        <a:buFont typeface="Wingdings" pitchFamily="2" charset="2"/>
                        <a:buChar char="Ø"/>
                      </a:pPr>
                      <a:endParaRPr lang="ru-RU" sz="2000" dirty="0" smtClean="0">
                        <a:solidFill>
                          <a:srgbClr val="002060"/>
                        </a:solidFill>
                        <a:latin typeface="Times New Roman" pitchFamily="18" charset="0"/>
                      </a:endParaRPr>
                    </a:p>
                  </a:txBody>
                  <a:tcPr marT="45714" marB="45714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74638"/>
            <a:ext cx="7972425" cy="1511300"/>
          </a:xfrm>
        </p:spPr>
        <p:txBody>
          <a:bodyPr/>
          <a:lstStyle/>
          <a:p>
            <a:pPr eaLnBrk="1" hangingPunct="1"/>
            <a:endParaRPr lang="ru-RU" sz="3200" b="1" dirty="0" smtClean="0">
              <a:solidFill>
                <a:srgbClr val="0033CC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500438" y="5214938"/>
            <a:ext cx="2663825" cy="1357312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  <a:latin typeface="Calibri" pitchFamily="34" charset="0"/>
              </a:rPr>
              <a:t>«Окно</a:t>
            </a:r>
          </a:p>
          <a:p>
            <a:pPr algn="ctr"/>
            <a:r>
              <a:rPr lang="ru-RU" b="1">
                <a:solidFill>
                  <a:srgbClr val="000000"/>
                </a:solidFill>
                <a:latin typeface="Calibri" pitchFamily="34" charset="0"/>
              </a:rPr>
              <a:t> в заповедный мир»</a:t>
            </a:r>
          </a:p>
          <a:p>
            <a:pPr algn="ctr"/>
            <a:r>
              <a:rPr lang="ru-RU" b="1">
                <a:solidFill>
                  <a:srgbClr val="000000"/>
                </a:solidFill>
                <a:latin typeface="Calibri" pitchFamily="34" charset="0"/>
              </a:rPr>
              <a:t>2А,2Б,3А,3Б -1час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428625" y="5214938"/>
            <a:ext cx="2663825" cy="128587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«Занимательная химия»</a:t>
            </a:r>
          </a:p>
          <a:p>
            <a:pPr algn="ctr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3А-1 час</a:t>
            </a:r>
            <a:endParaRPr lang="ru-RU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169863" y="1470025"/>
            <a:ext cx="2500312" cy="1285875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Учись учиться</a:t>
            </a:r>
          </a:p>
          <a:p>
            <a:pPr algn="ctr"/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1А-1 час</a:t>
            </a:r>
          </a:p>
        </p:txBody>
      </p:sp>
      <p:sp>
        <p:nvSpPr>
          <p:cNvPr id="14342" name="Line 13"/>
          <p:cNvSpPr>
            <a:spLocks noChangeShapeType="1"/>
          </p:cNvSpPr>
          <p:nvPr/>
        </p:nvSpPr>
        <p:spPr bwMode="auto">
          <a:xfrm flipH="1" flipV="1">
            <a:off x="669925" y="2851150"/>
            <a:ext cx="687388" cy="60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3" name="Line 14"/>
          <p:cNvSpPr>
            <a:spLocks noChangeShapeType="1"/>
          </p:cNvSpPr>
          <p:nvPr/>
        </p:nvSpPr>
        <p:spPr bwMode="auto">
          <a:xfrm>
            <a:off x="3071813" y="4000500"/>
            <a:ext cx="3071812" cy="100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4" name="Line 15"/>
          <p:cNvSpPr>
            <a:spLocks noChangeShapeType="1"/>
          </p:cNvSpPr>
          <p:nvPr/>
        </p:nvSpPr>
        <p:spPr bwMode="auto">
          <a:xfrm>
            <a:off x="2627313" y="4221163"/>
            <a:ext cx="14398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Rectangle 6"/>
          <p:cNvSpPr>
            <a:spLocks noChangeArrowheads="1"/>
          </p:cNvSpPr>
          <p:nvPr/>
        </p:nvSpPr>
        <p:spPr bwMode="auto">
          <a:xfrm>
            <a:off x="6300788" y="2852738"/>
            <a:ext cx="2643187" cy="1295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  <a:latin typeface="Calibri" pitchFamily="34" charset="0"/>
              </a:rPr>
              <a:t>«Хочу всё знать»</a:t>
            </a:r>
          </a:p>
          <a:p>
            <a:pPr algn="ctr"/>
            <a:r>
              <a:rPr lang="ru-RU" b="1">
                <a:solidFill>
                  <a:srgbClr val="000000"/>
                </a:solidFill>
                <a:latin typeface="Calibri" pitchFamily="34" charset="0"/>
              </a:rPr>
              <a:t>2А, 2Б,  – 1 час</a:t>
            </a:r>
          </a:p>
        </p:txBody>
      </p:sp>
      <p:sp>
        <p:nvSpPr>
          <p:cNvPr id="18" name="Line 15"/>
          <p:cNvSpPr>
            <a:spLocks noGrp="1" noChangeShapeType="1"/>
          </p:cNvSpPr>
          <p:nvPr>
            <p:ph idx="1"/>
          </p:nvPr>
        </p:nvSpPr>
        <p:spPr>
          <a:xfrm flipV="1">
            <a:off x="3821113" y="2500306"/>
            <a:ext cx="1751019" cy="1036644"/>
          </a:xfrm>
          <a:prstGeom prst="line">
            <a:avLst/>
          </a:prstGeom>
          <a:ln>
            <a:solidFill>
              <a:schemeClr val="tx1"/>
            </a:solidFill>
            <a:round/>
            <a:tailEnd type="triangle" w="med" len="med"/>
          </a:ln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14347" name="Line 15"/>
          <p:cNvSpPr>
            <a:spLocks noChangeShapeType="1"/>
          </p:cNvSpPr>
          <p:nvPr/>
        </p:nvSpPr>
        <p:spPr bwMode="auto">
          <a:xfrm flipH="1">
            <a:off x="1357313" y="4500563"/>
            <a:ext cx="136525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Rectangle 5"/>
          <p:cNvSpPr>
            <a:spLocks noChangeArrowheads="1"/>
          </p:cNvSpPr>
          <p:nvPr/>
        </p:nvSpPr>
        <p:spPr bwMode="auto">
          <a:xfrm>
            <a:off x="6227763" y="4365625"/>
            <a:ext cx="2663825" cy="1357313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«Одарёныш»</a:t>
            </a:r>
          </a:p>
          <a:p>
            <a:pPr algn="ctr"/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3А -1 час </a:t>
            </a:r>
            <a:endParaRPr lang="ru-RU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349" name="Rectangle 5"/>
          <p:cNvSpPr>
            <a:spLocks noChangeArrowheads="1"/>
          </p:cNvSpPr>
          <p:nvPr/>
        </p:nvSpPr>
        <p:spPr bwMode="auto">
          <a:xfrm>
            <a:off x="2857488" y="571480"/>
            <a:ext cx="2663825" cy="1357312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«Занимательная</a:t>
            </a:r>
          </a:p>
          <a:p>
            <a:pPr algn="ctr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 математика»</a:t>
            </a:r>
          </a:p>
          <a:p>
            <a:pPr algn="ctr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2А, 3Б – 1час</a:t>
            </a:r>
            <a:endParaRPr lang="ru-RU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350" name="Line 15"/>
          <p:cNvSpPr>
            <a:spLocks noChangeShapeType="1"/>
          </p:cNvSpPr>
          <p:nvPr/>
        </p:nvSpPr>
        <p:spPr bwMode="auto">
          <a:xfrm flipV="1">
            <a:off x="3071802" y="2071678"/>
            <a:ext cx="1214436" cy="10715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Oval 4"/>
          <p:cNvSpPr>
            <a:spLocks noChangeArrowheads="1"/>
          </p:cNvSpPr>
          <p:nvPr/>
        </p:nvSpPr>
        <p:spPr bwMode="auto">
          <a:xfrm>
            <a:off x="214313" y="3000375"/>
            <a:ext cx="3852862" cy="1509713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0000"/>
                </a:solidFill>
                <a:latin typeface="Calibri" pitchFamily="34" charset="0"/>
              </a:rPr>
              <a:t>общеинтеллектуальное</a:t>
            </a:r>
          </a:p>
          <a:p>
            <a:pPr algn="ctr"/>
            <a:r>
              <a:rPr lang="ru-RU" sz="2800" b="1">
                <a:solidFill>
                  <a:srgbClr val="000000"/>
                </a:solidFill>
                <a:latin typeface="Calibri" pitchFamily="34" charset="0"/>
              </a:rPr>
              <a:t>направление</a:t>
            </a:r>
          </a:p>
        </p:txBody>
      </p:sp>
      <p:pic>
        <p:nvPicPr>
          <p:cNvPr id="14352" name="Picture 4" descr="stand_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8063" y="0"/>
            <a:ext cx="30559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 стрелкой 2"/>
          <p:cNvCxnSpPr>
            <a:stCxn id="14351" idx="6"/>
          </p:cNvCxnSpPr>
          <p:nvPr/>
        </p:nvCxnSpPr>
        <p:spPr>
          <a:xfrm flipV="1">
            <a:off x="4067175" y="3500438"/>
            <a:ext cx="2076450" cy="25558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4" name="Rectangle 6"/>
          <p:cNvSpPr>
            <a:spLocks noChangeArrowheads="1"/>
          </p:cNvSpPr>
          <p:nvPr/>
        </p:nvSpPr>
        <p:spPr bwMode="auto">
          <a:xfrm>
            <a:off x="5715008" y="1357298"/>
            <a:ext cx="2663825" cy="128587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«Весёлый садовник»</a:t>
            </a:r>
          </a:p>
          <a:p>
            <a:pPr algn="ctr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1а -2 часа</a:t>
            </a:r>
          </a:p>
          <a:p>
            <a:pPr algn="ctr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3Б-1 час</a:t>
            </a:r>
            <a:endParaRPr lang="ru-RU" b="1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Текст 5"/>
          <p:cNvSpPr>
            <a:spLocks noGrp="1"/>
          </p:cNvSpPr>
          <p:nvPr>
            <p:ph type="body" idx="1"/>
          </p:nvPr>
        </p:nvSpPr>
        <p:spPr>
          <a:xfrm rot="19928012">
            <a:off x="-84138" y="874713"/>
            <a:ext cx="4040188" cy="639762"/>
          </a:xfrm>
        </p:spPr>
        <p:txBody>
          <a:bodyPr/>
          <a:lstStyle/>
          <a:p>
            <a:r>
              <a:rPr lang="ru-RU" sz="3600" smtClean="0">
                <a:solidFill>
                  <a:srgbClr val="0070C0"/>
                </a:solidFill>
              </a:rPr>
              <a:t>«Хочу всё знать»</a:t>
            </a:r>
          </a:p>
        </p:txBody>
      </p:sp>
      <p:pic>
        <p:nvPicPr>
          <p:cNvPr id="15364" name="Picture 2" descr="G:\Л.Н. ВНЕУРОЧКА\1 Н.Н\IMG_13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3933825"/>
            <a:ext cx="3455987" cy="2590800"/>
          </a:xfrm>
          <a:noFill/>
          <a:ln>
            <a:solidFill>
              <a:srgbClr val="002060"/>
            </a:solidFill>
          </a:ln>
        </p:spPr>
      </p:pic>
      <p:sp>
        <p:nvSpPr>
          <p:cNvPr id="15365" name="Текст 8"/>
          <p:cNvSpPr>
            <a:spLocks noGrp="1"/>
          </p:cNvSpPr>
          <p:nvPr>
            <p:ph type="body" sz="quarter" idx="3"/>
          </p:nvPr>
        </p:nvSpPr>
        <p:spPr>
          <a:xfrm>
            <a:off x="6300788" y="1925638"/>
            <a:ext cx="4041775" cy="639762"/>
          </a:xfrm>
        </p:spPr>
        <p:txBody>
          <a:bodyPr/>
          <a:lstStyle/>
          <a:p>
            <a:r>
              <a:rPr lang="ru-RU" sz="3600" smtClean="0">
                <a:solidFill>
                  <a:srgbClr val="0070C0"/>
                </a:solidFill>
              </a:rPr>
              <a:t>«Одарёныш»</a:t>
            </a:r>
          </a:p>
        </p:txBody>
      </p:sp>
      <p:pic>
        <p:nvPicPr>
          <p:cNvPr id="15366" name="Picture 6" descr="C:\Users\User\Desktop\РАБОЧИЙ СТОЛ\ФОТО НА САЙТ\Победитель конкурса Гаврюшкина Полина (МОБУ ЦО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6297613" y="2924175"/>
            <a:ext cx="2520950" cy="3360738"/>
          </a:xfrm>
          <a:noFill/>
          <a:ln>
            <a:solidFill>
              <a:srgbClr val="002060"/>
            </a:solidFill>
          </a:ln>
        </p:spPr>
      </p:pic>
      <p:pic>
        <p:nvPicPr>
          <p:cNvPr id="15367" name="Picture 4" descr="G:\Л.Н. ВНЕУРОЧКА\фото внеурочка МВ\SDC104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06375"/>
            <a:ext cx="3024188" cy="22669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5368" name="Picture 5" descr="G:\Л.Н. ВНЕУРОЧКА\фото внеурочка МВ\SDC104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1916113"/>
            <a:ext cx="3313113" cy="24844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 rot="19728909">
            <a:off x="-939800" y="1090613"/>
            <a:ext cx="4389438" cy="639762"/>
          </a:xfrm>
        </p:spPr>
        <p:txBody>
          <a:bodyPr/>
          <a:lstStyle/>
          <a:p>
            <a:pPr algn="ctr"/>
            <a:r>
              <a:rPr lang="ru-RU" sz="2800" smtClean="0">
                <a:solidFill>
                  <a:srgbClr val="0070C0"/>
                </a:solidFill>
              </a:rPr>
              <a:t>«Окно </a:t>
            </a:r>
          </a:p>
          <a:p>
            <a:pPr algn="ctr"/>
            <a:r>
              <a:rPr lang="ru-RU" sz="2800" smtClean="0">
                <a:solidFill>
                  <a:srgbClr val="0070C0"/>
                </a:solidFill>
              </a:rPr>
              <a:t>в заповедный</a:t>
            </a:r>
          </a:p>
          <a:p>
            <a:pPr algn="ctr"/>
            <a:r>
              <a:rPr lang="ru-RU" sz="2800" smtClean="0">
                <a:solidFill>
                  <a:srgbClr val="0070C0"/>
                </a:solidFill>
              </a:rPr>
              <a:t> мир»</a:t>
            </a:r>
          </a:p>
        </p:txBody>
      </p:sp>
      <p:sp>
        <p:nvSpPr>
          <p:cNvPr id="16387" name="Текст 4"/>
          <p:cNvSpPr>
            <a:spLocks noGrp="1"/>
          </p:cNvSpPr>
          <p:nvPr>
            <p:ph type="body" sz="quarter" idx="3"/>
          </p:nvPr>
        </p:nvSpPr>
        <p:spPr>
          <a:xfrm>
            <a:off x="5292725" y="620713"/>
            <a:ext cx="4041775" cy="639762"/>
          </a:xfrm>
        </p:spPr>
        <p:txBody>
          <a:bodyPr/>
          <a:lstStyle/>
          <a:p>
            <a:pPr algn="ctr"/>
            <a:r>
              <a:rPr lang="ru-RU" sz="2800" smtClean="0">
                <a:solidFill>
                  <a:srgbClr val="0070C0"/>
                </a:solidFill>
              </a:rPr>
              <a:t>«Занимательная </a:t>
            </a:r>
          </a:p>
          <a:p>
            <a:pPr algn="ctr"/>
            <a:r>
              <a:rPr lang="ru-RU" sz="2800" smtClean="0">
                <a:solidFill>
                  <a:srgbClr val="0070C0"/>
                </a:solidFill>
              </a:rPr>
              <a:t>химия»</a:t>
            </a:r>
          </a:p>
        </p:txBody>
      </p:sp>
      <p:pic>
        <p:nvPicPr>
          <p:cNvPr id="16388" name="Picture 4" descr="G:\Л.Н. ВНЕУРОЧКА\1 Н.Н\IMG_13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4365625"/>
            <a:ext cx="2894012" cy="21701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6389" name="Picture 3" descr="G:\Л.Н. ВНЕУРОЧКА\фото внеурочка МВ\SDC104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547813"/>
            <a:ext cx="2376487" cy="31686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6390" name="Picture 2" descr="G:\Л.Н. ВНЕУРОЧКА\фото внеурочка МВ\SDC104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182938" y="333375"/>
            <a:ext cx="2117725" cy="2824163"/>
          </a:xfrm>
          <a:noFill/>
          <a:ln>
            <a:solidFill>
              <a:srgbClr val="002060"/>
            </a:solidFill>
          </a:ln>
        </p:spPr>
      </p:pic>
      <p:pic>
        <p:nvPicPr>
          <p:cNvPr id="16391" name="Picture 5" descr="G:\Л.Н. ВНЕУРОЧКА\ХИМИЯ, ИГРОТЕКА, ХОРЕОГР\SAM_096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795963" y="1773238"/>
            <a:ext cx="3086100" cy="2314575"/>
          </a:xfrm>
          <a:noFill/>
          <a:ln>
            <a:solidFill>
              <a:srgbClr val="002060"/>
            </a:solidFill>
          </a:ln>
        </p:spPr>
      </p:pic>
      <p:pic>
        <p:nvPicPr>
          <p:cNvPr id="16392" name="Picture 6" descr="G:\Л.Н. ВНЕУРОЧКА\ХИМИЯ, ИГРОТЕКА, ХОРЕОГР\SAM_097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99038" y="4329113"/>
            <a:ext cx="3097212" cy="23225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357422" y="1785926"/>
            <a:ext cx="4762500" cy="72548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«Занимательная математика»</a:t>
            </a:r>
          </a:p>
        </p:txBody>
      </p:sp>
      <p:sp>
        <p:nvSpPr>
          <p:cNvPr id="17411" name="Текст 2"/>
          <p:cNvSpPr>
            <a:spLocks noGrp="1"/>
          </p:cNvSpPr>
          <p:nvPr>
            <p:ph type="body" idx="1"/>
          </p:nvPr>
        </p:nvSpPr>
        <p:spPr>
          <a:xfrm>
            <a:off x="0" y="260350"/>
            <a:ext cx="4040188" cy="639763"/>
          </a:xfrm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</a:rPr>
              <a:t>«Веселый садовник»</a:t>
            </a:r>
          </a:p>
        </p:txBody>
      </p:sp>
      <p:sp>
        <p:nvSpPr>
          <p:cNvPr id="17412" name="Текст 4"/>
          <p:cNvSpPr>
            <a:spLocks noGrp="1"/>
          </p:cNvSpPr>
          <p:nvPr>
            <p:ph type="body" sz="quarter" idx="3"/>
          </p:nvPr>
        </p:nvSpPr>
        <p:spPr>
          <a:xfrm>
            <a:off x="5867401" y="2714620"/>
            <a:ext cx="3276600" cy="601668"/>
          </a:xfrm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</a:rPr>
              <a:t>«Учись учиться»</a:t>
            </a:r>
          </a:p>
        </p:txBody>
      </p:sp>
      <p:sp>
        <p:nvSpPr>
          <p:cNvPr id="17413" name="Объект 5"/>
          <p:cNvSpPr>
            <a:spLocks noGrp="1"/>
          </p:cNvSpPr>
          <p:nvPr>
            <p:ph sz="quarter" idx="4"/>
          </p:nvPr>
        </p:nvSpPr>
        <p:spPr>
          <a:xfrm>
            <a:off x="5102225" y="3573463"/>
            <a:ext cx="4041775" cy="3951287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17414" name="Picture 3" descr="G:\Л.Н. ВНЕУРОЧКА\1 Н.Н\IMG_13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86446" y="3643314"/>
            <a:ext cx="3106738" cy="2330450"/>
          </a:xfrm>
          <a:noFill/>
          <a:ln>
            <a:solidFill>
              <a:srgbClr val="002060"/>
            </a:solidFill>
          </a:ln>
        </p:spPr>
      </p:pic>
      <p:pic>
        <p:nvPicPr>
          <p:cNvPr id="17415" name="Picture 2" descr="G:\Л.Н. ВНЕУРОЧКА\1 Н.Н\IMG_13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2784475" cy="20891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5362" name="Picture 2" descr="C:\Users\Учитель\Desktop\Л.Н. ВНЕУРОЧКА\132___04\IMG_13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786058"/>
            <a:ext cx="3000396" cy="23349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0988" y="1724025"/>
            <a:ext cx="1752600" cy="109696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33CC"/>
                </a:solidFill>
              </a:rPr>
              <a:t/>
            </a:r>
            <a:br>
              <a:rPr lang="ru-RU" sz="3200" b="1" smtClean="0">
                <a:solidFill>
                  <a:srgbClr val="0033CC"/>
                </a:solidFill>
              </a:rPr>
            </a:br>
            <a:r>
              <a:rPr lang="ru-RU" sz="3200" b="1" smtClean="0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3286116" y="5214950"/>
            <a:ext cx="2663825" cy="1357312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  <a:latin typeface="Calibri" pitchFamily="34" charset="0"/>
              </a:rPr>
              <a:t>«Юный декоратор»</a:t>
            </a:r>
          </a:p>
          <a:p>
            <a:pPr algn="ctr"/>
            <a:r>
              <a:rPr lang="ru-RU" b="1">
                <a:solidFill>
                  <a:srgbClr val="000000"/>
                </a:solidFill>
                <a:latin typeface="Calibri" pitchFamily="34" charset="0"/>
              </a:rPr>
              <a:t>3А – 1 час</a:t>
            </a: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214282" y="5214950"/>
            <a:ext cx="2663826" cy="128587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«Час театра» </a:t>
            </a:r>
          </a:p>
          <a:p>
            <a:pPr algn="ctr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3А– 1 час</a:t>
            </a:r>
            <a:endParaRPr lang="ru-RU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285720" y="1785926"/>
            <a:ext cx="2500313" cy="1285875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«Весёлые нотки»</a:t>
            </a:r>
          </a:p>
          <a:p>
            <a:pPr algn="ctr"/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1А,2А,2Б,3Б -1 час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357554" y="214290"/>
            <a:ext cx="2714626" cy="1295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Calibri" pitchFamily="34" charset="0"/>
              </a:rPr>
              <a:t>«Волшебные 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Calibri" pitchFamily="34" charset="0"/>
              </a:rPr>
              <a:t>пальчики»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Calibri" pitchFamily="34" charset="0"/>
              </a:rPr>
              <a:t>2А,2Б,3Б – 1 час</a:t>
            </a:r>
            <a:endParaRPr lang="ru-RU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39" name="Rectangle 5"/>
          <p:cNvSpPr>
            <a:spLocks noChangeArrowheads="1"/>
          </p:cNvSpPr>
          <p:nvPr/>
        </p:nvSpPr>
        <p:spPr bwMode="auto">
          <a:xfrm>
            <a:off x="6286512" y="214290"/>
            <a:ext cx="2663825" cy="135731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Calibri" pitchFamily="34" charset="0"/>
              </a:rPr>
              <a:t>«Кукольный 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Calibri" pitchFamily="34" charset="0"/>
              </a:rPr>
              <a:t>театр»</a:t>
            </a:r>
          </a:p>
          <a:p>
            <a:pPr algn="ctr"/>
            <a:r>
              <a:rPr lang="ru-RU" b="1" dirty="0">
                <a:solidFill>
                  <a:srgbClr val="000000"/>
                </a:solidFill>
                <a:latin typeface="Calibri" pitchFamily="34" charset="0"/>
              </a:rPr>
              <a:t>1А – 1 час</a:t>
            </a:r>
          </a:p>
        </p:txBody>
      </p:sp>
      <p:sp>
        <p:nvSpPr>
          <p:cNvPr id="18440" name="Oval 4"/>
          <p:cNvSpPr>
            <a:spLocks noChangeArrowheads="1"/>
          </p:cNvSpPr>
          <p:nvPr/>
        </p:nvSpPr>
        <p:spPr bwMode="auto">
          <a:xfrm>
            <a:off x="2857488" y="2214554"/>
            <a:ext cx="3214687" cy="1938341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0000"/>
                </a:solidFill>
                <a:latin typeface="Calibri" pitchFamily="34" charset="0"/>
              </a:rPr>
              <a:t>общекультурное</a:t>
            </a:r>
          </a:p>
          <a:p>
            <a:pPr algn="ctr"/>
            <a:r>
              <a:rPr lang="ru-RU" sz="2800" b="1">
                <a:solidFill>
                  <a:srgbClr val="000000"/>
                </a:solidFill>
                <a:latin typeface="Calibri" pitchFamily="34" charset="0"/>
              </a:rPr>
              <a:t>направление</a:t>
            </a:r>
          </a:p>
        </p:txBody>
      </p:sp>
      <p:sp>
        <p:nvSpPr>
          <p:cNvPr id="18441" name="Rectangle 5"/>
          <p:cNvSpPr>
            <a:spLocks noChangeArrowheads="1"/>
          </p:cNvSpPr>
          <p:nvPr/>
        </p:nvSpPr>
        <p:spPr bwMode="auto">
          <a:xfrm>
            <a:off x="285720" y="142852"/>
            <a:ext cx="2663825" cy="1357313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«Веселый </a:t>
            </a:r>
          </a:p>
          <a:p>
            <a:pPr algn="ctr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 карандаш»</a:t>
            </a:r>
          </a:p>
          <a:p>
            <a:pPr algn="ctr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1А -1 час</a:t>
            </a:r>
          </a:p>
        </p:txBody>
      </p:sp>
      <p:sp>
        <p:nvSpPr>
          <p:cNvPr id="18442" name="Rectangle 5"/>
          <p:cNvSpPr>
            <a:spLocks noChangeArrowheads="1"/>
          </p:cNvSpPr>
          <p:nvPr/>
        </p:nvSpPr>
        <p:spPr bwMode="auto">
          <a:xfrm>
            <a:off x="214282" y="3429000"/>
            <a:ext cx="2663825" cy="1357313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«Оригами»</a:t>
            </a:r>
          </a:p>
          <a:p>
            <a:pPr algn="ctr"/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1А,2А,2Б,3Б – 1 час</a:t>
            </a:r>
            <a:endParaRPr lang="ru-RU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43" name="Rectangle 5"/>
          <p:cNvSpPr>
            <a:spLocks noChangeArrowheads="1"/>
          </p:cNvSpPr>
          <p:nvPr/>
        </p:nvSpPr>
        <p:spPr bwMode="auto">
          <a:xfrm>
            <a:off x="6286512" y="3500438"/>
            <a:ext cx="2663825" cy="1357313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«Фантазия»</a:t>
            </a:r>
          </a:p>
          <a:p>
            <a:pPr algn="ctr"/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 3Б – 1 час</a:t>
            </a:r>
            <a:endParaRPr lang="ru-RU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44" name="Rectangle 5"/>
          <p:cNvSpPr>
            <a:spLocks noChangeArrowheads="1"/>
          </p:cNvSpPr>
          <p:nvPr/>
        </p:nvSpPr>
        <p:spPr bwMode="auto">
          <a:xfrm>
            <a:off x="6286512" y="5143512"/>
            <a:ext cx="2663825" cy="1357313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  <a:latin typeface="Calibri" pitchFamily="34" charset="0"/>
              </a:rPr>
              <a:t> «Юный костюмер» </a:t>
            </a:r>
          </a:p>
          <a:p>
            <a:pPr algn="ctr"/>
            <a:r>
              <a:rPr lang="ru-RU" b="1">
                <a:solidFill>
                  <a:srgbClr val="000000"/>
                </a:solidFill>
                <a:latin typeface="Calibri" pitchFamily="34" charset="0"/>
              </a:rPr>
              <a:t>3А-1 час</a:t>
            </a:r>
          </a:p>
        </p:txBody>
      </p:sp>
      <p:sp>
        <p:nvSpPr>
          <p:cNvPr id="18445" name="Rectangle 5"/>
          <p:cNvSpPr>
            <a:spLocks noChangeArrowheads="1"/>
          </p:cNvSpPr>
          <p:nvPr/>
        </p:nvSpPr>
        <p:spPr bwMode="auto">
          <a:xfrm>
            <a:off x="6286512" y="1857364"/>
            <a:ext cx="2663825" cy="1357312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«Ритмика и танец»</a:t>
            </a:r>
          </a:p>
          <a:p>
            <a:pPr algn="ctr"/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1А,2А,2Б,3А,3Б–1 час</a:t>
            </a:r>
            <a:endParaRPr lang="ru-RU" b="1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>
              <a:solidFill>
                <a:srgbClr val="0070C0"/>
              </a:solidFill>
            </a:endParaRPr>
          </a:p>
        </p:txBody>
      </p:sp>
      <p:pic>
        <p:nvPicPr>
          <p:cNvPr id="1946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549275"/>
            <a:ext cx="2332037" cy="1758950"/>
          </a:xfrm>
          <a:noFill/>
        </p:spPr>
      </p:pic>
      <p:pic>
        <p:nvPicPr>
          <p:cNvPr id="19461" name="Picture 3" descr="G:\Л.Н. ВНЕУРОЧКА\1 Н.Н\IMG_13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852738"/>
            <a:ext cx="2232025" cy="16732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2852738"/>
            <a:ext cx="2197100" cy="16557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9463" name="Picture 5" descr="G:\Л.Н. ВНЕУРОЧКА\фото\DSC_0839.jpg"/>
          <p:cNvPicPr>
            <a:picLocks noChangeAspect="1" noChangeArrowheads="1"/>
          </p:cNvPicPr>
          <p:nvPr/>
        </p:nvPicPr>
        <p:blipFill>
          <a:blip r:embed="rId5"/>
          <a:srcRect l="9486" r="17163"/>
          <a:stretch>
            <a:fillRect/>
          </a:stretch>
        </p:blipFill>
        <p:spPr bwMode="auto">
          <a:xfrm>
            <a:off x="6372225" y="620713"/>
            <a:ext cx="2087563" cy="16017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9464" name="Picture 2" descr="G:\с класса\Фото-внеурочка\SDC1106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3203575" y="4797425"/>
            <a:ext cx="2374900" cy="1781175"/>
          </a:xfrm>
          <a:noFill/>
          <a:ln w="28575">
            <a:solidFill>
              <a:srgbClr val="002060"/>
            </a:solidFill>
          </a:ln>
        </p:spPr>
      </p:pic>
      <p:sp>
        <p:nvSpPr>
          <p:cNvPr id="19465" name="Прямоугольник 10"/>
          <p:cNvSpPr>
            <a:spLocks noChangeArrowheads="1"/>
          </p:cNvSpPr>
          <p:nvPr/>
        </p:nvSpPr>
        <p:spPr bwMode="auto">
          <a:xfrm>
            <a:off x="179388" y="188913"/>
            <a:ext cx="2171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70C0"/>
                </a:solidFill>
              </a:rPr>
              <a:t>«Весёлые нотки»</a:t>
            </a:r>
          </a:p>
        </p:txBody>
      </p:sp>
      <p:sp>
        <p:nvSpPr>
          <p:cNvPr id="19466" name="Прямоугольник 11"/>
          <p:cNvSpPr>
            <a:spLocks noChangeArrowheads="1"/>
          </p:cNvSpPr>
          <p:nvPr/>
        </p:nvSpPr>
        <p:spPr bwMode="auto">
          <a:xfrm>
            <a:off x="827088" y="2420938"/>
            <a:ext cx="2333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70C0"/>
                </a:solidFill>
              </a:rPr>
              <a:t>«Ритмика и танец»</a:t>
            </a:r>
          </a:p>
        </p:txBody>
      </p:sp>
      <p:sp>
        <p:nvSpPr>
          <p:cNvPr id="19467" name="Прямоугольник 12"/>
          <p:cNvSpPr>
            <a:spLocks noChangeArrowheads="1"/>
          </p:cNvSpPr>
          <p:nvPr/>
        </p:nvSpPr>
        <p:spPr bwMode="auto">
          <a:xfrm>
            <a:off x="3779838" y="4365625"/>
            <a:ext cx="1543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70C0"/>
                </a:solidFill>
              </a:rPr>
              <a:t>«Фантазия»</a:t>
            </a:r>
          </a:p>
        </p:txBody>
      </p:sp>
      <p:sp>
        <p:nvSpPr>
          <p:cNvPr id="19468" name="Прямоугольник 13"/>
          <p:cNvSpPr>
            <a:spLocks noChangeArrowheads="1"/>
          </p:cNvSpPr>
          <p:nvPr/>
        </p:nvSpPr>
        <p:spPr bwMode="auto">
          <a:xfrm>
            <a:off x="7164388" y="260350"/>
            <a:ext cx="1443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70C0"/>
                </a:solidFill>
              </a:rPr>
              <a:t>«Оригами»</a:t>
            </a:r>
          </a:p>
        </p:txBody>
      </p:sp>
      <p:sp>
        <p:nvSpPr>
          <p:cNvPr id="19469" name="Прямоугольник 14"/>
          <p:cNvSpPr>
            <a:spLocks noChangeArrowheads="1"/>
          </p:cNvSpPr>
          <p:nvPr/>
        </p:nvSpPr>
        <p:spPr bwMode="auto">
          <a:xfrm>
            <a:off x="5219700" y="2420938"/>
            <a:ext cx="2930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70C0"/>
                </a:solidFill>
              </a:rPr>
              <a:t>«Волшебные пальчики»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Текст 2"/>
          <p:cNvSpPr>
            <a:spLocks noGrp="1"/>
          </p:cNvSpPr>
          <p:nvPr>
            <p:ph type="body" idx="1"/>
          </p:nvPr>
        </p:nvSpPr>
        <p:spPr>
          <a:xfrm>
            <a:off x="827088" y="1052513"/>
            <a:ext cx="2314575" cy="382587"/>
          </a:xfrm>
        </p:spPr>
        <p:txBody>
          <a:bodyPr/>
          <a:lstStyle/>
          <a:p>
            <a:r>
              <a:rPr lang="ru-RU" smtClean="0">
                <a:solidFill>
                  <a:srgbClr val="0070C0"/>
                </a:solidFill>
              </a:rPr>
              <a:t>«Час театра»</a:t>
            </a:r>
          </a:p>
        </p:txBody>
      </p:sp>
      <p:sp>
        <p:nvSpPr>
          <p:cNvPr id="20483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4" name="Объект 5"/>
          <p:cNvSpPr>
            <a:spLocks noGrp="1"/>
          </p:cNvSpPr>
          <p:nvPr>
            <p:ph sz="quarter" idx="4"/>
          </p:nvPr>
        </p:nvSpPr>
        <p:spPr>
          <a:xfrm>
            <a:off x="5102225" y="1052513"/>
            <a:ext cx="4041775" cy="39512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        «Юный декоратор»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</p:txBody>
      </p:sp>
      <p:pic>
        <p:nvPicPr>
          <p:cNvPr id="2048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66" y="4535764"/>
            <a:ext cx="2301876" cy="1734870"/>
          </a:xfrm>
          <a:noFill/>
        </p:spPr>
      </p:pic>
      <p:pic>
        <p:nvPicPr>
          <p:cNvPr id="20486" name="Picture 3" descr="G:\ВОСПИТАТЬ ЧЕЛОВЕКА\на сайт\за кулисами\ФОТО ТЕАТР\DSCN46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57364"/>
            <a:ext cx="2305050" cy="1727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0487" name="Picture 5" descr="G:\ВОСПИТАТЬ ЧЕЛОВЕКА\на сайт\за кулисами\5. агитбригада ЗЕЙСКОМУ ЗАПОВЕДНИКУ - 50\ФОТО ЗАПОВЕДНИК МАСКИ\DSCN71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572008"/>
            <a:ext cx="2197100" cy="16494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3286116" y="2571744"/>
            <a:ext cx="2808287" cy="1974850"/>
          </a:xfrm>
          <a:prstGeom prst="ellipse">
            <a:avLst/>
          </a:prstGeom>
          <a:solidFill>
            <a:srgbClr val="FFFF9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2780928"/>
            <a:ext cx="2736304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Проект </a:t>
            </a:r>
          </a:p>
          <a:p>
            <a:pPr algn="ctr">
              <a:defRPr/>
            </a:pP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Театральная 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мастерская»</a:t>
            </a:r>
          </a:p>
        </p:txBody>
      </p:sp>
      <p:sp>
        <p:nvSpPr>
          <p:cNvPr id="20490" name="Прямоугольник 10"/>
          <p:cNvSpPr>
            <a:spLocks noChangeArrowheads="1"/>
          </p:cNvSpPr>
          <p:nvPr/>
        </p:nvSpPr>
        <p:spPr bwMode="auto">
          <a:xfrm>
            <a:off x="250825" y="4149725"/>
            <a:ext cx="25182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«</a:t>
            </a:r>
            <a:r>
              <a:rPr lang="ru-RU" sz="2000" b="1" dirty="0" err="1" smtClean="0">
                <a:solidFill>
                  <a:srgbClr val="0070C0"/>
                </a:solidFill>
              </a:rPr>
              <a:t>Сценодвижение</a:t>
            </a:r>
            <a:r>
              <a:rPr lang="ru-RU" sz="2000" b="1" dirty="0">
                <a:solidFill>
                  <a:srgbClr val="0070C0"/>
                </a:solidFill>
              </a:rPr>
              <a:t>»</a:t>
            </a:r>
          </a:p>
        </p:txBody>
      </p:sp>
      <p:sp>
        <p:nvSpPr>
          <p:cNvPr id="20491" name="Прямоугольник 11"/>
          <p:cNvSpPr>
            <a:spLocks noChangeArrowheads="1"/>
          </p:cNvSpPr>
          <p:nvPr/>
        </p:nvSpPr>
        <p:spPr bwMode="auto">
          <a:xfrm>
            <a:off x="6516688" y="4149725"/>
            <a:ext cx="24145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70C0"/>
                </a:solidFill>
              </a:rPr>
              <a:t>«Юный  костюмер»</a:t>
            </a:r>
          </a:p>
        </p:txBody>
      </p:sp>
      <p:pic>
        <p:nvPicPr>
          <p:cNvPr id="20492" name="Picture 2" descr="C:\Users\Лариса\Desktop\фото\три поросенка\SP_A018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1844675"/>
            <a:ext cx="2232025" cy="1673225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 descr="stand_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8063" y="0"/>
            <a:ext cx="30559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graphicFrame>
        <p:nvGraphicFramePr>
          <p:cNvPr id="9" name="Схема 8"/>
          <p:cNvGraphicFramePr/>
          <p:nvPr/>
        </p:nvGraphicFramePr>
        <p:xfrm>
          <a:off x="1214414" y="1071546"/>
          <a:ext cx="6858048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33CC"/>
                </a:solidFill>
              </a:rPr>
              <a:t> «Тропинка к своему Я»</a:t>
            </a:r>
          </a:p>
        </p:txBody>
      </p:sp>
      <p:pic>
        <p:nvPicPr>
          <p:cNvPr id="90115" name="Picture 3" descr="G:\Л.Н. ВНЕУРОЧКА\фото\DSC_1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2309890" y="3933056"/>
            <a:ext cx="4531342" cy="2548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0116" name="Picture 4" descr="G:\Л.Н. ВНЕУРОЧКА\фото\DSC_0837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55509" y="1333934"/>
            <a:ext cx="4128459" cy="23222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90118" name="Picture 6" descr="G:\Л.Н. ВНЕУРОЧКА\фото\DSC_0841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728998" y="1279928"/>
            <a:ext cx="4224469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9286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33CC"/>
                </a:solidFill>
              </a:rPr>
              <a:t/>
            </a:r>
            <a:br>
              <a:rPr lang="ru-RU" sz="4000" b="1" dirty="0" smtClean="0">
                <a:solidFill>
                  <a:srgbClr val="0033CC"/>
                </a:solidFill>
              </a:rPr>
            </a:br>
            <a:r>
              <a:rPr lang="ru-RU" sz="4000" b="1" dirty="0" smtClean="0">
                <a:solidFill>
                  <a:srgbClr val="0033CC"/>
                </a:solidFill>
              </a:rPr>
              <a:t>Принципы организации</a:t>
            </a:r>
            <a:br>
              <a:rPr lang="ru-RU" sz="4000" b="1" dirty="0" smtClean="0">
                <a:solidFill>
                  <a:srgbClr val="0033CC"/>
                </a:solidFill>
              </a:rPr>
            </a:br>
            <a:r>
              <a:rPr lang="ru-RU" sz="4000" b="1" dirty="0" smtClean="0">
                <a:solidFill>
                  <a:srgbClr val="0033CC"/>
                </a:solidFill>
              </a:rPr>
              <a:t> внеурочной деятельности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dirty="0" smtClean="0"/>
              <a:t>добровольность.</a:t>
            </a:r>
          </a:p>
          <a:p>
            <a:pPr eaLnBrk="1" hangingPunct="1"/>
            <a:r>
              <a:rPr lang="ru-RU" sz="2800" dirty="0" smtClean="0"/>
              <a:t>соответствие возрастным особенностям обучающихся;</a:t>
            </a:r>
          </a:p>
          <a:p>
            <a:pPr eaLnBrk="1" hangingPunct="1"/>
            <a:r>
              <a:rPr lang="ru-RU" sz="2800" dirty="0" smtClean="0"/>
              <a:t>системность и преемственность с технологиями учебной деятельности;</a:t>
            </a:r>
          </a:p>
          <a:p>
            <a:pPr eaLnBrk="1" hangingPunct="1"/>
            <a:r>
              <a:rPr lang="ru-RU" sz="2800" dirty="0" smtClean="0"/>
              <a:t>опора на ценности воспитательной системы школы;</a:t>
            </a:r>
          </a:p>
          <a:p>
            <a:pPr eaLnBrk="1" hangingPunct="1"/>
            <a:r>
              <a:rPr lang="ru-RU" sz="2800" dirty="0" smtClean="0"/>
              <a:t>свободный выбор на основе личных интересов и склонностей ребенка;</a:t>
            </a:r>
          </a:p>
          <a:p>
            <a:pPr eaLnBrk="1" hangingPunct="1"/>
            <a:r>
              <a:rPr lang="ru-RU" sz="2800" dirty="0" smtClean="0"/>
              <a:t>вариативность.</a:t>
            </a:r>
          </a:p>
        </p:txBody>
      </p:sp>
      <p:pic>
        <p:nvPicPr>
          <p:cNvPr id="5124" name="Picture 4" descr="stand_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8063" y="0"/>
            <a:ext cx="30559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" name="Стрелка вправо 4"/>
          <p:cNvSpPr/>
          <p:nvPr/>
        </p:nvSpPr>
        <p:spPr>
          <a:xfrm rot="918545">
            <a:off x="2668588" y="3119438"/>
            <a:ext cx="1751012" cy="427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stand_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88063" y="0"/>
            <a:ext cx="30559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2"/>
          <p:cNvSpPr>
            <a:spLocks noGrp="1"/>
          </p:cNvSpPr>
          <p:nvPr>
            <p:ph type="title"/>
          </p:nvPr>
        </p:nvSpPr>
        <p:spPr>
          <a:xfrm rot="1127302">
            <a:off x="5826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0000"/>
                </a:solidFill>
              </a:rPr>
              <a:t/>
            </a:r>
            <a:br>
              <a:rPr lang="ru-RU" sz="3200" b="1" smtClean="0">
                <a:solidFill>
                  <a:srgbClr val="000000"/>
                </a:solidFill>
              </a:rPr>
            </a:br>
            <a:r>
              <a:rPr lang="ru-RU" sz="3200" b="1" smtClean="0">
                <a:solidFill>
                  <a:srgbClr val="000000"/>
                </a:solidFill>
              </a:rPr>
              <a:t>                                       </a:t>
            </a:r>
            <a:r>
              <a:rPr lang="ru-RU" sz="4000" b="1" smtClean="0">
                <a:solidFill>
                  <a:srgbClr val="0033CC"/>
                </a:solidFill>
              </a:rPr>
              <a:t>«МастерОК»</a:t>
            </a:r>
            <a:r>
              <a:rPr lang="ru-RU" sz="3200" b="1" smtClean="0">
                <a:solidFill>
                  <a:srgbClr val="000000"/>
                </a:solidFill>
              </a:rPr>
              <a:t/>
            </a:r>
            <a:br>
              <a:rPr lang="ru-RU" sz="3200" b="1" smtClean="0">
                <a:solidFill>
                  <a:srgbClr val="000000"/>
                </a:solidFill>
              </a:rPr>
            </a:br>
            <a:endParaRPr lang="ru-RU" sz="3200" smtClean="0"/>
          </a:p>
        </p:txBody>
      </p:sp>
      <p:pic>
        <p:nvPicPr>
          <p:cNvPr id="92164" name="Picture 4" descr="G:\Л.Н. ВНЕУРОЧКА\1 Н.Н\IMG_1376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 rot="5400000">
            <a:off x="15715" y="3526031"/>
            <a:ext cx="3575689" cy="2681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580" name="Picture 7" descr="G:\Л.Н. ВНЕУРОЧКА\1 Н.Н\IMG_13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8450" y="3965575"/>
            <a:ext cx="3586163" cy="26892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4581" name="Picture 6" descr="G:\Л.Н. ВНЕУРОЧКА\1 Н.Н\IMG_13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6488" y="2130425"/>
            <a:ext cx="3381375" cy="25352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4582" name="Picture 5" descr="G:\Л.Н. ВНЕУРОЧКА\1 Н.Н\IMG_13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319088"/>
            <a:ext cx="3168650" cy="23764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214313"/>
            <a:ext cx="8286750" cy="1500187"/>
          </a:xfrm>
        </p:spPr>
        <p:txBody>
          <a:bodyPr lIns="0" rIns="0" bIns="0" anchor="b"/>
          <a:lstStyle/>
          <a:p>
            <a:pPr eaLnBrk="1" hangingPunct="1"/>
            <a:r>
              <a:rPr lang="ru-RU" sz="3200" b="1" dirty="0" smtClean="0">
                <a:solidFill>
                  <a:srgbClr val="0033CC"/>
                </a:solidFill>
              </a:rPr>
              <a:t/>
            </a:r>
            <a:br>
              <a:rPr lang="ru-RU" sz="3200" b="1" dirty="0" smtClean="0">
                <a:solidFill>
                  <a:srgbClr val="0033CC"/>
                </a:solidFill>
              </a:rPr>
            </a:br>
            <a:r>
              <a:rPr lang="ru-RU" sz="3200" b="1" dirty="0" smtClean="0">
                <a:solidFill>
                  <a:srgbClr val="0033CC"/>
                </a:solidFill>
              </a:rPr>
              <a:t/>
            </a:r>
            <a:br>
              <a:rPr lang="ru-RU" sz="3200" b="1" dirty="0" smtClean="0">
                <a:solidFill>
                  <a:srgbClr val="0033CC"/>
                </a:solidFill>
              </a:rPr>
            </a:br>
            <a:endParaRPr lang="ru-RU" sz="3200" b="1" dirty="0" smtClean="0">
              <a:solidFill>
                <a:srgbClr val="0033CC"/>
              </a:solidFill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3132138" y="1714500"/>
            <a:ext cx="3032125" cy="13684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000" b="1">
                <a:solidFill>
                  <a:srgbClr val="000000"/>
                </a:solidFill>
              </a:rPr>
              <a:t>«Народные забавы»</a:t>
            </a:r>
          </a:p>
          <a:p>
            <a:pPr algn="ctr" eaLnBrk="0" hangingPunct="0"/>
            <a:r>
              <a:rPr lang="ru-RU" b="1">
                <a:solidFill>
                  <a:srgbClr val="000000"/>
                </a:solidFill>
              </a:rPr>
              <a:t>2А, 2Б – 1 час</a:t>
            </a:r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4643438" y="3786190"/>
            <a:ext cx="3043238" cy="136683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000" b="1" dirty="0">
                <a:solidFill>
                  <a:srgbClr val="000000"/>
                </a:solidFill>
              </a:rPr>
              <a:t>«Игротека»</a:t>
            </a:r>
          </a:p>
          <a:p>
            <a:pPr algn="ctr" eaLnBrk="0" hangingPunct="0"/>
            <a:r>
              <a:rPr lang="ru-RU" sz="2000" b="1" dirty="0">
                <a:solidFill>
                  <a:srgbClr val="000000"/>
                </a:solidFill>
              </a:rPr>
              <a:t>1А-2 часа</a:t>
            </a:r>
          </a:p>
          <a:p>
            <a:pPr algn="ctr" eaLnBrk="0" hangingPunct="0"/>
            <a:r>
              <a:rPr lang="ru-RU" sz="2000" b="1" dirty="0">
                <a:solidFill>
                  <a:srgbClr val="000000"/>
                </a:solidFill>
              </a:rPr>
              <a:t>2а,2Б,3А,3Б</a:t>
            </a:r>
          </a:p>
        </p:txBody>
      </p:sp>
      <p:sp>
        <p:nvSpPr>
          <p:cNvPr id="25605" name="Line 66"/>
          <p:cNvSpPr>
            <a:spLocks noChangeShapeType="1"/>
          </p:cNvSpPr>
          <p:nvPr/>
        </p:nvSpPr>
        <p:spPr bwMode="auto">
          <a:xfrm>
            <a:off x="3714750" y="4357688"/>
            <a:ext cx="857250" cy="46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cxnSp>
        <p:nvCxnSpPr>
          <p:cNvPr id="25606" name="AutoShape 67"/>
          <p:cNvCxnSpPr>
            <a:cxnSpLocks noChangeShapeType="1"/>
          </p:cNvCxnSpPr>
          <p:nvPr/>
        </p:nvCxnSpPr>
        <p:spPr bwMode="auto">
          <a:xfrm rot="16200000" flipH="1">
            <a:off x="3405981" y="4040982"/>
            <a:ext cx="1474787" cy="29718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5607" name="AutoShape 70"/>
          <p:cNvCxnSpPr>
            <a:cxnSpLocks noChangeShapeType="1"/>
          </p:cNvCxnSpPr>
          <p:nvPr/>
        </p:nvCxnSpPr>
        <p:spPr bwMode="auto">
          <a:xfrm flipV="1">
            <a:off x="3571875" y="3071813"/>
            <a:ext cx="1223963" cy="5762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5724525" y="5259388"/>
            <a:ext cx="2951163" cy="136683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>
                <a:solidFill>
                  <a:srgbClr val="000000"/>
                </a:solidFill>
              </a:rPr>
              <a:t>«Хочу быть здоровым»</a:t>
            </a:r>
          </a:p>
          <a:p>
            <a:pPr algn="ctr" eaLnBrk="0" hangingPunct="0"/>
            <a:r>
              <a:rPr lang="ru-RU" b="1">
                <a:solidFill>
                  <a:srgbClr val="000000"/>
                </a:solidFill>
              </a:rPr>
              <a:t>2Б – 1 час</a:t>
            </a:r>
          </a:p>
        </p:txBody>
      </p:sp>
      <p:sp>
        <p:nvSpPr>
          <p:cNvPr id="25609" name="Oval 5"/>
          <p:cNvSpPr>
            <a:spLocks noChangeArrowheads="1"/>
          </p:cNvSpPr>
          <p:nvPr/>
        </p:nvSpPr>
        <p:spPr bwMode="auto">
          <a:xfrm>
            <a:off x="285720" y="2928934"/>
            <a:ext cx="3605213" cy="200026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800" b="1" dirty="0">
                <a:solidFill>
                  <a:srgbClr val="000000"/>
                </a:solidFill>
              </a:rPr>
              <a:t>Спортивно-</a:t>
            </a:r>
          </a:p>
          <a:p>
            <a:pPr algn="ctr" eaLnBrk="0" hangingPunct="0"/>
            <a:r>
              <a:rPr lang="ru-RU" sz="2800" b="1" dirty="0">
                <a:solidFill>
                  <a:srgbClr val="000000"/>
                </a:solidFill>
              </a:rPr>
              <a:t>оздоровительное </a:t>
            </a:r>
          </a:p>
          <a:p>
            <a:pPr algn="ctr" eaLnBrk="0" hangingPunct="0"/>
            <a:r>
              <a:rPr lang="ru-RU" sz="2800" b="1" dirty="0">
                <a:solidFill>
                  <a:srgbClr val="000000"/>
                </a:solidFill>
              </a:rPr>
              <a:t>направление</a:t>
            </a: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25610" name="Picture 4" descr="stand_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8063" y="0"/>
            <a:ext cx="30559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:\Л.Н. ВНЕУРОЧКА\Н.Н\IMG_12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3721100"/>
            <a:ext cx="3325813" cy="24955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6627" name="Picture 3" descr="G:\Л.Н. ВНЕУРОЧКА\1 Н.Н\IMG_14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233488"/>
            <a:ext cx="3025775" cy="22701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538" cy="11430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3200" b="1" dirty="0">
                <a:solidFill>
                  <a:srgbClr val="0033CC"/>
                </a:solidFill>
                <a:ea typeface="+mn-ea"/>
                <a:cs typeface="+mn-cs"/>
              </a:rPr>
              <a:t>«Хочу быть здоровым»</a:t>
            </a:r>
            <a:br>
              <a:rPr lang="ru-RU" sz="3200" b="1" dirty="0">
                <a:solidFill>
                  <a:srgbClr val="0033CC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26629" name="Текст 5"/>
          <p:cNvSpPr>
            <a:spLocks noGrp="1"/>
          </p:cNvSpPr>
          <p:nvPr>
            <p:ph type="body" idx="1"/>
          </p:nvPr>
        </p:nvSpPr>
        <p:spPr>
          <a:xfrm>
            <a:off x="0" y="765175"/>
            <a:ext cx="1763713" cy="423863"/>
          </a:xfrm>
        </p:spPr>
        <p:txBody>
          <a:bodyPr/>
          <a:lstStyle/>
          <a:p>
            <a:endParaRPr lang="ru-RU" smtClean="0">
              <a:solidFill>
                <a:srgbClr val="0033CC"/>
              </a:solidFill>
            </a:endParaRPr>
          </a:p>
          <a:p>
            <a:endParaRPr lang="ru-RU" sz="3200" smtClean="0">
              <a:solidFill>
                <a:srgbClr val="0033CC"/>
              </a:solidFill>
            </a:endParaRPr>
          </a:p>
          <a:p>
            <a:r>
              <a:rPr lang="ru-RU" sz="3200" smtClean="0">
                <a:solidFill>
                  <a:srgbClr val="0033CC"/>
                </a:solidFill>
              </a:rPr>
              <a:t>       </a:t>
            </a:r>
            <a:endParaRPr lang="ru-RU" smtClean="0"/>
          </a:p>
        </p:txBody>
      </p:sp>
      <p:sp>
        <p:nvSpPr>
          <p:cNvPr id="26630" name="Текст 7"/>
          <p:cNvSpPr>
            <a:spLocks noGrp="1"/>
          </p:cNvSpPr>
          <p:nvPr>
            <p:ph type="body" sz="quarter" idx="3"/>
          </p:nvPr>
        </p:nvSpPr>
        <p:spPr>
          <a:xfrm>
            <a:off x="5580063" y="188913"/>
            <a:ext cx="4041775" cy="639762"/>
          </a:xfrm>
        </p:spPr>
        <p:txBody>
          <a:bodyPr/>
          <a:lstStyle/>
          <a:p>
            <a:r>
              <a:rPr lang="ru-RU" sz="3200" smtClean="0">
                <a:solidFill>
                  <a:srgbClr val="0033CC"/>
                </a:solidFill>
              </a:rPr>
              <a:t>« Игоротека»</a:t>
            </a:r>
          </a:p>
        </p:txBody>
      </p:sp>
      <p:pic>
        <p:nvPicPr>
          <p:cNvPr id="26631" name="Picture 4" descr="C:\Users\Лариса\Desktop\фото\выпуск 2008-2011\3 класс\IMG_00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135063"/>
            <a:ext cx="3157538" cy="236855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6632" name="Picture 4" descr="G:\Л.Н. ВНЕУРОЧКА\фото внеурочка\игротека\DSCF85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0700" y="3721100"/>
            <a:ext cx="3327400" cy="24955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3125"/>
            <a:ext cx="8229600" cy="398303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smtClean="0"/>
              <a:t>    </a:t>
            </a:r>
          </a:p>
          <a:p>
            <a:pPr algn="just" eaLnBrk="1" hangingPunct="1">
              <a:buFontTx/>
              <a:buNone/>
              <a:defRPr/>
            </a:pPr>
            <a:r>
              <a:rPr lang="ru-RU" i="1" dirty="0" smtClean="0"/>
              <a:t>		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Школа после уроков – это мир творчества, проявления и раскрытия каждым ребёнком своих интересов, своих увлечений, своего «я». </a:t>
            </a:r>
          </a:p>
        </p:txBody>
      </p:sp>
      <p:pic>
        <p:nvPicPr>
          <p:cNvPr id="30723" name="Picture 5" descr="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EFF"/>
              </a:clrFrom>
              <a:clrTo>
                <a:srgbClr val="F6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1588" y="285750"/>
            <a:ext cx="2392362" cy="2357438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96987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CC0000"/>
                </a:solidFill>
              </a:rPr>
              <a:t>Разделы </a:t>
            </a:r>
            <a:r>
              <a:rPr lang="ru-RU" sz="3200" b="1" dirty="0" err="1" smtClean="0">
                <a:solidFill>
                  <a:srgbClr val="CC0000"/>
                </a:solidFill>
              </a:rPr>
              <a:t>портфолио</a:t>
            </a:r>
            <a:r>
              <a:rPr lang="ru-RU" sz="3200" b="1" dirty="0" smtClean="0">
                <a:solidFill>
                  <a:srgbClr val="CC0000"/>
                </a:solidFill>
              </a:rPr>
              <a:t> учащегося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Моя учёба.</a:t>
            </a:r>
          </a:p>
          <a:p>
            <a:pPr eaLnBrk="1" hangingPunct="1"/>
            <a:r>
              <a:rPr lang="ru-RU" smtClean="0"/>
              <a:t>Моя уникальность.</a:t>
            </a:r>
          </a:p>
          <a:p>
            <a:pPr eaLnBrk="1" hangingPunct="1"/>
            <a:r>
              <a:rPr lang="ru-RU" smtClean="0"/>
              <a:t>Моё творчество.</a:t>
            </a:r>
          </a:p>
          <a:p>
            <a:pPr eaLnBrk="1" hangingPunct="1"/>
            <a:r>
              <a:rPr lang="ru-RU" smtClean="0"/>
              <a:t>Работы,  которыми я горжусь.</a:t>
            </a:r>
          </a:p>
          <a:p>
            <a:pPr eaLnBrk="1" hangingPunct="1"/>
            <a:r>
              <a:rPr lang="ru-RU" smtClean="0"/>
              <a:t>Мои достижения.</a:t>
            </a:r>
          </a:p>
        </p:txBody>
      </p:sp>
      <p:pic>
        <p:nvPicPr>
          <p:cNvPr id="31748" name="Picture 4" descr="stand_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8063" y="0"/>
            <a:ext cx="30559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2" descr="C:\Users\Лариса\Desktop\конференция\2012_08_29\IM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 t="1724"/>
          <a:stretch>
            <a:fillRect/>
          </a:stretch>
        </p:blipFill>
        <p:spPr>
          <a:xfrm rot="11502704">
            <a:off x="5092700" y="1601788"/>
            <a:ext cx="3165475" cy="4446587"/>
          </a:xfrm>
          <a:noFill/>
          <a:ln w="57150">
            <a:solidFill>
              <a:srgbClr val="0033CC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000372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071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solidFill>
                  <a:srgbClr val="0033CC"/>
                </a:solidFill>
              </a:rPr>
              <a:t>Способы организации</a:t>
            </a:r>
            <a:br>
              <a:rPr lang="ru-RU" sz="4000" b="1" dirty="0" smtClean="0">
                <a:solidFill>
                  <a:srgbClr val="0033CC"/>
                </a:solidFill>
              </a:rPr>
            </a:br>
            <a:r>
              <a:rPr lang="ru-RU" sz="4000" b="1" dirty="0" smtClean="0">
                <a:solidFill>
                  <a:srgbClr val="0033CC"/>
                </a:solidFill>
              </a:rPr>
              <a:t> внеурочной деятельности</a:t>
            </a:r>
            <a:br>
              <a:rPr lang="ru-RU" sz="4000" b="1" dirty="0" smtClean="0">
                <a:solidFill>
                  <a:srgbClr val="0033CC"/>
                </a:solidFill>
              </a:rPr>
            </a:b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реализация образовательных программ, разработанных педагогами школы;</a:t>
            </a:r>
          </a:p>
          <a:p>
            <a:pPr eaLnBrk="1" hangingPunct="1"/>
            <a:r>
              <a:rPr lang="ru-RU" smtClean="0"/>
              <a:t>включение ребенка в систему КТД, которые являются частью воспитательной системы школы по пяти направлениям;</a:t>
            </a:r>
          </a:p>
          <a:p>
            <a:pPr eaLnBrk="1" hangingPunct="1"/>
            <a:r>
              <a:rPr lang="ru-RU" smtClean="0"/>
              <a:t>использование ресурсов учреждений дополнительного образования. </a:t>
            </a:r>
          </a:p>
          <a:p>
            <a:pPr eaLnBrk="1" hangingPunct="1"/>
            <a:endParaRPr lang="ru-RU" smtClean="0"/>
          </a:p>
        </p:txBody>
      </p:sp>
      <p:pic>
        <p:nvPicPr>
          <p:cNvPr id="6148" name="Picture 4" descr="stand_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8063" y="0"/>
            <a:ext cx="30559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0001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solidFill>
                  <a:srgbClr val="0033CC"/>
                </a:solidFill>
              </a:rPr>
              <a:t>Ориентиры в организации </a:t>
            </a:r>
            <a:br>
              <a:rPr lang="ru-RU" sz="4000" b="1" dirty="0" smtClean="0">
                <a:solidFill>
                  <a:srgbClr val="0033CC"/>
                </a:solidFill>
              </a:rPr>
            </a:br>
            <a:r>
              <a:rPr lang="ru-RU" sz="4000" b="1" dirty="0" smtClean="0">
                <a:solidFill>
                  <a:srgbClr val="0033CC"/>
                </a:solidFill>
              </a:rPr>
              <a:t>внеурочной деятельности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запросы родителей, законных представителей учащихся;</a:t>
            </a:r>
          </a:p>
          <a:p>
            <a:pPr eaLnBrk="1" hangingPunct="1"/>
            <a:r>
              <a:rPr lang="ru-RU" dirty="0" smtClean="0"/>
              <a:t>приоритетные направления деятельности школы;</a:t>
            </a:r>
          </a:p>
          <a:p>
            <a:pPr eaLnBrk="1" hangingPunct="1"/>
            <a:r>
              <a:rPr lang="ru-RU" dirty="0" smtClean="0"/>
              <a:t>интересы и склонности педагогов;</a:t>
            </a:r>
          </a:p>
          <a:p>
            <a:pPr eaLnBrk="1" hangingPunct="1"/>
            <a:r>
              <a:rPr lang="ru-RU" dirty="0" smtClean="0"/>
              <a:t>возможности образовательных учреждений дополнительного образования.</a:t>
            </a:r>
          </a:p>
        </p:txBody>
      </p:sp>
      <p:pic>
        <p:nvPicPr>
          <p:cNvPr id="7172" name="Picture 4" descr="stand_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8063" y="0"/>
            <a:ext cx="30559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92275" y="1844675"/>
            <a:ext cx="5975350" cy="4176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Трапеция 5"/>
          <p:cNvSpPr/>
          <p:nvPr/>
        </p:nvSpPr>
        <p:spPr>
          <a:xfrm>
            <a:off x="755650" y="620713"/>
            <a:ext cx="7561263" cy="1216025"/>
          </a:xfrm>
          <a:prstGeom prst="trapezoid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6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33CC"/>
                </a:solidFill>
              </a:rPr>
              <a:t/>
            </a:r>
            <a:br>
              <a:rPr lang="ru-RU" b="1" smtClean="0">
                <a:solidFill>
                  <a:srgbClr val="0033CC"/>
                </a:solidFill>
              </a:rPr>
            </a:br>
            <a:r>
              <a:rPr lang="ru-RU" b="1" smtClean="0">
                <a:solidFill>
                  <a:srgbClr val="0033CC"/>
                </a:solidFill>
              </a:rPr>
              <a:t>Модель организации ВУД</a:t>
            </a:r>
          </a:p>
        </p:txBody>
      </p:sp>
      <p:sp>
        <p:nvSpPr>
          <p:cNvPr id="8197" name="Текст 10"/>
          <p:cNvSpPr>
            <a:spLocks noGrp="1"/>
          </p:cNvSpPr>
          <p:nvPr>
            <p:ph type="body" idx="1"/>
          </p:nvPr>
        </p:nvSpPr>
        <p:spPr>
          <a:xfrm rot="19278809">
            <a:off x="-131763" y="4440238"/>
            <a:ext cx="4040188" cy="639762"/>
          </a:xfrm>
        </p:spPr>
        <p:txBody>
          <a:bodyPr/>
          <a:lstStyle/>
          <a:p>
            <a:r>
              <a:rPr lang="ru-RU" sz="3600" smtClean="0">
                <a:solidFill>
                  <a:srgbClr val="0070C0"/>
                </a:solidFill>
              </a:rPr>
              <a:t>СЮН</a:t>
            </a:r>
          </a:p>
        </p:txBody>
      </p:sp>
      <p:pic>
        <p:nvPicPr>
          <p:cNvPr id="8200" name="Picture 4" descr="stand_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8063" y="0"/>
            <a:ext cx="30559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верх 7"/>
          <p:cNvSpPr/>
          <p:nvPr/>
        </p:nvSpPr>
        <p:spPr>
          <a:xfrm rot="3056397">
            <a:off x="807244" y="4990306"/>
            <a:ext cx="485775" cy="2309813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18298064">
            <a:off x="8051800" y="5014913"/>
            <a:ext cx="484188" cy="2227262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3" name="Текст 13"/>
          <p:cNvSpPr>
            <a:spLocks noGrp="1"/>
          </p:cNvSpPr>
          <p:nvPr>
            <p:ph type="body" sz="quarter" idx="3"/>
          </p:nvPr>
        </p:nvSpPr>
        <p:spPr>
          <a:xfrm rot="2350398">
            <a:off x="7513638" y="5289550"/>
            <a:ext cx="2193925" cy="639763"/>
          </a:xfrm>
        </p:spPr>
        <p:txBody>
          <a:bodyPr/>
          <a:lstStyle/>
          <a:p>
            <a:r>
              <a:rPr lang="ru-RU" sz="2800" smtClean="0">
                <a:solidFill>
                  <a:srgbClr val="0070C0"/>
                </a:solidFill>
              </a:rPr>
              <a:t>Зейский </a:t>
            </a:r>
          </a:p>
          <a:p>
            <a:r>
              <a:rPr lang="ru-RU" sz="2800" smtClean="0">
                <a:solidFill>
                  <a:srgbClr val="0070C0"/>
                </a:solidFill>
              </a:rPr>
              <a:t>Заповедник</a:t>
            </a:r>
          </a:p>
        </p:txBody>
      </p:sp>
      <p:graphicFrame>
        <p:nvGraphicFramePr>
          <p:cNvPr id="13" name="Схема 12"/>
          <p:cNvGraphicFramePr/>
          <p:nvPr/>
        </p:nvGraphicFramePr>
        <p:xfrm>
          <a:off x="1571604" y="178592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714356"/>
            <a:ext cx="8075613" cy="504825"/>
          </a:xfrm>
        </p:spPr>
        <p:txBody>
          <a:bodyPr lIns="0" rIns="0" bIns="0"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b="1" dirty="0" smtClean="0">
                <a:solidFill>
                  <a:srgbClr val="0033CC"/>
                </a:solidFill>
              </a:rPr>
              <a:t>Наши партнеры</a:t>
            </a:r>
          </a:p>
        </p:txBody>
      </p:sp>
      <p:sp>
        <p:nvSpPr>
          <p:cNvPr id="9219" name="Прямоугольник 7"/>
          <p:cNvSpPr>
            <a:spLocks noChangeArrowheads="1"/>
          </p:cNvSpPr>
          <p:nvPr/>
        </p:nvSpPr>
        <p:spPr bwMode="auto">
          <a:xfrm>
            <a:off x="285720" y="4500570"/>
            <a:ext cx="2143125" cy="1411288"/>
          </a:xfrm>
          <a:prstGeom prst="rect">
            <a:avLst/>
          </a:prstGeom>
          <a:solidFill>
            <a:srgbClr val="CCFFCC"/>
          </a:solidFill>
          <a:ln w="25400" algn="ctr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u="sng">
                <a:solidFill>
                  <a:srgbClr val="000066"/>
                </a:solidFill>
                <a:latin typeface="Times New Roman" pitchFamily="18" charset="0"/>
              </a:rPr>
              <a:t>СЮН:</a:t>
            </a:r>
          </a:p>
          <a:p>
            <a:pPr algn="ctr"/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Кружки,</a:t>
            </a:r>
          </a:p>
          <a:p>
            <a:pPr algn="ctr"/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Викторины</a:t>
            </a:r>
          </a:p>
          <a:p>
            <a:pPr algn="ctr"/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Экскурсии</a:t>
            </a:r>
          </a:p>
          <a:p>
            <a:pPr algn="just"/>
            <a:endParaRPr lang="ru-RU" sz="140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9220" name="Прямоугольник 9"/>
          <p:cNvSpPr>
            <a:spLocks noChangeArrowheads="1"/>
          </p:cNvSpPr>
          <p:nvPr/>
        </p:nvSpPr>
        <p:spPr bwMode="auto">
          <a:xfrm>
            <a:off x="3428992" y="1643050"/>
            <a:ext cx="2214562" cy="1000125"/>
          </a:xfrm>
          <a:prstGeom prst="rect">
            <a:avLst/>
          </a:prstGeom>
          <a:solidFill>
            <a:srgbClr val="FFCC99"/>
          </a:solidFill>
          <a:ln w="25400" algn="ctr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 sz="2000" b="1" u="sng" dirty="0">
              <a:solidFill>
                <a:srgbClr val="000066"/>
              </a:solidFill>
              <a:latin typeface="Times New Roman" pitchFamily="18" charset="0"/>
            </a:endParaRPr>
          </a:p>
          <a:p>
            <a:pPr algn="ctr"/>
            <a:r>
              <a:rPr lang="ru-RU" sz="2000" b="1" u="sng" dirty="0">
                <a:solidFill>
                  <a:srgbClr val="000066"/>
                </a:solidFill>
                <a:latin typeface="Times New Roman" pitchFamily="18" charset="0"/>
              </a:rPr>
              <a:t>ДДТ «Ровесник»: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Кружки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Выставки</a:t>
            </a:r>
          </a:p>
          <a:p>
            <a:pPr algn="just"/>
            <a:endParaRPr lang="ru-RU" sz="20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86512" y="4429132"/>
            <a:ext cx="2606675" cy="14382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000066"/>
                </a:solidFill>
                <a:latin typeface="Times New Roman" pitchFamily="18" charset="0"/>
              </a:rPr>
              <a:t> Краеведческий  музей, музей заповедника: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Экскурсии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9223" name="Стрелка вправо 19"/>
          <p:cNvSpPr>
            <a:spLocks noChangeArrowheads="1"/>
          </p:cNvSpPr>
          <p:nvPr/>
        </p:nvSpPr>
        <p:spPr bwMode="auto">
          <a:xfrm rot="16200000">
            <a:off x="3747291" y="3110701"/>
            <a:ext cx="1419225" cy="484187"/>
          </a:xfrm>
          <a:prstGeom prst="rightArrow">
            <a:avLst>
              <a:gd name="adj1" fmla="val 50000"/>
              <a:gd name="adj2" fmla="val 72560"/>
            </a:avLst>
          </a:prstGeom>
          <a:solidFill>
            <a:schemeClr val="accent6">
              <a:lumMod val="75000"/>
            </a:schemeClr>
          </a:solidFill>
          <a:ln w="25400" algn="ctr">
            <a:solidFill>
              <a:srgbClr val="26697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" name="Стрелка влево 20"/>
          <p:cNvSpPr/>
          <p:nvPr/>
        </p:nvSpPr>
        <p:spPr>
          <a:xfrm>
            <a:off x="2428860" y="4857760"/>
            <a:ext cx="1285884" cy="484188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357818" y="4857760"/>
            <a:ext cx="1071563" cy="484187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27" name="Picture 6" descr="j022364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68" y="4071942"/>
            <a:ext cx="1873250" cy="1660525"/>
          </a:xfrm>
        </p:spPr>
      </p:pic>
      <p:pic>
        <p:nvPicPr>
          <p:cNvPr id="9228" name="Picture 4" descr="stand_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8063" y="0"/>
            <a:ext cx="30559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9286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900" b="1" dirty="0" smtClean="0">
                <a:solidFill>
                  <a:srgbClr val="0033CC"/>
                </a:solidFill>
              </a:rPr>
              <a:t/>
            </a:r>
            <a:br>
              <a:rPr lang="ru-RU" sz="4900" b="1" dirty="0" smtClean="0">
                <a:solidFill>
                  <a:srgbClr val="0033CC"/>
                </a:solidFill>
              </a:rPr>
            </a:br>
            <a:r>
              <a:rPr lang="ru-RU" sz="4900" b="1" dirty="0" smtClean="0">
                <a:solidFill>
                  <a:srgbClr val="0033CC"/>
                </a:solidFill>
              </a:rPr>
              <a:t>Кадровые условия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Учителя начальных классов - 5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Педагог дополнительного образования -1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Учителя-предметники -  6.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Педагог-психолог - 1.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	</a:t>
            </a:r>
            <a:endParaRPr lang="ru-RU" dirty="0" smtClean="0">
              <a:solidFill>
                <a:srgbClr val="0033CC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/>
              <a:t>СЮН – 2 педагога 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/>
              <a:t>Заповедник –  1 сотрудник.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0244" name="Picture 4" descr="stand_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8063" y="0"/>
            <a:ext cx="30559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255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</a:rPr>
              <a:t>Модель </a:t>
            </a:r>
            <a:r>
              <a:rPr lang="ru-RU" b="1" dirty="0" err="1" smtClean="0">
                <a:solidFill>
                  <a:srgbClr val="0033CC"/>
                </a:solidFill>
                <a:latin typeface="Times New Roman" pitchFamily="18" charset="0"/>
              </a:rPr>
              <a:t>внеучебной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</a:rPr>
              <a:t> деятельности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</p:nvPr>
        </p:nvGraphicFramePr>
        <p:xfrm>
          <a:off x="27180" y="836712"/>
          <a:ext cx="8712968" cy="6327274"/>
        </p:xfrm>
        <a:graphic>
          <a:graphicData uri="http://schemas.openxmlformats.org/drawingml/2006/table">
            <a:tbl>
              <a:tblPr firstRow="1" firstCol="1" bandRow="1"/>
              <a:tblGrid>
                <a:gridCol w="334475"/>
                <a:gridCol w="2592212"/>
                <a:gridCol w="1529496"/>
                <a:gridCol w="1463343"/>
                <a:gridCol w="1396721"/>
                <a:gridCol w="1396721"/>
              </a:tblGrid>
              <a:tr h="262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cs typeface="Times New Roman"/>
                        </a:rPr>
                        <a:t>1А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cs typeface="Times New Roman"/>
                        </a:rPr>
                        <a:t>2А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cs typeface="Times New Roman"/>
                        </a:rPr>
                        <a:t>2Б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cs typeface="Times New Roman"/>
                        </a:rPr>
                        <a:t>3А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cs typeface="Times New Roman"/>
                        </a:rPr>
                        <a:t>3Б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39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cs typeface="Times New Roman"/>
                        </a:rPr>
                        <a:t>Понедельник</a:t>
                      </a: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12.55 – 13.25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  <a:highlight>
                            <a:srgbClr val="FFFF00"/>
                          </a:highlight>
                          <a:latin typeface="Times New Roman"/>
                          <a:cs typeface="Times New Roman"/>
                        </a:rPr>
                        <a:t>Хореогр</a:t>
                      </a:r>
                      <a:r>
                        <a:rPr lang="ru-RU" sz="1100" b="1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cs typeface="Times New Roman"/>
                        </a:rPr>
                        <a:t>/игротека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highlight>
                            <a:srgbClr val="D3D3D3"/>
                          </a:highlight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highlight>
                            <a:srgbClr val="D3D3D3"/>
                          </a:highlight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highlight>
                            <a:srgbClr val="D3D3D3"/>
                          </a:highlight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5985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13.35 – 14.05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cs typeface="Times New Roman"/>
                        </a:rPr>
                        <a:t>Учись учиться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14.10 -14.40 </a:t>
                      </a:r>
                      <a:r>
                        <a:rPr lang="ru-RU" sz="1100" b="1" dirty="0">
                          <a:effectLst/>
                          <a:latin typeface="Times New Roman"/>
                          <a:cs typeface="Times New Roman"/>
                        </a:rPr>
                        <a:t>Веселый садовник 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ДП – 13.25 – 14.05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14.05-14.35  </a:t>
                      </a:r>
                      <a:r>
                        <a:rPr lang="ru-RU" sz="1100" b="1">
                          <a:effectLst/>
                          <a:highlight>
                            <a:srgbClr val="D3D3D3"/>
                          </a:highlight>
                          <a:latin typeface="Times New Roman"/>
                          <a:cs typeface="Times New Roman"/>
                        </a:rPr>
                        <a:t>Мастер/кост.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ДП – 13.25 – 14.05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14.05-14.35</a:t>
                      </a:r>
                      <a:r>
                        <a:rPr lang="ru-RU" sz="1100" b="1">
                          <a:effectLst/>
                          <a:highlight>
                            <a:srgbClr val="00FF00"/>
                          </a:highlight>
                          <a:latin typeface="Times New Roman"/>
                          <a:cs typeface="Times New Roman"/>
                        </a:rPr>
                        <a:t>Оригами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71506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cs typeface="Times New Roman"/>
                        </a:rPr>
                        <a:t>Вторник</a:t>
                      </a: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12.25 – 12.55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highlight>
                            <a:srgbClr val="FFFF00"/>
                          </a:highlight>
                          <a:latin typeface="Times New Roman"/>
                          <a:cs typeface="Times New Roman"/>
                        </a:rPr>
                        <a:t>Хор/ Игротека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ДП - 12.00 – 12.35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12.35 – 13.05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highlight>
                            <a:srgbClr val="FF00FF"/>
                          </a:highlight>
                          <a:latin typeface="Times New Roman"/>
                          <a:cs typeface="Times New Roman"/>
                        </a:rPr>
                        <a:t>Ппсих.</a:t>
                      </a:r>
                      <a:r>
                        <a:rPr lang="ru-RU" sz="1100" b="1">
                          <a:effectLst/>
                          <a:highlight>
                            <a:srgbClr val="00FFFF"/>
                          </a:highlight>
                          <a:latin typeface="Times New Roman"/>
                          <a:cs typeface="Times New Roman"/>
                        </a:rPr>
                        <a:t>Музыка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715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ДП – 13.25 –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14.05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14.05-14.35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highlight>
                            <a:srgbClr val="00FF00"/>
                          </a:highlight>
                          <a:latin typeface="Times New Roman"/>
                          <a:cs typeface="Times New Roman"/>
                        </a:rPr>
                        <a:t>Оригами/</a:t>
                      </a:r>
                      <a:r>
                        <a:rPr lang="ru-RU" sz="1100" b="1" dirty="0" err="1">
                          <a:effectLst/>
                          <a:highlight>
                            <a:srgbClr val="FF00FF"/>
                          </a:highlight>
                          <a:latin typeface="Times New Roman"/>
                          <a:cs typeface="Times New Roman"/>
                        </a:rPr>
                        <a:t>Психоло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ДП – 12.55 – 13.35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13.35-14.05. </a:t>
                      </a:r>
                      <a:r>
                        <a:rPr lang="ru-RU" sz="1100" b="1" dirty="0" err="1">
                          <a:effectLst/>
                          <a:latin typeface="Times New Roman"/>
                          <a:cs typeface="Times New Roman"/>
                        </a:rPr>
                        <a:t>Занимат</a:t>
                      </a:r>
                      <a:r>
                        <a:rPr lang="ru-RU" sz="1100" b="1" dirty="0">
                          <a:effectLst/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lang="ru-RU" sz="1100" b="1" dirty="0" err="1">
                          <a:effectLst/>
                          <a:latin typeface="Times New Roman"/>
                          <a:cs typeface="Times New Roman"/>
                        </a:rPr>
                        <a:t>матем</a:t>
                      </a:r>
                      <a:r>
                        <a:rPr lang="ru-RU" sz="1100" b="1" dirty="0">
                          <a:effectLst/>
                          <a:latin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ДП – 12.55 – 13.35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13.35 – 14.05</a:t>
                      </a:r>
                      <a:r>
                        <a:rPr lang="ru-RU" sz="1100" b="1">
                          <a:effectLst/>
                          <a:latin typeface="Times New Roman"/>
                          <a:cs typeface="Times New Roman"/>
                        </a:rPr>
                        <a:t>Хочу быть здор.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13.05 – 13.35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highlight>
                            <a:srgbClr val="008B8B"/>
                          </a:highlight>
                          <a:latin typeface="Times New Roman"/>
                          <a:cs typeface="Times New Roman"/>
                        </a:rPr>
                        <a:t>Хим/</a:t>
                      </a:r>
                      <a:r>
                        <a:rPr lang="ru-RU" sz="1100" b="1">
                          <a:effectLst/>
                          <a:highlight>
                            <a:srgbClr val="006400"/>
                          </a:highlight>
                          <a:latin typeface="Times New Roman"/>
                          <a:cs typeface="Times New Roman"/>
                        </a:rPr>
                        <a:t>Заповед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13.15 – 13.45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highlight>
                            <a:srgbClr val="FFFF00"/>
                          </a:highlight>
                          <a:latin typeface="Times New Roman"/>
                          <a:cs typeface="Times New Roman"/>
                        </a:rPr>
                        <a:t>Хор./игротека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43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/>
                          <a:cs typeface="Times New Roman"/>
                        </a:rPr>
                        <a:t>14.15 – 14.45 </a:t>
                      </a:r>
                      <a:r>
                        <a:rPr lang="ru-RU" sz="1100" b="1" dirty="0">
                          <a:effectLst/>
                          <a:highlight>
                            <a:srgbClr val="D3D3D3"/>
                          </a:highlight>
                          <a:latin typeface="Times New Roman"/>
                          <a:cs typeface="Times New Roman"/>
                        </a:rPr>
                        <a:t>Мастер/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13.55 –14.25    </a:t>
                      </a:r>
                      <a:r>
                        <a:rPr lang="ru-RU" sz="1100" b="1">
                          <a:effectLst/>
                          <a:latin typeface="Times New Roman"/>
                          <a:cs typeface="Times New Roman"/>
                        </a:rPr>
                        <a:t>Фантазия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4339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cs typeface="Times New Roman"/>
                        </a:rPr>
                        <a:t>Среда</a:t>
                      </a: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ДП – 12.00 – 12.40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12.40 – 13.10</a:t>
                      </a:r>
                      <a:r>
                        <a:rPr lang="ru-RU" sz="1100" b="1">
                          <a:effectLst/>
                          <a:highlight>
                            <a:srgbClr val="00FFFF"/>
                          </a:highlight>
                          <a:latin typeface="Times New Roman"/>
                          <a:cs typeface="Times New Roman"/>
                        </a:rPr>
                        <a:t>Музыка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12.25.-12.55 </a:t>
                      </a:r>
                      <a:r>
                        <a:rPr lang="ru-RU" sz="1100" b="1" dirty="0">
                          <a:effectLst/>
                          <a:highlight>
                            <a:srgbClr val="00FF00"/>
                          </a:highlight>
                          <a:latin typeface="Times New Roman"/>
                          <a:cs typeface="Times New Roman"/>
                        </a:rPr>
                        <a:t>Оригами/</a:t>
                      </a:r>
                      <a:r>
                        <a:rPr lang="ru-RU" sz="1100" b="1" dirty="0">
                          <a:effectLst/>
                          <a:highlight>
                            <a:srgbClr val="FF00FF"/>
                          </a:highlight>
                          <a:latin typeface="Times New Roman"/>
                          <a:cs typeface="Times New Roman"/>
                        </a:rPr>
                        <a:t>психолог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12.25 – 12.55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highlight>
                            <a:srgbClr val="FFFF00"/>
                          </a:highlight>
                          <a:latin typeface="Times New Roman"/>
                          <a:cs typeface="Times New Roman"/>
                        </a:rPr>
                        <a:t>Народ.забавы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4715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13.20 – 13.50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highlight>
                            <a:srgbClr val="00FF00"/>
                          </a:highlight>
                          <a:latin typeface="Times New Roman"/>
                          <a:cs typeface="Times New Roman"/>
                        </a:rPr>
                        <a:t>Весел.карандаш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13.05 – 13.35</a:t>
                      </a:r>
                      <a:r>
                        <a:rPr lang="ru-RU" sz="1100" b="1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cs typeface="Times New Roman"/>
                        </a:rPr>
                        <a:t>Народ.забавы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13.05 – 13.35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 dirty="0">
                          <a:effectLst/>
                          <a:latin typeface="Times New Roman"/>
                          <a:cs typeface="Times New Roman"/>
                        </a:rPr>
                        <a:t>Хочу все знать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ДП – 12.55 – 13.35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13.35 – 14.05 </a:t>
                      </a:r>
                      <a:r>
                        <a:rPr lang="ru-RU" sz="1100" b="1">
                          <a:effectLst/>
                          <a:latin typeface="Times New Roman"/>
                          <a:cs typeface="Times New Roman"/>
                        </a:rPr>
                        <a:t>театр 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ДП – 12.55 – 13.35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13.35 – 14.05 </a:t>
                      </a:r>
                      <a:r>
                        <a:rPr lang="ru-RU" sz="1100" b="1">
                          <a:effectLst/>
                          <a:highlight>
                            <a:srgbClr val="008B8B"/>
                          </a:highlight>
                          <a:latin typeface="Times New Roman"/>
                          <a:cs typeface="Times New Roman"/>
                        </a:rPr>
                        <a:t>Химия/</a:t>
                      </a:r>
                      <a:r>
                        <a:rPr lang="ru-RU" sz="1100" b="1">
                          <a:effectLst/>
                          <a:highlight>
                            <a:srgbClr val="006400"/>
                          </a:highlight>
                          <a:latin typeface="Times New Roman"/>
                          <a:cs typeface="Times New Roman"/>
                        </a:rPr>
                        <a:t>Запов.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43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14.00– 14.30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cs typeface="Times New Roman"/>
                        </a:rPr>
                        <a:t>Кукольный театр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13.45 – 14.15</a:t>
                      </a:r>
                      <a:r>
                        <a:rPr lang="ru-RU" sz="1100" b="1">
                          <a:effectLst/>
                          <a:highlight>
                            <a:srgbClr val="D3D3D3"/>
                          </a:highlight>
                          <a:latin typeface="Times New Roman"/>
                          <a:cs typeface="Times New Roman"/>
                        </a:rPr>
                        <a:t>пальч.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highlight>
                            <a:srgbClr val="A9A9A9"/>
                          </a:highlight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14.15-14.45 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highlight>
                            <a:srgbClr val="A9A9A9"/>
                          </a:highlight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4339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Times New Roman"/>
                          <a:cs typeface="Times New Roman"/>
                        </a:rPr>
                        <a:t>Четверг</a:t>
                      </a: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12.25 – 12.55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highlight>
                            <a:srgbClr val="FFFF00"/>
                          </a:highlight>
                          <a:latin typeface="Times New Roman"/>
                          <a:cs typeface="Times New Roman"/>
                        </a:rPr>
                        <a:t>Хореогр/игрот.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highlight>
                            <a:srgbClr val="FFFF00"/>
                          </a:highlight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highlight>
                            <a:srgbClr val="FFFF00"/>
                          </a:highlight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3143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13.05 – 13.35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highlight>
                            <a:srgbClr val="FF00FF"/>
                          </a:highlight>
                          <a:latin typeface="Times New Roman"/>
                          <a:cs typeface="Times New Roman"/>
                        </a:rPr>
                        <a:t>Психолог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13.10 - 13.40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cs typeface="Times New Roman"/>
                        </a:rPr>
                        <a:t>Хочу все знать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13.15 – 13.45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highlight>
                            <a:srgbClr val="FFFF00"/>
                          </a:highlight>
                          <a:latin typeface="Times New Roman"/>
                          <a:cs typeface="Times New Roman"/>
                        </a:rPr>
                        <a:t>Хореогр./игрот</a:t>
                      </a:r>
                      <a:r>
                        <a:rPr lang="ru-RU" sz="1100" b="1">
                          <a:effectLst/>
                          <a:latin typeface="Times New Roman"/>
                          <a:cs typeface="Times New Roman"/>
                        </a:rPr>
                        <a:t>.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ДП – 12.55 – 13.15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13.15 – 13.45</a:t>
                      </a:r>
                      <a:r>
                        <a:rPr lang="ru-RU" sz="1100" b="1">
                          <a:effectLst/>
                          <a:highlight>
                            <a:srgbClr val="008B8B"/>
                          </a:highlight>
                          <a:latin typeface="Times New Roman"/>
                          <a:cs typeface="Times New Roman"/>
                        </a:rPr>
                        <a:t> 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43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13.45-14.15</a:t>
                      </a:r>
                      <a:r>
                        <a:rPr lang="ru-RU" sz="1100" b="1">
                          <a:effectLst/>
                          <a:latin typeface="Times New Roman"/>
                          <a:cs typeface="Times New Roman"/>
                        </a:rPr>
                        <a:t>Веселый садовник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13.50 – 14.20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highlight>
                            <a:srgbClr val="FFFF00"/>
                          </a:highlight>
                          <a:latin typeface="Times New Roman"/>
                          <a:cs typeface="Times New Roman"/>
                        </a:rPr>
                        <a:t>Хореогр/игротека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13.55 – 14.25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highlight>
                            <a:srgbClr val="D3D3D3"/>
                          </a:highlight>
                          <a:latin typeface="Times New Roman"/>
                          <a:cs typeface="Times New Roman"/>
                        </a:rPr>
                        <a:t> Мастер/пальч.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highlight>
                            <a:srgbClr val="D3D3D3"/>
                          </a:highlight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28675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cs typeface="Times New Roman"/>
                        </a:rPr>
                        <a:t>Пятница</a:t>
                      </a: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ДП – 12.00 – 12.40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12.40 – 13.10  </a:t>
                      </a:r>
                      <a:r>
                        <a:rPr lang="ru-RU" sz="1100" b="1">
                          <a:effectLst/>
                          <a:highlight>
                            <a:srgbClr val="00FFFF"/>
                          </a:highlight>
                          <a:latin typeface="Times New Roman"/>
                          <a:cs typeface="Times New Roman"/>
                        </a:rPr>
                        <a:t>Муз /</a:t>
                      </a:r>
                      <a:r>
                        <a:rPr lang="ru-RU" sz="1100" b="1">
                          <a:effectLst/>
                          <a:highlight>
                            <a:srgbClr val="006400"/>
                          </a:highlight>
                          <a:latin typeface="Times New Roman"/>
                          <a:cs typeface="Times New Roman"/>
                        </a:rPr>
                        <a:t>заповедник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ДП – 12.00 – 12.40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12.40 – 13.10</a:t>
                      </a:r>
                      <a:r>
                        <a:rPr lang="ru-RU" sz="1100" b="1">
                          <a:effectLst/>
                          <a:highlight>
                            <a:srgbClr val="00FF00"/>
                          </a:highlight>
                          <a:latin typeface="Times New Roman"/>
                          <a:cs typeface="Times New Roman"/>
                        </a:rPr>
                        <a:t>Оригами/</a:t>
                      </a:r>
                      <a:r>
                        <a:rPr lang="ru-RU" sz="1100" b="1">
                          <a:effectLst/>
                          <a:highlight>
                            <a:srgbClr val="FF00FF"/>
                          </a:highlight>
                          <a:latin typeface="Times New Roman"/>
                          <a:cs typeface="Times New Roman"/>
                        </a:rPr>
                        <a:t>психол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12.35 – 13.05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highlight>
                            <a:srgbClr val="FFFF00"/>
                          </a:highlight>
                          <a:latin typeface="Times New Roman"/>
                          <a:cs typeface="Times New Roman"/>
                        </a:rPr>
                        <a:t>Одар. /хореогр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cs typeface="Times New Roman"/>
                        </a:rPr>
                        <a:t>Занимательная матем.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33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13.20 – 13.50 </a:t>
                      </a:r>
                      <a:r>
                        <a:rPr lang="ru-RU" sz="1100" b="1">
                          <a:effectLst/>
                          <a:highlight>
                            <a:srgbClr val="00FFFF"/>
                          </a:highlight>
                          <a:latin typeface="Times New Roman"/>
                          <a:cs typeface="Times New Roman"/>
                        </a:rPr>
                        <a:t> Муз. /</a:t>
                      </a:r>
                      <a:r>
                        <a:rPr lang="ru-RU" sz="1100" b="1">
                          <a:effectLst/>
                          <a:highlight>
                            <a:srgbClr val="006400"/>
                          </a:highlight>
                          <a:latin typeface="Times New Roman"/>
                          <a:cs typeface="Times New Roman"/>
                        </a:rPr>
                        <a:t>заповед.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 13.15 – 13.45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highlight>
                            <a:srgbClr val="00FF00"/>
                          </a:highlight>
                          <a:latin typeface="Times New Roman"/>
                          <a:cs typeface="Times New Roman"/>
                        </a:rPr>
                        <a:t>Декор.</a:t>
                      </a:r>
                      <a:r>
                        <a:rPr lang="ru-RU" sz="1100" b="1">
                          <a:effectLst/>
                          <a:highlight>
                            <a:srgbClr val="FF00FF"/>
                          </a:highlight>
                          <a:latin typeface="Times New Roman"/>
                          <a:cs typeface="Times New Roman"/>
                        </a:rPr>
                        <a:t>психолог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  <a:highlight>
                            <a:srgbClr val="D3D3D3"/>
                          </a:highlight>
                          <a:latin typeface="Times New Roman"/>
                          <a:cs typeface="Times New Roman"/>
                        </a:rPr>
                        <a:t>МастерОКпальчики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923" marR="40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33CC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Режим работы</a:t>
            </a:r>
          </a:p>
        </p:txBody>
      </p:sp>
      <p:pic>
        <p:nvPicPr>
          <p:cNvPr id="12291" name="Picture 4" descr="stand_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8063" y="0"/>
            <a:ext cx="30559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7f1f5f717d06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57188"/>
            <a:ext cx="1428750" cy="1357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" name="Схема 1"/>
          <p:cNvGraphicFramePr/>
          <p:nvPr/>
        </p:nvGraphicFramePr>
        <p:xfrm>
          <a:off x="1147665" y="1714500"/>
          <a:ext cx="7344816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3465</TotalTime>
  <Words>756</Words>
  <Application>Microsoft Office PowerPoint</Application>
  <PresentationFormat>Экран (4:3)</PresentationFormat>
  <Paragraphs>282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 Модель  внеурочной деятельности  в рамках введения ФГОС НОО    </vt:lpstr>
      <vt:lpstr> Принципы организации  внеурочной деятельности  </vt:lpstr>
      <vt:lpstr> Способы организации  внеурочной деятельности </vt:lpstr>
      <vt:lpstr> Ориентиры в организации  внеурочной деятельности  </vt:lpstr>
      <vt:lpstr> Модель организации ВУД</vt:lpstr>
      <vt:lpstr>Наши партнеры</vt:lpstr>
      <vt:lpstr> Кадровые условия   </vt:lpstr>
      <vt:lpstr>Модель внеучебной деятельности</vt:lpstr>
      <vt:lpstr>Режим работы</vt:lpstr>
      <vt:lpstr> ВНЕУЧЕБНАЯ ДЕЯТЕЛЬНОСТЬ </vt:lpstr>
      <vt:lpstr>Презентация PowerPoint</vt:lpstr>
      <vt:lpstr>Презентация PowerPoint</vt:lpstr>
      <vt:lpstr>Презентация PowerPoint</vt:lpstr>
      <vt:lpstr>«Занимательная математика»</vt:lpstr>
      <vt:lpstr>  </vt:lpstr>
      <vt:lpstr>Презентация PowerPoint</vt:lpstr>
      <vt:lpstr>Презентация PowerPoint</vt:lpstr>
      <vt:lpstr>Презентация PowerPoint</vt:lpstr>
      <vt:lpstr> «Тропинка к своему Я»</vt:lpstr>
      <vt:lpstr>Презентация PowerPoint</vt:lpstr>
      <vt:lpstr>                                        «МастерОК» </vt:lpstr>
      <vt:lpstr>  </vt:lpstr>
      <vt:lpstr>«Хочу быть здоровым» </vt:lpstr>
      <vt:lpstr>Презентация PowerPoint</vt:lpstr>
      <vt:lpstr>Разделы портфолио учащегося</vt:lpstr>
      <vt:lpstr>Спасибо за внимание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</dc:title>
  <dc:creator>Лариса</dc:creator>
  <cp:lastModifiedBy>И.Г. Костина</cp:lastModifiedBy>
  <cp:revision>545</cp:revision>
  <dcterms:created xsi:type="dcterms:W3CDTF">2012-05-09T12:48:30Z</dcterms:created>
  <dcterms:modified xsi:type="dcterms:W3CDTF">2014-04-09T07:02:24Z</dcterms:modified>
</cp:coreProperties>
</file>