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  <a:srgbClr val="1A5A22"/>
    <a:srgbClr val="0058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32" autoAdjust="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9BAF6-19AD-4695-BD94-9C2B736BB9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AE6C07E-74BC-4704-B991-2AE30213A13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R="0" algn="ctr" rtl="0"/>
          <a:r>
            <a:rPr lang="ru-RU" sz="2400" b="1" baseline="0" dirty="0" smtClean="0">
              <a:solidFill>
                <a:srgbClr val="1A5A22"/>
              </a:solidFill>
              <a:latin typeface="Calibri"/>
            </a:rPr>
            <a:t>в процессе учебной деятельности</a:t>
          </a:r>
          <a:endParaRPr lang="ru-RU" sz="2400" b="1" dirty="0" smtClean="0">
            <a:solidFill>
              <a:srgbClr val="1A5A22"/>
            </a:solidFill>
          </a:endParaRPr>
        </a:p>
      </dgm:t>
    </dgm:pt>
    <dgm:pt modelId="{2A9EB56E-3C91-4A5E-B3CB-41B7425E04F1}" type="parTrans" cxnId="{51F109E4-B46F-4EE4-B1E1-FABA56BEEC0D}">
      <dgm:prSet/>
      <dgm:spPr/>
      <dgm:t>
        <a:bodyPr/>
        <a:lstStyle/>
        <a:p>
          <a:endParaRPr lang="ru-RU"/>
        </a:p>
      </dgm:t>
    </dgm:pt>
    <dgm:pt modelId="{9C31BAFF-915F-4DD0-AD07-79B55C49A8AB}" type="sibTrans" cxnId="{51F109E4-B46F-4EE4-B1E1-FABA56BEEC0D}">
      <dgm:prSet/>
      <dgm:spPr/>
      <dgm:t>
        <a:bodyPr/>
        <a:lstStyle/>
        <a:p>
          <a:endParaRPr lang="ru-RU"/>
        </a:p>
      </dgm:t>
    </dgm:pt>
    <dgm:pt modelId="{E84725EF-D9A6-4083-AA4F-688E7A6078F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R="0" algn="ctr" rtl="0"/>
          <a:r>
            <a:rPr lang="ru-RU" sz="2400" b="1" baseline="0" dirty="0" smtClean="0">
              <a:solidFill>
                <a:srgbClr val="7030A0"/>
              </a:solidFill>
              <a:latin typeface="Calibri"/>
            </a:rPr>
            <a:t>во внеурочной деятельности</a:t>
          </a:r>
          <a:endParaRPr lang="ru-RU" sz="2400" b="1" dirty="0" smtClean="0">
            <a:solidFill>
              <a:srgbClr val="7030A0"/>
            </a:solidFill>
          </a:endParaRPr>
        </a:p>
      </dgm:t>
    </dgm:pt>
    <dgm:pt modelId="{17CEBBA1-B078-4121-9757-50D72685F966}" type="parTrans" cxnId="{1FBAF1F0-8B1D-4659-B87D-22C24D1BD800}">
      <dgm:prSet/>
      <dgm:spPr/>
      <dgm:t>
        <a:bodyPr/>
        <a:lstStyle/>
        <a:p>
          <a:endParaRPr lang="ru-RU"/>
        </a:p>
      </dgm:t>
    </dgm:pt>
    <dgm:pt modelId="{302047BF-AD0D-4D54-9FE0-81E8D5FE4964}" type="sibTrans" cxnId="{1FBAF1F0-8B1D-4659-B87D-22C24D1BD800}">
      <dgm:prSet/>
      <dgm:spPr/>
      <dgm:t>
        <a:bodyPr/>
        <a:lstStyle/>
        <a:p>
          <a:endParaRPr lang="ru-RU"/>
        </a:p>
      </dgm:t>
    </dgm:pt>
    <dgm:pt modelId="{02E886E6-A3FD-47C5-80AB-B307F3AAF7B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R="0" algn="ctr" rtl="0"/>
          <a:r>
            <a:rPr lang="ru-RU" sz="2400" b="1" baseline="0" dirty="0" smtClean="0">
              <a:solidFill>
                <a:srgbClr val="0070C0"/>
              </a:solidFill>
              <a:latin typeface="Calibri"/>
            </a:rPr>
            <a:t>во внешкольной деятельности</a:t>
          </a:r>
          <a:endParaRPr lang="ru-RU" sz="2400" b="1" dirty="0" smtClean="0">
            <a:solidFill>
              <a:srgbClr val="0070C0"/>
            </a:solidFill>
          </a:endParaRPr>
        </a:p>
      </dgm:t>
    </dgm:pt>
    <dgm:pt modelId="{F012B7F3-04D3-48F4-9E61-57A8B5B445EA}" type="parTrans" cxnId="{48656B97-0F1E-4037-BD30-190087173FD4}">
      <dgm:prSet/>
      <dgm:spPr/>
      <dgm:t>
        <a:bodyPr/>
        <a:lstStyle/>
        <a:p>
          <a:endParaRPr lang="ru-RU"/>
        </a:p>
      </dgm:t>
    </dgm:pt>
    <dgm:pt modelId="{C27E4156-906C-46D7-BF28-B81911A7D3E5}" type="sibTrans" cxnId="{48656B97-0F1E-4037-BD30-190087173FD4}">
      <dgm:prSet/>
      <dgm:spPr/>
      <dgm:t>
        <a:bodyPr/>
        <a:lstStyle/>
        <a:p>
          <a:endParaRPr lang="ru-RU"/>
        </a:p>
      </dgm:t>
    </dgm:pt>
    <dgm:pt modelId="{86D730D4-B296-4DD6-AF3D-94035181C32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R="0" algn="ctr" rtl="0"/>
          <a:r>
            <a:rPr lang="ru-RU" sz="2800" b="1" i="1" baseline="0" dirty="0" smtClean="0">
              <a:solidFill>
                <a:srgbClr val="004274"/>
              </a:solidFill>
              <a:latin typeface="Calibri"/>
            </a:rPr>
            <a:t>реализуется в трёх сферах:</a:t>
          </a:r>
        </a:p>
      </dgm:t>
    </dgm:pt>
    <dgm:pt modelId="{C31E32ED-99CB-4D5D-86BA-85E77E6A2C1F}" type="sibTrans" cxnId="{F279D5EC-4AA9-403C-99DE-D1FBCDE13465}">
      <dgm:prSet/>
      <dgm:spPr/>
      <dgm:t>
        <a:bodyPr/>
        <a:lstStyle/>
        <a:p>
          <a:endParaRPr lang="ru-RU"/>
        </a:p>
      </dgm:t>
    </dgm:pt>
    <dgm:pt modelId="{A69EDF9D-7A04-41F9-A56B-239075BA138B}" type="parTrans" cxnId="{F279D5EC-4AA9-403C-99DE-D1FBCDE13465}">
      <dgm:prSet/>
      <dgm:spPr/>
      <dgm:t>
        <a:bodyPr/>
        <a:lstStyle/>
        <a:p>
          <a:endParaRPr lang="ru-RU"/>
        </a:p>
      </dgm:t>
    </dgm:pt>
    <dgm:pt modelId="{AA7D01A5-DC65-4132-A480-8F18E806935E}" type="pres">
      <dgm:prSet presAssocID="{F3B9BAF6-19AD-4695-BD94-9C2B736BB9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B86AB2-6692-4833-8AED-6BB23C2702CD}" type="pres">
      <dgm:prSet presAssocID="{86D730D4-B296-4DD6-AF3D-94035181C32E}" presName="hierRoot1" presStyleCnt="0">
        <dgm:presLayoutVars>
          <dgm:hierBranch val="r"/>
        </dgm:presLayoutVars>
      </dgm:prSet>
      <dgm:spPr/>
    </dgm:pt>
    <dgm:pt modelId="{7ADCC0FC-501C-4358-B029-8D457B623E68}" type="pres">
      <dgm:prSet presAssocID="{86D730D4-B296-4DD6-AF3D-94035181C32E}" presName="rootComposite1" presStyleCnt="0"/>
      <dgm:spPr/>
    </dgm:pt>
    <dgm:pt modelId="{11BA66C3-0B9D-486B-806C-65A6A1E28662}" type="pres">
      <dgm:prSet presAssocID="{86D730D4-B296-4DD6-AF3D-94035181C32E}" presName="rootText1" presStyleLbl="node0" presStyleIdx="0" presStyleCnt="1" custScaleX="425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6A7267-AD64-4AF0-A32C-CAAA03F775E3}" type="pres">
      <dgm:prSet presAssocID="{86D730D4-B296-4DD6-AF3D-94035181C3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872655-D954-4229-9D24-7CA48FBF619C}" type="pres">
      <dgm:prSet presAssocID="{86D730D4-B296-4DD6-AF3D-94035181C32E}" presName="hierChild2" presStyleCnt="0"/>
      <dgm:spPr/>
    </dgm:pt>
    <dgm:pt modelId="{9C03596C-9D8D-409D-A86A-82E6A1229DA0}" type="pres">
      <dgm:prSet presAssocID="{2A9EB56E-3C91-4A5E-B3CB-41B7425E04F1}" presName="Name50" presStyleLbl="parChTrans1D2" presStyleIdx="0" presStyleCnt="3"/>
      <dgm:spPr/>
      <dgm:t>
        <a:bodyPr/>
        <a:lstStyle/>
        <a:p>
          <a:endParaRPr lang="ru-RU"/>
        </a:p>
      </dgm:t>
    </dgm:pt>
    <dgm:pt modelId="{CB677885-5FD7-4826-85D0-3DCF83B8899A}" type="pres">
      <dgm:prSet presAssocID="{1AE6C07E-74BC-4704-B991-2AE30213A13D}" presName="hierRoot2" presStyleCnt="0">
        <dgm:presLayoutVars>
          <dgm:hierBranch/>
        </dgm:presLayoutVars>
      </dgm:prSet>
      <dgm:spPr/>
    </dgm:pt>
    <dgm:pt modelId="{BD61E568-7E9A-49A8-B329-BD6FA322A6F2}" type="pres">
      <dgm:prSet presAssocID="{1AE6C07E-74BC-4704-B991-2AE30213A13D}" presName="rootComposite" presStyleCnt="0"/>
      <dgm:spPr/>
    </dgm:pt>
    <dgm:pt modelId="{F5A0E947-B46B-4B5B-8AD4-BB104BA963F2}" type="pres">
      <dgm:prSet presAssocID="{1AE6C07E-74BC-4704-B991-2AE30213A13D}" presName="rootText" presStyleLbl="node2" presStyleIdx="0" presStyleCnt="3" custScaleX="260990" custScaleY="117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CCF3F9-5D7E-4C11-82C1-0CC32D736DA6}" type="pres">
      <dgm:prSet presAssocID="{1AE6C07E-74BC-4704-B991-2AE30213A13D}" presName="rootConnector" presStyleLbl="node2" presStyleIdx="0" presStyleCnt="3"/>
      <dgm:spPr/>
      <dgm:t>
        <a:bodyPr/>
        <a:lstStyle/>
        <a:p>
          <a:endParaRPr lang="ru-RU"/>
        </a:p>
      </dgm:t>
    </dgm:pt>
    <dgm:pt modelId="{3BE24EC2-45E2-4D55-9457-827233103C2C}" type="pres">
      <dgm:prSet presAssocID="{1AE6C07E-74BC-4704-B991-2AE30213A13D}" presName="hierChild4" presStyleCnt="0"/>
      <dgm:spPr/>
    </dgm:pt>
    <dgm:pt modelId="{28998FEA-57AB-4B64-9FA0-B641DB292587}" type="pres">
      <dgm:prSet presAssocID="{1AE6C07E-74BC-4704-B991-2AE30213A13D}" presName="hierChild5" presStyleCnt="0"/>
      <dgm:spPr/>
    </dgm:pt>
    <dgm:pt modelId="{F70C887F-D2DE-47FC-B478-97C3A1CCA0FB}" type="pres">
      <dgm:prSet presAssocID="{17CEBBA1-B078-4121-9757-50D72685F966}" presName="Name50" presStyleLbl="parChTrans1D2" presStyleIdx="1" presStyleCnt="3"/>
      <dgm:spPr/>
      <dgm:t>
        <a:bodyPr/>
        <a:lstStyle/>
        <a:p>
          <a:endParaRPr lang="ru-RU"/>
        </a:p>
      </dgm:t>
    </dgm:pt>
    <dgm:pt modelId="{0D2E5A8E-A8AF-4F0B-B0DC-1095C8E6832A}" type="pres">
      <dgm:prSet presAssocID="{E84725EF-D9A6-4083-AA4F-688E7A6078F6}" presName="hierRoot2" presStyleCnt="0">
        <dgm:presLayoutVars>
          <dgm:hierBranch/>
        </dgm:presLayoutVars>
      </dgm:prSet>
      <dgm:spPr/>
    </dgm:pt>
    <dgm:pt modelId="{F6B521F7-CEE8-4D5C-9B98-4D8BF5535FAF}" type="pres">
      <dgm:prSet presAssocID="{E84725EF-D9A6-4083-AA4F-688E7A6078F6}" presName="rootComposite" presStyleCnt="0"/>
      <dgm:spPr/>
    </dgm:pt>
    <dgm:pt modelId="{3715D462-0AAB-4388-9677-9651054CA5D0}" type="pres">
      <dgm:prSet presAssocID="{E84725EF-D9A6-4083-AA4F-688E7A6078F6}" presName="rootText" presStyleLbl="node2" presStyleIdx="1" presStyleCnt="3" custScaleX="244288" custScaleY="116555" custLinFactNeighborY="-8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20C689-E5D3-4CB6-B579-2ABEB7BE63CE}" type="pres">
      <dgm:prSet presAssocID="{E84725EF-D9A6-4083-AA4F-688E7A6078F6}" presName="rootConnector" presStyleLbl="node2" presStyleIdx="1" presStyleCnt="3"/>
      <dgm:spPr/>
      <dgm:t>
        <a:bodyPr/>
        <a:lstStyle/>
        <a:p>
          <a:endParaRPr lang="ru-RU"/>
        </a:p>
      </dgm:t>
    </dgm:pt>
    <dgm:pt modelId="{67F684FA-D4CB-4DEE-8A83-DD7A0D267785}" type="pres">
      <dgm:prSet presAssocID="{E84725EF-D9A6-4083-AA4F-688E7A6078F6}" presName="hierChild4" presStyleCnt="0"/>
      <dgm:spPr/>
    </dgm:pt>
    <dgm:pt modelId="{5130D887-60C8-45B2-A49D-DFCF9CD032E1}" type="pres">
      <dgm:prSet presAssocID="{E84725EF-D9A6-4083-AA4F-688E7A6078F6}" presName="hierChild5" presStyleCnt="0"/>
      <dgm:spPr/>
    </dgm:pt>
    <dgm:pt modelId="{259ECDFD-206F-400F-A15D-31B5D1D5F9B9}" type="pres">
      <dgm:prSet presAssocID="{F012B7F3-04D3-48F4-9E61-57A8B5B445EA}" presName="Name50" presStyleLbl="parChTrans1D2" presStyleIdx="2" presStyleCnt="3"/>
      <dgm:spPr/>
      <dgm:t>
        <a:bodyPr/>
        <a:lstStyle/>
        <a:p>
          <a:endParaRPr lang="ru-RU"/>
        </a:p>
      </dgm:t>
    </dgm:pt>
    <dgm:pt modelId="{85EBCDBC-C945-487B-95F6-D5EB555570D4}" type="pres">
      <dgm:prSet presAssocID="{02E886E6-A3FD-47C5-80AB-B307F3AAF7B5}" presName="hierRoot2" presStyleCnt="0">
        <dgm:presLayoutVars>
          <dgm:hierBranch/>
        </dgm:presLayoutVars>
      </dgm:prSet>
      <dgm:spPr/>
    </dgm:pt>
    <dgm:pt modelId="{BE6C6447-A999-4FDA-BC13-604A2CBFD5FF}" type="pres">
      <dgm:prSet presAssocID="{02E886E6-A3FD-47C5-80AB-B307F3AAF7B5}" presName="rootComposite" presStyleCnt="0"/>
      <dgm:spPr/>
    </dgm:pt>
    <dgm:pt modelId="{9BAEE19A-A913-411E-ACFB-CC87CB2599DA}" type="pres">
      <dgm:prSet presAssocID="{02E886E6-A3FD-47C5-80AB-B307F3AAF7B5}" presName="rootText" presStyleLbl="node2" presStyleIdx="2" presStyleCnt="3" custScaleX="264273" custScaleY="120963" custLinFactNeighborY="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9A41E-A6BF-4A9B-A2E3-DA447E823879}" type="pres">
      <dgm:prSet presAssocID="{02E886E6-A3FD-47C5-80AB-B307F3AAF7B5}" presName="rootConnector" presStyleLbl="node2" presStyleIdx="2" presStyleCnt="3"/>
      <dgm:spPr/>
      <dgm:t>
        <a:bodyPr/>
        <a:lstStyle/>
        <a:p>
          <a:endParaRPr lang="ru-RU"/>
        </a:p>
      </dgm:t>
    </dgm:pt>
    <dgm:pt modelId="{EE54B269-B02A-4408-99E4-D841A06CA975}" type="pres">
      <dgm:prSet presAssocID="{02E886E6-A3FD-47C5-80AB-B307F3AAF7B5}" presName="hierChild4" presStyleCnt="0"/>
      <dgm:spPr/>
    </dgm:pt>
    <dgm:pt modelId="{1FD961F8-5D9D-40BE-8489-387CAE1ACADE}" type="pres">
      <dgm:prSet presAssocID="{02E886E6-A3FD-47C5-80AB-B307F3AAF7B5}" presName="hierChild5" presStyleCnt="0"/>
      <dgm:spPr/>
    </dgm:pt>
    <dgm:pt modelId="{C110147C-E1EF-4D92-BC1C-15CA5420AAF2}" type="pres">
      <dgm:prSet presAssocID="{86D730D4-B296-4DD6-AF3D-94035181C32E}" presName="hierChild3" presStyleCnt="0"/>
      <dgm:spPr/>
    </dgm:pt>
  </dgm:ptLst>
  <dgm:cxnLst>
    <dgm:cxn modelId="{51F109E4-B46F-4EE4-B1E1-FABA56BEEC0D}" srcId="{86D730D4-B296-4DD6-AF3D-94035181C32E}" destId="{1AE6C07E-74BC-4704-B991-2AE30213A13D}" srcOrd="0" destOrd="0" parTransId="{2A9EB56E-3C91-4A5E-B3CB-41B7425E04F1}" sibTransId="{9C31BAFF-915F-4DD0-AD07-79B55C49A8AB}"/>
    <dgm:cxn modelId="{48656B97-0F1E-4037-BD30-190087173FD4}" srcId="{86D730D4-B296-4DD6-AF3D-94035181C32E}" destId="{02E886E6-A3FD-47C5-80AB-B307F3AAF7B5}" srcOrd="2" destOrd="0" parTransId="{F012B7F3-04D3-48F4-9E61-57A8B5B445EA}" sibTransId="{C27E4156-906C-46D7-BF28-B81911A7D3E5}"/>
    <dgm:cxn modelId="{F279D5EC-4AA9-403C-99DE-D1FBCDE13465}" srcId="{F3B9BAF6-19AD-4695-BD94-9C2B736BB99E}" destId="{86D730D4-B296-4DD6-AF3D-94035181C32E}" srcOrd="0" destOrd="0" parTransId="{A69EDF9D-7A04-41F9-A56B-239075BA138B}" sibTransId="{C31E32ED-99CB-4D5D-86BA-85E77E6A2C1F}"/>
    <dgm:cxn modelId="{1FBAF1F0-8B1D-4659-B87D-22C24D1BD800}" srcId="{86D730D4-B296-4DD6-AF3D-94035181C32E}" destId="{E84725EF-D9A6-4083-AA4F-688E7A6078F6}" srcOrd="1" destOrd="0" parTransId="{17CEBBA1-B078-4121-9757-50D72685F966}" sibTransId="{302047BF-AD0D-4D54-9FE0-81E8D5FE4964}"/>
    <dgm:cxn modelId="{BB1A9A12-B729-414F-9D95-C2D52C2927AA}" type="presOf" srcId="{02E886E6-A3FD-47C5-80AB-B307F3AAF7B5}" destId="{9BAEE19A-A913-411E-ACFB-CC87CB2599DA}" srcOrd="0" destOrd="0" presId="urn:microsoft.com/office/officeart/2005/8/layout/orgChart1"/>
    <dgm:cxn modelId="{E81A1BF2-233B-40A5-BE4E-04F1EFD716DD}" type="presOf" srcId="{86D730D4-B296-4DD6-AF3D-94035181C32E}" destId="{756A7267-AD64-4AF0-A32C-CAAA03F775E3}" srcOrd="1" destOrd="0" presId="urn:microsoft.com/office/officeart/2005/8/layout/orgChart1"/>
    <dgm:cxn modelId="{01001FE2-27C5-4673-A0BE-DF6C7ADFB261}" type="presOf" srcId="{17CEBBA1-B078-4121-9757-50D72685F966}" destId="{F70C887F-D2DE-47FC-B478-97C3A1CCA0FB}" srcOrd="0" destOrd="0" presId="urn:microsoft.com/office/officeart/2005/8/layout/orgChart1"/>
    <dgm:cxn modelId="{A8B1B4DE-F3C5-49C8-9C3D-1E939B649295}" type="presOf" srcId="{86D730D4-B296-4DD6-AF3D-94035181C32E}" destId="{11BA66C3-0B9D-486B-806C-65A6A1E28662}" srcOrd="0" destOrd="0" presId="urn:microsoft.com/office/officeart/2005/8/layout/orgChart1"/>
    <dgm:cxn modelId="{1B05F12E-C7F4-459A-B8D4-018B6723C10B}" type="presOf" srcId="{2A9EB56E-3C91-4A5E-B3CB-41B7425E04F1}" destId="{9C03596C-9D8D-409D-A86A-82E6A1229DA0}" srcOrd="0" destOrd="0" presId="urn:microsoft.com/office/officeart/2005/8/layout/orgChart1"/>
    <dgm:cxn modelId="{02D1A5A0-DD7D-412F-9CB0-4D76853F5F4E}" type="presOf" srcId="{1AE6C07E-74BC-4704-B991-2AE30213A13D}" destId="{F5A0E947-B46B-4B5B-8AD4-BB104BA963F2}" srcOrd="0" destOrd="0" presId="urn:microsoft.com/office/officeart/2005/8/layout/orgChart1"/>
    <dgm:cxn modelId="{91F52D18-6C19-4861-84F9-EA9E1C7A0A71}" type="presOf" srcId="{02E886E6-A3FD-47C5-80AB-B307F3AAF7B5}" destId="{C059A41E-A6BF-4A9B-A2E3-DA447E823879}" srcOrd="1" destOrd="0" presId="urn:microsoft.com/office/officeart/2005/8/layout/orgChart1"/>
    <dgm:cxn modelId="{BB9E0627-6834-4525-B479-0EA2015C86F1}" type="presOf" srcId="{E84725EF-D9A6-4083-AA4F-688E7A6078F6}" destId="{D620C689-E5D3-4CB6-B579-2ABEB7BE63CE}" srcOrd="1" destOrd="0" presId="urn:microsoft.com/office/officeart/2005/8/layout/orgChart1"/>
    <dgm:cxn modelId="{56552CB1-0EFF-418B-B418-65AEE20BEC08}" type="presOf" srcId="{1AE6C07E-74BC-4704-B991-2AE30213A13D}" destId="{0DCCF3F9-5D7E-4C11-82C1-0CC32D736DA6}" srcOrd="1" destOrd="0" presId="urn:microsoft.com/office/officeart/2005/8/layout/orgChart1"/>
    <dgm:cxn modelId="{7722CA35-F769-401F-BE34-818065268FE4}" type="presOf" srcId="{F3B9BAF6-19AD-4695-BD94-9C2B736BB99E}" destId="{AA7D01A5-DC65-4132-A480-8F18E806935E}" srcOrd="0" destOrd="0" presId="urn:microsoft.com/office/officeart/2005/8/layout/orgChart1"/>
    <dgm:cxn modelId="{3FA80257-C34C-4641-9866-10B5D77D8F78}" type="presOf" srcId="{E84725EF-D9A6-4083-AA4F-688E7A6078F6}" destId="{3715D462-0AAB-4388-9677-9651054CA5D0}" srcOrd="0" destOrd="0" presId="urn:microsoft.com/office/officeart/2005/8/layout/orgChart1"/>
    <dgm:cxn modelId="{7A5B1ED0-872D-4DD3-A9D9-4DAC8E7632FF}" type="presOf" srcId="{F012B7F3-04D3-48F4-9E61-57A8B5B445EA}" destId="{259ECDFD-206F-400F-A15D-31B5D1D5F9B9}" srcOrd="0" destOrd="0" presId="urn:microsoft.com/office/officeart/2005/8/layout/orgChart1"/>
    <dgm:cxn modelId="{7353AA83-18B4-440F-84CC-F2F61A63A970}" type="presParOf" srcId="{AA7D01A5-DC65-4132-A480-8F18E806935E}" destId="{A9B86AB2-6692-4833-8AED-6BB23C2702CD}" srcOrd="0" destOrd="0" presId="urn:microsoft.com/office/officeart/2005/8/layout/orgChart1"/>
    <dgm:cxn modelId="{9CDFB697-E34E-4C7A-8F93-1A5AF394D2E0}" type="presParOf" srcId="{A9B86AB2-6692-4833-8AED-6BB23C2702CD}" destId="{7ADCC0FC-501C-4358-B029-8D457B623E68}" srcOrd="0" destOrd="0" presId="urn:microsoft.com/office/officeart/2005/8/layout/orgChart1"/>
    <dgm:cxn modelId="{788EE9FC-69A7-469D-9282-73219AFDE357}" type="presParOf" srcId="{7ADCC0FC-501C-4358-B029-8D457B623E68}" destId="{11BA66C3-0B9D-486B-806C-65A6A1E28662}" srcOrd="0" destOrd="0" presId="urn:microsoft.com/office/officeart/2005/8/layout/orgChart1"/>
    <dgm:cxn modelId="{237865EA-C33B-4742-B87E-1D8DAA4455DE}" type="presParOf" srcId="{7ADCC0FC-501C-4358-B029-8D457B623E68}" destId="{756A7267-AD64-4AF0-A32C-CAAA03F775E3}" srcOrd="1" destOrd="0" presId="urn:microsoft.com/office/officeart/2005/8/layout/orgChart1"/>
    <dgm:cxn modelId="{60D17421-A0EB-44A4-9665-1876238EAD92}" type="presParOf" srcId="{A9B86AB2-6692-4833-8AED-6BB23C2702CD}" destId="{A3872655-D954-4229-9D24-7CA48FBF619C}" srcOrd="1" destOrd="0" presId="urn:microsoft.com/office/officeart/2005/8/layout/orgChart1"/>
    <dgm:cxn modelId="{3ADDF4B5-901B-45BB-A655-E6AEC1E080CC}" type="presParOf" srcId="{A3872655-D954-4229-9D24-7CA48FBF619C}" destId="{9C03596C-9D8D-409D-A86A-82E6A1229DA0}" srcOrd="0" destOrd="0" presId="urn:microsoft.com/office/officeart/2005/8/layout/orgChart1"/>
    <dgm:cxn modelId="{5355FBCF-5322-4878-A5AB-408898992872}" type="presParOf" srcId="{A3872655-D954-4229-9D24-7CA48FBF619C}" destId="{CB677885-5FD7-4826-85D0-3DCF83B8899A}" srcOrd="1" destOrd="0" presId="urn:microsoft.com/office/officeart/2005/8/layout/orgChart1"/>
    <dgm:cxn modelId="{B1176A51-0AA6-4B00-AA8E-A24BA93C3725}" type="presParOf" srcId="{CB677885-5FD7-4826-85D0-3DCF83B8899A}" destId="{BD61E568-7E9A-49A8-B329-BD6FA322A6F2}" srcOrd="0" destOrd="0" presId="urn:microsoft.com/office/officeart/2005/8/layout/orgChart1"/>
    <dgm:cxn modelId="{F6F93F9E-41BD-4270-829F-B06181621F48}" type="presParOf" srcId="{BD61E568-7E9A-49A8-B329-BD6FA322A6F2}" destId="{F5A0E947-B46B-4B5B-8AD4-BB104BA963F2}" srcOrd="0" destOrd="0" presId="urn:microsoft.com/office/officeart/2005/8/layout/orgChart1"/>
    <dgm:cxn modelId="{F418623D-C9B8-42BC-B3C5-6C22266B59CC}" type="presParOf" srcId="{BD61E568-7E9A-49A8-B329-BD6FA322A6F2}" destId="{0DCCF3F9-5D7E-4C11-82C1-0CC32D736DA6}" srcOrd="1" destOrd="0" presId="urn:microsoft.com/office/officeart/2005/8/layout/orgChart1"/>
    <dgm:cxn modelId="{30B704E3-32CB-4F85-9AB5-2446CE18E3CD}" type="presParOf" srcId="{CB677885-5FD7-4826-85D0-3DCF83B8899A}" destId="{3BE24EC2-45E2-4D55-9457-827233103C2C}" srcOrd="1" destOrd="0" presId="urn:microsoft.com/office/officeart/2005/8/layout/orgChart1"/>
    <dgm:cxn modelId="{616EE652-C578-4808-8B9D-21BF6F3832E4}" type="presParOf" srcId="{CB677885-5FD7-4826-85D0-3DCF83B8899A}" destId="{28998FEA-57AB-4B64-9FA0-B641DB292587}" srcOrd="2" destOrd="0" presId="urn:microsoft.com/office/officeart/2005/8/layout/orgChart1"/>
    <dgm:cxn modelId="{B3ECC472-4189-4007-BD6B-F1107B727AF4}" type="presParOf" srcId="{A3872655-D954-4229-9D24-7CA48FBF619C}" destId="{F70C887F-D2DE-47FC-B478-97C3A1CCA0FB}" srcOrd="2" destOrd="0" presId="urn:microsoft.com/office/officeart/2005/8/layout/orgChart1"/>
    <dgm:cxn modelId="{D287B0EB-63B6-4C36-8DFB-63E2B5DF482C}" type="presParOf" srcId="{A3872655-D954-4229-9D24-7CA48FBF619C}" destId="{0D2E5A8E-A8AF-4F0B-B0DC-1095C8E6832A}" srcOrd="3" destOrd="0" presId="urn:microsoft.com/office/officeart/2005/8/layout/orgChart1"/>
    <dgm:cxn modelId="{818ED001-99B5-491A-A046-0F73DEA098A4}" type="presParOf" srcId="{0D2E5A8E-A8AF-4F0B-B0DC-1095C8E6832A}" destId="{F6B521F7-CEE8-4D5C-9B98-4D8BF5535FAF}" srcOrd="0" destOrd="0" presId="urn:microsoft.com/office/officeart/2005/8/layout/orgChart1"/>
    <dgm:cxn modelId="{1C44A4BE-96C9-41FB-9A13-7B93EC504A64}" type="presParOf" srcId="{F6B521F7-CEE8-4D5C-9B98-4D8BF5535FAF}" destId="{3715D462-0AAB-4388-9677-9651054CA5D0}" srcOrd="0" destOrd="0" presId="urn:microsoft.com/office/officeart/2005/8/layout/orgChart1"/>
    <dgm:cxn modelId="{B3B2769D-509D-4909-9AF1-269A452CE70A}" type="presParOf" srcId="{F6B521F7-CEE8-4D5C-9B98-4D8BF5535FAF}" destId="{D620C689-E5D3-4CB6-B579-2ABEB7BE63CE}" srcOrd="1" destOrd="0" presId="urn:microsoft.com/office/officeart/2005/8/layout/orgChart1"/>
    <dgm:cxn modelId="{03D6952A-67ED-4C58-8367-BEE976D6DA5F}" type="presParOf" srcId="{0D2E5A8E-A8AF-4F0B-B0DC-1095C8E6832A}" destId="{67F684FA-D4CB-4DEE-8A83-DD7A0D267785}" srcOrd="1" destOrd="0" presId="urn:microsoft.com/office/officeart/2005/8/layout/orgChart1"/>
    <dgm:cxn modelId="{AB7F1D9F-2087-45B7-8D41-D1E94FD9181C}" type="presParOf" srcId="{0D2E5A8E-A8AF-4F0B-B0DC-1095C8E6832A}" destId="{5130D887-60C8-45B2-A49D-DFCF9CD032E1}" srcOrd="2" destOrd="0" presId="urn:microsoft.com/office/officeart/2005/8/layout/orgChart1"/>
    <dgm:cxn modelId="{1F25F8BA-4B99-4E47-B959-11B3DB3573B6}" type="presParOf" srcId="{A3872655-D954-4229-9D24-7CA48FBF619C}" destId="{259ECDFD-206F-400F-A15D-31B5D1D5F9B9}" srcOrd="4" destOrd="0" presId="urn:microsoft.com/office/officeart/2005/8/layout/orgChart1"/>
    <dgm:cxn modelId="{C6D566E4-9D53-4168-9A89-E7F6055FEC30}" type="presParOf" srcId="{A3872655-D954-4229-9D24-7CA48FBF619C}" destId="{85EBCDBC-C945-487B-95F6-D5EB555570D4}" srcOrd="5" destOrd="0" presId="urn:microsoft.com/office/officeart/2005/8/layout/orgChart1"/>
    <dgm:cxn modelId="{3693E308-7F83-4B3C-84F4-5EDEEB3E3EA5}" type="presParOf" srcId="{85EBCDBC-C945-487B-95F6-D5EB555570D4}" destId="{BE6C6447-A999-4FDA-BC13-604A2CBFD5FF}" srcOrd="0" destOrd="0" presId="urn:microsoft.com/office/officeart/2005/8/layout/orgChart1"/>
    <dgm:cxn modelId="{9841A17B-9B0A-45D3-B9C2-4242AAFFC637}" type="presParOf" srcId="{BE6C6447-A999-4FDA-BC13-604A2CBFD5FF}" destId="{9BAEE19A-A913-411E-ACFB-CC87CB2599DA}" srcOrd="0" destOrd="0" presId="urn:microsoft.com/office/officeart/2005/8/layout/orgChart1"/>
    <dgm:cxn modelId="{287A17E8-8218-4318-BAC1-3291957B511E}" type="presParOf" srcId="{BE6C6447-A999-4FDA-BC13-604A2CBFD5FF}" destId="{C059A41E-A6BF-4A9B-A2E3-DA447E823879}" srcOrd="1" destOrd="0" presId="urn:microsoft.com/office/officeart/2005/8/layout/orgChart1"/>
    <dgm:cxn modelId="{0B2DA277-46AD-4582-802A-94049506519B}" type="presParOf" srcId="{85EBCDBC-C945-487B-95F6-D5EB555570D4}" destId="{EE54B269-B02A-4408-99E4-D841A06CA975}" srcOrd="1" destOrd="0" presId="urn:microsoft.com/office/officeart/2005/8/layout/orgChart1"/>
    <dgm:cxn modelId="{6B3D2824-0EF6-425B-9DB4-2BDEB15227F5}" type="presParOf" srcId="{85EBCDBC-C945-487B-95F6-D5EB555570D4}" destId="{1FD961F8-5D9D-40BE-8489-387CAE1ACADE}" srcOrd="2" destOrd="0" presId="urn:microsoft.com/office/officeart/2005/8/layout/orgChart1"/>
    <dgm:cxn modelId="{FB52BA51-338F-4888-8786-3CB470209E73}" type="presParOf" srcId="{A9B86AB2-6692-4833-8AED-6BB23C2702CD}" destId="{C110147C-E1EF-4D92-BC1C-15CA5420AAF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54099-6C8C-4F1B-B0D3-84EA9D49F76C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2A2FB-1C0F-4157-87C2-9139DC3DF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2A2FB-1C0F-4157-87C2-9139DC3DF5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608473-C643-4234-B815-64DFF1A368EF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773B00-F36C-48CC-A04F-67902F86C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AM_5384.JPG"/>
          <p:cNvPicPr>
            <a:picLocks noChangeAspect="1" noChangeArrowheads="1"/>
          </p:cNvPicPr>
          <p:nvPr/>
        </p:nvPicPr>
        <p:blipFill>
          <a:blip r:embed="rId3" cstate="print"/>
          <a:srcRect t="4166"/>
          <a:stretch>
            <a:fillRect/>
          </a:stretch>
        </p:blipFill>
        <p:spPr bwMode="auto">
          <a:xfrm>
            <a:off x="15857" y="0"/>
            <a:ext cx="912814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5016"/>
            <a:ext cx="7929618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МОБУ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Тыгдинская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СОШ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SAM_5384.JPG"/>
          <p:cNvPicPr>
            <a:picLocks noChangeAspect="1" noChangeArrowheads="1"/>
          </p:cNvPicPr>
          <p:nvPr/>
        </p:nvPicPr>
        <p:blipFill>
          <a:blip r:embed="rId2" cstate="print"/>
          <a:srcRect t="4166"/>
          <a:stretch>
            <a:fillRect/>
          </a:stretch>
        </p:blipFill>
        <p:spPr bwMode="auto">
          <a:xfrm>
            <a:off x="15857" y="0"/>
            <a:ext cx="912814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3071810"/>
            <a:ext cx="77153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</a:t>
            </a:r>
            <a:endParaRPr lang="ru-RU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63915"/>
            <a:ext cx="7858180" cy="7171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4274"/>
                </a:solidFill>
              </a:rPr>
              <a:t>Программа воспитания и социализации обучающихся</a:t>
            </a:r>
          </a:p>
          <a:p>
            <a:pPr algn="ctr"/>
            <a:endParaRPr lang="ru-RU" sz="4400" b="1" i="1" dirty="0" smtClean="0">
              <a:solidFill>
                <a:srgbClr val="004274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4274"/>
                </a:solidFill>
              </a:rPr>
              <a:t>«РАЗВИТИЕ И ВОСПИТАНИЕ </a:t>
            </a:r>
          </a:p>
          <a:p>
            <a:pPr algn="ctr"/>
            <a:r>
              <a:rPr lang="ru-RU" sz="4400" b="1" i="1" dirty="0" smtClean="0">
                <a:solidFill>
                  <a:srgbClr val="004274"/>
                </a:solidFill>
              </a:rPr>
              <a:t>ДУХОВНО-РАЗВИТОЙ, </a:t>
            </a:r>
          </a:p>
          <a:p>
            <a:pPr algn="ctr"/>
            <a:r>
              <a:rPr lang="ru-RU" sz="4400" b="1" i="1" dirty="0" smtClean="0">
                <a:solidFill>
                  <a:srgbClr val="004274"/>
                </a:solidFill>
              </a:rPr>
              <a:t>ТВОРЧЕСКОЙ И</a:t>
            </a:r>
          </a:p>
          <a:p>
            <a:pPr algn="ctr"/>
            <a:r>
              <a:rPr lang="ru-RU" sz="4400" b="1" i="1" dirty="0" smtClean="0">
                <a:solidFill>
                  <a:srgbClr val="004274"/>
                </a:solidFill>
              </a:rPr>
              <a:t>  НРАВСТВЕННО ЗДОРОВОЙ ЛИЧНОСТИ».</a:t>
            </a:r>
            <a:endParaRPr lang="ru-RU" sz="5400" b="1" dirty="0" smtClean="0">
              <a:solidFill>
                <a:srgbClr val="004274"/>
              </a:solidFill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285720" y="3143248"/>
            <a:ext cx="8572560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4274"/>
                </a:solidFill>
                <a:effectLst/>
                <a:ea typeface="Times New Roman" pitchFamily="18" charset="0"/>
              </a:rPr>
              <a:t>Цель: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274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274"/>
                </a:solidFill>
                <a:effectLst/>
                <a:ea typeface="Times New Roman" pitchFamily="18" charset="0"/>
              </a:rPr>
              <a:t> воспитание и развитие свободной, талантливой,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274"/>
                </a:solidFill>
                <a:effectLst/>
                <a:ea typeface="Times New Roman" pitchFamily="18" charset="0"/>
              </a:rPr>
              <a:t>физически здоровой саморазвивающейся личности способной к самореализации, обогащенной знаниями, готовой к созидательной трудовой деятельности и нравственному поведению, ориентированной на творчество, на самопознание и самовоспитание с чувством гражданина,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274"/>
                </a:solidFill>
                <a:effectLst/>
                <a:ea typeface="Times New Roman" pitchFamily="18" charset="0"/>
              </a:rPr>
              <a:t> политической культурой, с духом свободы, демократии </a:t>
            </a:r>
            <a:r>
              <a:rPr lang="ru-RU" sz="2400" b="1" dirty="0" smtClean="0">
                <a:solidFill>
                  <a:srgbClr val="004274"/>
                </a:solidFill>
                <a:ea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274"/>
                </a:solidFill>
                <a:effectLst/>
                <a:ea typeface="Times New Roman" pitchFamily="18" charset="0"/>
              </a:rPr>
              <a:t>личным достоинством.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4274"/>
              </a:solidFill>
              <a:effectLst/>
            </a:endParaRPr>
          </a:p>
        </p:txBody>
      </p:sp>
      <p:pic>
        <p:nvPicPr>
          <p:cNvPr id="6" name="Picture 2" descr="H:\SAM_5384.JPG"/>
          <p:cNvPicPr>
            <a:picLocks noChangeAspect="1" noChangeArrowheads="1"/>
          </p:cNvPicPr>
          <p:nvPr/>
        </p:nvPicPr>
        <p:blipFill>
          <a:blip r:embed="rId2" cstate="print"/>
          <a:srcRect l="18395" b="43421"/>
          <a:stretch>
            <a:fillRect/>
          </a:stretch>
        </p:blipFill>
        <p:spPr bwMode="auto">
          <a:xfrm>
            <a:off x="357158" y="0"/>
            <a:ext cx="821537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4274"/>
                </a:solidFill>
              </a:rPr>
              <a:t> </a:t>
            </a:r>
            <a:r>
              <a:rPr lang="ru-RU" sz="2400" b="1" u="sng" dirty="0" smtClean="0">
                <a:solidFill>
                  <a:srgbClr val="004274"/>
                </a:solidFill>
              </a:rPr>
              <a:t>Задачи: </a:t>
            </a:r>
            <a:endParaRPr lang="ru-RU" sz="2400" b="1" dirty="0" smtClean="0">
              <a:solidFill>
                <a:srgbClr val="004274"/>
              </a:solidFill>
            </a:endParaRPr>
          </a:p>
          <a:p>
            <a:r>
              <a:rPr lang="ru-RU" sz="1800" b="1" dirty="0" smtClean="0">
                <a:solidFill>
                  <a:srgbClr val="004274"/>
                </a:solidFill>
              </a:rPr>
              <a:t> 1.  Развитие интересов и способностей личности, формирование и развитие личностных качеств, необходимых для  активной жизнедеятельности. Социально-педагогическая адаптация и защита детей, формирование позитивного отношения между людьми, уважение прав другого человека.</a:t>
            </a:r>
          </a:p>
          <a:p>
            <a:r>
              <a:rPr lang="ru-RU" sz="1800" b="1" dirty="0" smtClean="0">
                <a:solidFill>
                  <a:srgbClr val="004274"/>
                </a:solidFill>
              </a:rPr>
              <a:t> 2.  Целенаправленный поиск условий для максимального проявления потенциальных возможностей личности, формирования привычки к систематическому труду и состязательности, увеличение степени самостоятельности детей и самоконтроля.</a:t>
            </a:r>
          </a:p>
          <a:p>
            <a:r>
              <a:rPr lang="ru-RU" sz="1800" b="1" dirty="0" smtClean="0">
                <a:solidFill>
                  <a:srgbClr val="004274"/>
                </a:solidFill>
              </a:rPr>
              <a:t> 3. Формирование знаний, умений, навыков по обеспечению здорового образа жизни,   нетерпимого отношения к пагубным привычкам, устойчивого негативного  отношения </a:t>
            </a:r>
            <a:r>
              <a:rPr lang="ru-RU" sz="1800" b="1" dirty="0" err="1" smtClean="0">
                <a:solidFill>
                  <a:srgbClr val="004274"/>
                </a:solidFill>
              </a:rPr>
              <a:t>антисоциальным</a:t>
            </a:r>
            <a:r>
              <a:rPr lang="ru-RU" sz="1800" b="1" dirty="0" smtClean="0">
                <a:solidFill>
                  <a:srgbClr val="004274"/>
                </a:solidFill>
              </a:rPr>
              <a:t> тенденциям в молодежной   среде.</a:t>
            </a:r>
          </a:p>
          <a:p>
            <a:r>
              <a:rPr lang="ru-RU" sz="1800" b="1" dirty="0" smtClean="0">
                <a:solidFill>
                  <a:srgbClr val="004274"/>
                </a:solidFill>
              </a:rPr>
              <a:t>4. Совершенствование форм, методов и средств профилактической работы с обучающимися, вовлечение в систему дополнительного образования  в целях предупреждения правонарушений, безнадзорности и беспризорности несовершеннолетних,  создание оптимальных условий для адаптации в социуме.</a:t>
            </a:r>
          </a:p>
          <a:p>
            <a:r>
              <a:rPr lang="ru-RU" sz="1800" b="1" dirty="0" smtClean="0">
                <a:solidFill>
                  <a:srgbClr val="004274"/>
                </a:solidFill>
              </a:rPr>
              <a:t>5. Индивидуальная работа с семьями, нуждающимися в особом педагогическом внимании; определение нужд, потребностей этих семей, их проблем, определение позитивных и негативных сторон, которые в дальнейшем  учитывать в процессе работы с ними.</a:t>
            </a:r>
          </a:p>
          <a:p>
            <a:r>
              <a:rPr lang="ru-RU" sz="1800" b="1" dirty="0" smtClean="0">
                <a:solidFill>
                  <a:srgbClr val="004274"/>
                </a:solidFill>
              </a:rPr>
              <a:t>6. Способствовать усилению роли семьи  в воспитании детей и привлекать родителей  к учебно-воспитательному процесса в  школе. Сотрудничество.</a:t>
            </a:r>
            <a:endParaRPr lang="ru-RU" sz="1800" b="1" dirty="0">
              <a:solidFill>
                <a:srgbClr val="0042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8153400" cy="642942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004274"/>
                </a:solidFill>
              </a:rPr>
              <a:t>Система  воспитательной  работы направлена</a:t>
            </a:r>
            <a:endParaRPr lang="ru-RU" sz="4000" b="1" dirty="0" smtClean="0">
              <a:solidFill>
                <a:srgbClr val="004274"/>
              </a:solidFill>
            </a:endParaRPr>
          </a:p>
          <a:p>
            <a:pPr algn="ctr">
              <a:buNone/>
            </a:pPr>
            <a:r>
              <a:rPr lang="ru-RU" sz="4000" b="1" u="sng" dirty="0" smtClean="0">
                <a:solidFill>
                  <a:srgbClr val="004274"/>
                </a:solidFill>
              </a:rPr>
              <a:t> на  развитие личности через:</a:t>
            </a:r>
            <a:endParaRPr lang="ru-RU" sz="4000" b="1" dirty="0" smtClean="0">
              <a:solidFill>
                <a:srgbClr val="004274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4274"/>
                </a:solidFill>
              </a:rPr>
              <a:t> </a:t>
            </a:r>
          </a:p>
          <a:p>
            <a:pPr lvl="0"/>
            <a:r>
              <a:rPr lang="ru-RU" sz="4000" b="1" dirty="0" smtClean="0">
                <a:solidFill>
                  <a:srgbClr val="004274"/>
                </a:solidFill>
              </a:rPr>
              <a:t>Изучение личности ученика</a:t>
            </a:r>
          </a:p>
          <a:p>
            <a:pPr lvl="0"/>
            <a:r>
              <a:rPr lang="ru-RU" sz="4000" b="1" dirty="0" smtClean="0">
                <a:solidFill>
                  <a:srgbClr val="004274"/>
                </a:solidFill>
              </a:rPr>
              <a:t>Ориентирование личности на уклад жизни и традиции  школы. </a:t>
            </a:r>
          </a:p>
          <a:p>
            <a:pPr lvl="0"/>
            <a:r>
              <a:rPr lang="ru-RU" sz="4000" b="1" dirty="0" smtClean="0">
                <a:solidFill>
                  <a:srgbClr val="004274"/>
                </a:solidFill>
              </a:rPr>
              <a:t>Кружковую сеть, дополнительное образование</a:t>
            </a:r>
          </a:p>
          <a:p>
            <a:pPr lvl="0"/>
            <a:r>
              <a:rPr lang="ru-RU" sz="4000" b="1" dirty="0" smtClean="0">
                <a:solidFill>
                  <a:srgbClr val="004274"/>
                </a:solidFill>
              </a:rPr>
              <a:t>Взаимосвязь обучения с воспитанием</a:t>
            </a:r>
          </a:p>
          <a:p>
            <a:pPr lvl="0"/>
            <a:r>
              <a:rPr lang="ru-RU" sz="4000" b="1" dirty="0" smtClean="0">
                <a:solidFill>
                  <a:srgbClr val="004274"/>
                </a:solidFill>
              </a:rPr>
              <a:t>Ориентацию на здоровый образ жизни</a:t>
            </a:r>
          </a:p>
          <a:p>
            <a:pPr lvl="0"/>
            <a:r>
              <a:rPr lang="ru-RU" sz="4000" b="1" dirty="0" smtClean="0">
                <a:solidFill>
                  <a:srgbClr val="004274"/>
                </a:solidFill>
              </a:rPr>
              <a:t>Реализацию познавательной деятельности средствами различных конкурсов, состязаний, интеллектуальных игр</a:t>
            </a:r>
          </a:p>
          <a:p>
            <a:pPr lvl="0"/>
            <a:r>
              <a:rPr lang="ru-RU" sz="4000" b="1" dirty="0" smtClean="0">
                <a:solidFill>
                  <a:srgbClr val="004274"/>
                </a:solidFill>
              </a:rPr>
              <a:t>Организацию работы органов самоуправления</a:t>
            </a:r>
          </a:p>
          <a:p>
            <a:pPr lvl="0"/>
            <a:r>
              <a:rPr lang="ru-RU" sz="4000" b="1" dirty="0" smtClean="0">
                <a:solidFill>
                  <a:srgbClr val="004274"/>
                </a:solidFill>
              </a:rPr>
              <a:t>Ориентацию на цикл творческих коллективных дел </a:t>
            </a:r>
          </a:p>
          <a:p>
            <a:pPr lvl="0"/>
            <a:r>
              <a:rPr lang="ru-RU" sz="4000" b="1" dirty="0" smtClean="0">
                <a:solidFill>
                  <a:srgbClr val="004274"/>
                </a:solidFill>
              </a:rPr>
              <a:t>Традиционные классные и общешкольные  мероприятия</a:t>
            </a:r>
          </a:p>
          <a:p>
            <a:pPr lvl="0"/>
            <a:r>
              <a:rPr lang="ru-RU" sz="4000" b="1" dirty="0" smtClean="0">
                <a:solidFill>
                  <a:srgbClr val="004274"/>
                </a:solidFill>
              </a:rPr>
              <a:t> Сотрудничество. Взаимодействие  школы  и семьи.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рганизационная диаграмма 2"/>
          <p:cNvGraphicFramePr>
            <a:graphicFrameLocks noGrp="1"/>
          </p:cNvGraphicFramePr>
          <p:nvPr>
            <p:ph sz="half" idx="1"/>
          </p:nvPr>
        </p:nvGraphicFramePr>
        <p:xfrm>
          <a:off x="428596" y="1571612"/>
          <a:ext cx="828680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15238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4274"/>
                </a:solidFill>
              </a:rPr>
              <a:t>воспитательная система </a:t>
            </a:r>
            <a:endParaRPr lang="ru-RU" sz="4000" dirty="0">
              <a:solidFill>
                <a:srgbClr val="0042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8153400" cy="6143668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3400" b="1" u="sng" dirty="0" smtClean="0">
                <a:solidFill>
                  <a:srgbClr val="004274"/>
                </a:solidFill>
              </a:rPr>
              <a:t>ПРИОРИТЕТНЫЕ НАПРАВЛЕНИЯ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3400" b="1" u="sng" dirty="0" smtClean="0">
                <a:solidFill>
                  <a:srgbClr val="004274"/>
                </a:solidFill>
              </a:rPr>
              <a:t>В ВОСПИТАТЕЛЬНОЙ РАБОТЕ:</a:t>
            </a:r>
            <a:endParaRPr lang="ru-RU" sz="3400" b="1" dirty="0" smtClean="0">
              <a:solidFill>
                <a:srgbClr val="004274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4274"/>
                </a:solidFill>
              </a:rPr>
              <a:t> </a:t>
            </a:r>
            <a:endParaRPr lang="ru-RU" b="1" dirty="0" smtClean="0">
              <a:solidFill>
                <a:srgbClr val="004274"/>
              </a:solidFill>
            </a:endParaRPr>
          </a:p>
          <a:p>
            <a:r>
              <a:rPr lang="ru-RU" sz="3600" b="1" dirty="0" smtClean="0">
                <a:solidFill>
                  <a:srgbClr val="004274"/>
                </a:solidFill>
              </a:rPr>
              <a:t>- «Возрождение ратного духа» (</a:t>
            </a:r>
            <a:r>
              <a:rPr lang="ru-RU" sz="3600" b="1" i="1" dirty="0" smtClean="0">
                <a:solidFill>
                  <a:srgbClr val="004274"/>
                </a:solidFill>
              </a:rPr>
              <a:t>гражданско-патриотическое)</a:t>
            </a:r>
            <a:endParaRPr lang="ru-RU" sz="3600" b="1" dirty="0" smtClean="0">
              <a:solidFill>
                <a:srgbClr val="004274"/>
              </a:solidFill>
            </a:endParaRPr>
          </a:p>
          <a:p>
            <a:r>
              <a:rPr lang="ru-RU" sz="3600" b="1" dirty="0" smtClean="0">
                <a:solidFill>
                  <a:srgbClr val="004274"/>
                </a:solidFill>
              </a:rPr>
              <a:t>-«Школа активного гражданина» (</a:t>
            </a:r>
            <a:r>
              <a:rPr lang="ru-RU" sz="3600" b="1" i="1" dirty="0" smtClean="0">
                <a:solidFill>
                  <a:srgbClr val="004274"/>
                </a:solidFill>
              </a:rPr>
              <a:t>нравственно-правовое воспитание)</a:t>
            </a:r>
            <a:endParaRPr lang="ru-RU" sz="3600" b="1" dirty="0" smtClean="0">
              <a:solidFill>
                <a:srgbClr val="004274"/>
              </a:solidFill>
            </a:endParaRPr>
          </a:p>
          <a:p>
            <a:r>
              <a:rPr lang="ru-RU" sz="3600" b="1" dirty="0" smtClean="0">
                <a:solidFill>
                  <a:srgbClr val="004274"/>
                </a:solidFill>
              </a:rPr>
              <a:t>- «Учеба и труд рядом идут» (</a:t>
            </a:r>
            <a:r>
              <a:rPr lang="ru-RU" sz="3600" b="1" i="1" dirty="0" smtClean="0">
                <a:solidFill>
                  <a:srgbClr val="004274"/>
                </a:solidFill>
              </a:rPr>
              <a:t>интеллектуальное развитие)</a:t>
            </a:r>
            <a:endParaRPr lang="ru-RU" sz="3600" b="1" dirty="0" smtClean="0">
              <a:solidFill>
                <a:srgbClr val="004274"/>
              </a:solidFill>
            </a:endParaRPr>
          </a:p>
          <a:p>
            <a:r>
              <a:rPr lang="ru-RU" sz="3600" b="1" dirty="0" smtClean="0">
                <a:solidFill>
                  <a:srgbClr val="004274"/>
                </a:solidFill>
              </a:rPr>
              <a:t>- «В здоровом теле – здоровый дух» (</a:t>
            </a:r>
            <a:r>
              <a:rPr lang="ru-RU" sz="3600" b="1" i="1" dirty="0" smtClean="0">
                <a:solidFill>
                  <a:srgbClr val="004274"/>
                </a:solidFill>
              </a:rPr>
              <a:t>физкультурно-оздоровительное воспитание)</a:t>
            </a:r>
            <a:endParaRPr lang="ru-RU" sz="3600" b="1" dirty="0" smtClean="0">
              <a:solidFill>
                <a:srgbClr val="004274"/>
              </a:solidFill>
            </a:endParaRPr>
          </a:p>
          <a:p>
            <a:r>
              <a:rPr lang="ru-RU" sz="3600" b="1" dirty="0" smtClean="0">
                <a:solidFill>
                  <a:srgbClr val="004274"/>
                </a:solidFill>
              </a:rPr>
              <a:t>-«Профессия и труд рядом идут» </a:t>
            </a:r>
            <a:r>
              <a:rPr lang="ru-RU" sz="3600" b="1" dirty="0" smtClean="0">
                <a:solidFill>
                  <a:srgbClr val="004274"/>
                </a:solidFill>
              </a:rPr>
              <a:t>(</a:t>
            </a:r>
            <a:r>
              <a:rPr lang="ru-RU" sz="3600" b="1" i="1" dirty="0" smtClean="0">
                <a:solidFill>
                  <a:srgbClr val="004274"/>
                </a:solidFill>
              </a:rPr>
              <a:t>профориентация и труд)</a:t>
            </a:r>
            <a:endParaRPr lang="ru-RU" sz="3600" b="1" dirty="0" smtClean="0">
              <a:solidFill>
                <a:srgbClr val="004274"/>
              </a:solidFill>
            </a:endParaRPr>
          </a:p>
          <a:p>
            <a:r>
              <a:rPr lang="ru-RU" sz="3600" b="1" dirty="0" smtClean="0">
                <a:solidFill>
                  <a:srgbClr val="004274"/>
                </a:solidFill>
              </a:rPr>
              <a:t>- </a:t>
            </a:r>
            <a:r>
              <a:rPr lang="ru-RU" sz="3600" b="1" dirty="0" smtClean="0">
                <a:solidFill>
                  <a:srgbClr val="004274"/>
                </a:solidFill>
              </a:rPr>
              <a:t>«Вопросы школьного значения» - (</a:t>
            </a:r>
            <a:r>
              <a:rPr lang="ru-RU" sz="3600" b="1" i="1" dirty="0" smtClean="0">
                <a:solidFill>
                  <a:srgbClr val="004274"/>
                </a:solidFill>
              </a:rPr>
              <a:t>самоуправление)</a:t>
            </a:r>
            <a:endParaRPr lang="ru-RU" sz="3600" b="1" dirty="0" smtClean="0">
              <a:solidFill>
                <a:srgbClr val="004274"/>
              </a:solidFill>
            </a:endParaRPr>
          </a:p>
          <a:p>
            <a:r>
              <a:rPr lang="ru-RU" sz="3600" b="1" i="1" dirty="0" smtClean="0">
                <a:solidFill>
                  <a:srgbClr val="004274"/>
                </a:solidFill>
              </a:rPr>
              <a:t>- </a:t>
            </a:r>
            <a:r>
              <a:rPr lang="ru-RU" sz="3600" b="1" i="1" dirty="0" smtClean="0">
                <a:solidFill>
                  <a:srgbClr val="004274"/>
                </a:solidFill>
              </a:rPr>
              <a:t>«Взаимодействие семьи и школы» (партнерство)</a:t>
            </a:r>
            <a:endParaRPr lang="ru-RU" sz="3600" b="1" dirty="0" smtClean="0">
              <a:solidFill>
                <a:srgbClr val="004274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4274"/>
                </a:solidFill>
              </a:rPr>
              <a:t> </a:t>
            </a:r>
            <a:endParaRPr lang="ru-RU" b="1" dirty="0" smtClean="0">
              <a:solidFill>
                <a:srgbClr val="004274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57224" y="142852"/>
            <a:ext cx="7758138" cy="571480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00589A"/>
                </a:solidFill>
              </a:rPr>
              <a:t>Традиционные школьные мероприятия.</a:t>
            </a:r>
            <a:endParaRPr lang="ru-RU" sz="3600" dirty="0" smtClean="0">
              <a:solidFill>
                <a:srgbClr val="00589A"/>
              </a:solidFill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785794"/>
            <a:ext cx="4023360" cy="5317184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Операция «ВСЕОБУЧ»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Операция «Внимание дети!»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Операция ЗАБОТА (помощь пенсионерам, ветеранам ВОВ, труженикам тыла, вдовам, ветеранам труда, благоустройство и уход за памятниками)</a:t>
            </a:r>
          </a:p>
          <a:p>
            <a:r>
              <a:rPr lang="ru-RU" b="1" u="sng" dirty="0" smtClean="0">
                <a:solidFill>
                  <a:srgbClr val="7030A0"/>
                </a:solidFill>
              </a:rPr>
              <a:t>Праздники Осени.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Дни здоровья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Праздник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 «Посвящение в первоклассники»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Месячники здорового образа жизни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День учителя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День Пожилого человека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День Единства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Международный день толерантности – 16 ноября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20 ноября – ВСЕМИРНЫЙ ДЕНЬ РЕБЕНКА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 День Матери.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785794"/>
            <a:ext cx="4023360" cy="5174308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12 декабря – принятие Конституции РФ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Новый год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Вечер встречи выпускников 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Месячник военно-патриотического воспитания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Районный смотр – конкурс «России славные сыны»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Масленица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Прощание с Азбукой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Международный женский день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День космонавтики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Районный конкурс «Безопасное колесо»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Месячник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«Помни! Гордимся!»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День Семьи.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Последний звонок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День защиты детей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Летний отдых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Выпускной вечер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3"/>
          </p:nvPr>
        </p:nvSpPr>
        <p:spPr>
          <a:xfrm>
            <a:off x="214282" y="6072206"/>
            <a:ext cx="8715436" cy="785794"/>
          </a:xfrm>
        </p:spPr>
        <p:txBody>
          <a:bodyPr>
            <a:normAutofit fontScale="47500" lnSpcReduction="20000"/>
          </a:bodyPr>
          <a:lstStyle/>
          <a:p>
            <a:r>
              <a:rPr lang="ru-RU" sz="4500" b="1" dirty="0" smtClean="0">
                <a:solidFill>
                  <a:srgbClr val="1A5A22"/>
                </a:solidFill>
              </a:rPr>
              <a:t>Акции Поздравление от Деда Мороза, с Днем Защитника Отечества, </a:t>
            </a:r>
          </a:p>
          <a:p>
            <a:r>
              <a:rPr lang="ru-RU" sz="4500" b="1" dirty="0" smtClean="0">
                <a:solidFill>
                  <a:srgbClr val="1A5A22"/>
                </a:solidFill>
              </a:rPr>
              <a:t>с Международным женским Днем, Подари улыбку, День Победы.</a:t>
            </a:r>
            <a:endParaRPr lang="ru-RU" sz="3600" dirty="0" smtClean="0">
              <a:solidFill>
                <a:srgbClr val="1A5A2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653" y="681674"/>
            <a:ext cx="6077057" cy="546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</TotalTime>
  <Words>459</Words>
  <Application>Microsoft Office PowerPoint</Application>
  <PresentationFormat>Экран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воспитательная система 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История</dc:creator>
  <cp:lastModifiedBy>User</cp:lastModifiedBy>
  <cp:revision>14</cp:revision>
  <dcterms:created xsi:type="dcterms:W3CDTF">2016-03-16T07:32:10Z</dcterms:created>
  <dcterms:modified xsi:type="dcterms:W3CDTF">2016-03-17T22:22:13Z</dcterms:modified>
</cp:coreProperties>
</file>