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9" r:id="rId3"/>
    <p:sldId id="260" r:id="rId4"/>
    <p:sldId id="266" r:id="rId5"/>
    <p:sldId id="269" r:id="rId6"/>
    <p:sldId id="277" r:id="rId7"/>
    <p:sldId id="271" r:id="rId8"/>
    <p:sldId id="287" r:id="rId9"/>
    <p:sldId id="272" r:id="rId10"/>
    <p:sldId id="278" r:id="rId11"/>
    <p:sldId id="290" r:id="rId12"/>
    <p:sldId id="283" r:id="rId13"/>
    <p:sldId id="273" r:id="rId14"/>
    <p:sldId id="284" r:id="rId15"/>
    <p:sldId id="281" r:id="rId16"/>
    <p:sldId id="274" r:id="rId17"/>
    <p:sldId id="285" r:id="rId18"/>
    <p:sldId id="286" r:id="rId19"/>
    <p:sldId id="275" r:id="rId20"/>
    <p:sldId id="267" r:id="rId21"/>
    <p:sldId id="288" r:id="rId22"/>
    <p:sldId id="289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1" d="100"/>
          <a:sy n="101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267744" y="2276872"/>
            <a:ext cx="6624736" cy="3877399"/>
            <a:chOff x="1115616" y="2955212"/>
            <a:chExt cx="7165477" cy="451235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181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7145207"/>
              <a:ext cx="7165477" cy="322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1" y="404664"/>
            <a:ext cx="1400557" cy="14005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40835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 СРЕДНЯЯ ОБЩЕОБРАЗОВАТЕЛЬНАЯ  ШКОЛА №4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95736" y="1403227"/>
            <a:ext cx="6400800" cy="1752600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«РАЗГОВОРОВ О ВАЖНОМ»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ВОСПИТАТЕЛЬНОЙ ДЕЯТЕЛЬНОСТИ КЛАССНОГО РУКОВОДИТЕЛЯ И ВОСПИТАНИЯ ПАТРИОТИЗМА ОБУЧАЮЩИХСЯ</a:t>
            </a:r>
          </a:p>
          <a:p>
            <a:pPr algn="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Еремеева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И.П., </a:t>
            </a:r>
          </a:p>
          <a:p>
            <a:pPr algn="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МОАУ СОШ № 4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2023,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г.Зея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912768" cy="1470025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2. Отбор материала и составление плана занятия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868" y="1700809"/>
            <a:ext cx="3780153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8652" y="3170834"/>
            <a:ext cx="1775450" cy="3386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4868" y="3170834"/>
            <a:ext cx="1728192" cy="33861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710" y="1696292"/>
            <a:ext cx="2692362" cy="47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1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332656"/>
            <a:ext cx="6912768" cy="1470025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2. Отбор материала и составление плана занятия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3404939" cy="482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667" y="1628800"/>
            <a:ext cx="3356473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2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0648"/>
            <a:ext cx="6044208" cy="504056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«Дневник ученика»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2390946" cy="329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431727"/>
            <a:ext cx="2329302" cy="320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960" y="1527001"/>
            <a:ext cx="2206738" cy="303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4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493" y="692696"/>
            <a:ext cx="687625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1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6768752" cy="1512168"/>
          </a:xfrm>
        </p:spPr>
        <p:txBody>
          <a:bodyPr/>
          <a:lstStyle/>
          <a:p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3. Творческий компонент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91836"/>
            <a:ext cx="3414597" cy="227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091836"/>
            <a:ext cx="3312368" cy="217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C:\Users\Админ\Pictures\2023-08-25_01-57-19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687" y="980728"/>
            <a:ext cx="3390617" cy="28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715" y="1053225"/>
            <a:ext cx="3657773" cy="274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252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дмин\Pictures\2023-08-25_01-12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634" y="260648"/>
            <a:ext cx="720377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58811">
            <a:off x="2516637" y="2809202"/>
            <a:ext cx="4586141" cy="343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46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705" y="188640"/>
            <a:ext cx="6869783" cy="311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blob:https://web.whatsapp.com/11c54a33-88eb-47ff-9af2-18f0fa0429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3306878"/>
            <a:ext cx="6840760" cy="313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013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3777" y="692696"/>
            <a:ext cx="6990711" cy="122413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4. Проведение занятия. Рефлексия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\Pictures\2023-08-25_01-32-2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960193"/>
            <a:ext cx="2085223" cy="215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459564" cy="33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9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6840760" cy="55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5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6844342" cy="51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19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429000"/>
            <a:ext cx="6480720" cy="2160240"/>
          </a:xfrm>
        </p:spPr>
        <p:txBody>
          <a:bodyPr/>
          <a:lstStyle/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должны строить свое будущее на прочном фундаменте. И такой фундамент – это патриотизм» 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04664"/>
            <a:ext cx="50419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8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077" y="688666"/>
            <a:ext cx="4084506" cy="280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583" y="1030745"/>
            <a:ext cx="2805896" cy="460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077" y="3718636"/>
            <a:ext cx="4084506" cy="236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0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306"/>
            <a:ext cx="6078424" cy="66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73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548680"/>
            <a:ext cx="3442982" cy="47525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923" y="1556792"/>
            <a:ext cx="3257325" cy="461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1470025"/>
          </a:xfrm>
        </p:spPr>
        <p:txBody>
          <a:bodyPr/>
          <a:lstStyle/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772816"/>
            <a:ext cx="6768752" cy="816496"/>
          </a:xfrm>
        </p:spPr>
        <p:txBody>
          <a:bodyPr/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ОТ НАС ЗАВИСИТ,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БУДЕТ НАША СТРАНА,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СЕГОДНЯШНИМ ШКОЛЬНИКАМ ПРЕДСТОИТ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СТРОИТЬ И ОТВЕЧАТЬ ЗА БУДУЩЕЕ РОССИИ.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81069" y="494116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ПОГОВОРИМ С НИМИ ОБ ЭТОМ…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943" y="260648"/>
            <a:ext cx="1395413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5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5177" y="908720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цикла занятий «Разговоры о важном» осуществляется в</a:t>
            </a:r>
          </a:p>
          <a:p>
            <a:pPr lvl="0" algn="ctr"/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письмом Министерства просвещения Российской</a:t>
            </a:r>
          </a:p>
          <a:p>
            <a:pPr lvl="0" algn="ctr"/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17 июня 2022 года </a:t>
            </a:r>
          </a:p>
          <a:p>
            <a:pPr lvl="0" algn="ctr"/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03-871 «Об организации занятий</a:t>
            </a:r>
          </a:p>
          <a:p>
            <a:pPr lvl="0" algn="ctr"/>
            <a:r>
              <a:rPr lang="ru-RU" sz="32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92163"/>
            <a:ext cx="360730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68659"/>
            <a:ext cx="3576211" cy="5879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16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707" y="404664"/>
            <a:ext cx="6745288" cy="60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0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538" y="2883766"/>
            <a:ext cx="7086462" cy="380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1078" y="188640"/>
            <a:ext cx="4041847" cy="32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09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5674049" cy="306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3469822"/>
            <a:ext cx="5674049" cy="315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07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6761268" cy="450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1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564866"/>
            <a:ext cx="6262464" cy="247570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1. С чего начнем? Что имеем?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98884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https://razgovor.edsoo.ru/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2865140"/>
            <a:ext cx="5404164" cy="32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8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178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Comic Sans MS</vt:lpstr>
      <vt:lpstr>Calibri</vt:lpstr>
      <vt:lpstr>Times New Roman</vt:lpstr>
      <vt:lpstr>Arial</vt:lpstr>
      <vt:lpstr>1_Тема Office</vt:lpstr>
      <vt:lpstr>Презентация PowerPoint</vt:lpstr>
      <vt:lpstr>«Мы должны строить свое будущее на прочном фундаменте. И такой фундамент – это патриотизм»  В.В.Путин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 1. С чего начнем? Что имеем?</vt:lpstr>
      <vt:lpstr>Шаг 2. Отбор материала и составление плана занятия</vt:lpstr>
      <vt:lpstr>Шаг 2. Отбор материала и составление плана занятия</vt:lpstr>
      <vt:lpstr>«Дневник ученика»</vt:lpstr>
      <vt:lpstr>Презентация PowerPoint</vt:lpstr>
      <vt:lpstr>Шаг 3. Творческий компонент</vt:lpstr>
      <vt:lpstr>Презентация PowerPoint</vt:lpstr>
      <vt:lpstr>Презентация PowerPoint</vt:lpstr>
      <vt:lpstr>Шаг 4. Проведение занятия. 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Ширшов К.В.</cp:lastModifiedBy>
  <cp:revision>104</cp:revision>
  <dcterms:created xsi:type="dcterms:W3CDTF">2014-07-06T18:18:01Z</dcterms:created>
  <dcterms:modified xsi:type="dcterms:W3CDTF">2023-08-29T08:11:08Z</dcterms:modified>
</cp:coreProperties>
</file>