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78" r:id="rId3"/>
    <p:sldId id="274" r:id="rId4"/>
    <p:sldId id="287" r:id="rId5"/>
    <p:sldId id="286" r:id="rId6"/>
    <p:sldId id="354" r:id="rId7"/>
    <p:sldId id="349" r:id="rId8"/>
    <p:sldId id="326" r:id="rId9"/>
    <p:sldId id="325" r:id="rId10"/>
    <p:sldId id="348" r:id="rId11"/>
    <p:sldId id="350" r:id="rId12"/>
    <p:sldId id="345" r:id="rId13"/>
    <p:sldId id="340" r:id="rId14"/>
    <p:sldId id="338" r:id="rId15"/>
    <p:sldId id="339" r:id="rId16"/>
    <p:sldId id="353" r:id="rId17"/>
    <p:sldId id="343" r:id="rId18"/>
    <p:sldId id="347" r:id="rId19"/>
    <p:sldId id="352" r:id="rId20"/>
    <p:sldId id="355" r:id="rId21"/>
    <p:sldId id="356" r:id="rId22"/>
    <p:sldId id="357" r:id="rId23"/>
    <p:sldId id="351" r:id="rId24"/>
    <p:sldId id="359" r:id="rId25"/>
    <p:sldId id="363" r:id="rId26"/>
    <p:sldId id="362" r:id="rId27"/>
    <p:sldId id="35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58D1-4B20-472A-B534-DAA2E1B04550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9210D-51EC-4B35-AD50-DE1DB4E5D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143116"/>
            <a:ext cx="6880246" cy="321471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  <a:t>РАЙОННОЕ </a:t>
            </a:r>
            <a:b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  <a:t>ПОИСКОВО-КРАЕВЕДЧЕСКОЕ ОБЪЕДИНЕНИЕ</a:t>
            </a:r>
            <a:b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800" b="1" i="1" u="sng" dirty="0" smtClean="0">
                <a:solidFill>
                  <a:srgbClr val="002060"/>
                </a:solidFill>
                <a:latin typeface="Arial Black" pitchFamily="34" charset="0"/>
              </a:rPr>
              <a:t>(детское отделение) </a:t>
            </a:r>
            <a:endParaRPr lang="ru-RU" sz="4800" b="1" i="1" u="sng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Documents and Settings\Admin\Рабочий стол\ПОДВИГ1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57639" cy="2143140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9330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Группа  в поисках информации.</a:t>
            </a:r>
            <a:endParaRPr lang="ru-RU" sz="2800" dirty="0"/>
          </a:p>
        </p:txBody>
      </p:sp>
      <p:pic>
        <p:nvPicPr>
          <p:cNvPr id="6" name="Содержимое 5" descr="IMG_5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342" y="1600200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Создание информационного блока.</a:t>
            </a:r>
            <a:br>
              <a:rPr lang="ru-RU" sz="2800" dirty="0" smtClean="0"/>
            </a:br>
            <a:r>
              <a:rPr lang="ru-RU" sz="2800" dirty="0" smtClean="0"/>
              <a:t>На фото </a:t>
            </a:r>
            <a:r>
              <a:rPr lang="ru-RU" sz="2800" dirty="0" err="1" smtClean="0"/>
              <a:t>Кармашов</a:t>
            </a:r>
            <a:r>
              <a:rPr lang="ru-RU" sz="2800" dirty="0" smtClean="0"/>
              <a:t> Никита.</a:t>
            </a:r>
            <a:endParaRPr lang="ru-RU" sz="2800" dirty="0"/>
          </a:p>
        </p:txBody>
      </p:sp>
      <p:pic>
        <p:nvPicPr>
          <p:cNvPr id="6" name="Содержимое 5" descr="IMG_52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924944"/>
            <a:ext cx="4680520" cy="306702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  <p:pic>
        <p:nvPicPr>
          <p:cNvPr id="2050" name="Picture 2" descr="IMG_52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772816"/>
            <a:ext cx="473316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Цветная печать. </a:t>
            </a:r>
            <a:br>
              <a:rPr lang="ru-RU" sz="2800" dirty="0" smtClean="0"/>
            </a:br>
            <a:r>
              <a:rPr lang="ru-RU" sz="2800" dirty="0" smtClean="0"/>
              <a:t>На фото </a:t>
            </a:r>
            <a:r>
              <a:rPr lang="ru-RU" sz="2800" dirty="0" err="1" smtClean="0"/>
              <a:t>Цыганцева</a:t>
            </a:r>
            <a:r>
              <a:rPr lang="ru-RU" sz="2800" dirty="0" smtClean="0"/>
              <a:t> Юлия.</a:t>
            </a:r>
            <a:endParaRPr lang="ru-RU" sz="2800" dirty="0"/>
          </a:p>
        </p:txBody>
      </p:sp>
      <p:pic>
        <p:nvPicPr>
          <p:cNvPr id="6" name="Содержимое 5" descr="IMG_52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342" y="1600200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Вставка листов в плёнку. </a:t>
            </a:r>
            <a:br>
              <a:rPr lang="ru-RU" sz="2800" dirty="0" smtClean="0"/>
            </a:br>
            <a:r>
              <a:rPr lang="ru-RU" sz="2800" dirty="0" smtClean="0"/>
              <a:t>На фото </a:t>
            </a:r>
            <a:r>
              <a:rPr lang="ru-RU" sz="2800" dirty="0" err="1" smtClean="0"/>
              <a:t>Захожай</a:t>
            </a:r>
            <a:r>
              <a:rPr lang="ru-RU" sz="2800" dirty="0" smtClean="0"/>
              <a:t> Вероника.</a:t>
            </a:r>
            <a:endParaRPr lang="ru-RU" sz="2800" dirty="0"/>
          </a:p>
        </p:txBody>
      </p:sp>
      <p:pic>
        <p:nvPicPr>
          <p:cNvPr id="6" name="Содержимое 5" descr="IMG_52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342" y="1600200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Ламинирование</a:t>
            </a:r>
            <a:r>
              <a:rPr lang="ru-RU" sz="2800" dirty="0" smtClean="0"/>
              <a:t>.  </a:t>
            </a:r>
            <a:br>
              <a:rPr lang="ru-RU" sz="2800" dirty="0" smtClean="0"/>
            </a:br>
            <a:r>
              <a:rPr lang="ru-RU" sz="2800" dirty="0" smtClean="0"/>
              <a:t>На фото </a:t>
            </a:r>
            <a:r>
              <a:rPr lang="ru-RU" sz="2800" dirty="0" err="1" smtClean="0"/>
              <a:t>Коробейникова</a:t>
            </a:r>
            <a:r>
              <a:rPr lang="ru-RU" sz="2800" dirty="0" smtClean="0"/>
              <a:t> Алёна.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6" name="Содержимое 5" descr="IMG_5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342" y="1600200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Обрезка лишних краёв. </a:t>
            </a:r>
            <a:br>
              <a:rPr lang="ru-RU" sz="2800" dirty="0" smtClean="0"/>
            </a:br>
            <a:r>
              <a:rPr lang="ru-RU" sz="2800" dirty="0" smtClean="0"/>
              <a:t>На фото </a:t>
            </a:r>
            <a:r>
              <a:rPr lang="ru-RU" sz="2800" dirty="0" err="1" smtClean="0"/>
              <a:t>Цыганцева</a:t>
            </a:r>
            <a:r>
              <a:rPr lang="ru-RU" sz="2800" dirty="0" smtClean="0"/>
              <a:t> Юлия.</a:t>
            </a:r>
            <a:endParaRPr lang="ru-RU" sz="2800" dirty="0"/>
          </a:p>
        </p:txBody>
      </p:sp>
      <p:pic>
        <p:nvPicPr>
          <p:cNvPr id="6" name="Содержимое 5" descr="IMG_5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342" y="1600200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Сборка листов в блоки. </a:t>
            </a:r>
            <a:br>
              <a:rPr lang="ru-RU" sz="2800" dirty="0" smtClean="0"/>
            </a:br>
            <a:r>
              <a:rPr lang="ru-RU" sz="2800" dirty="0" smtClean="0"/>
              <a:t>На фото </a:t>
            </a:r>
            <a:r>
              <a:rPr lang="ru-RU" sz="2800" dirty="0" err="1" smtClean="0"/>
              <a:t>Суздалева</a:t>
            </a:r>
            <a:r>
              <a:rPr lang="ru-RU" sz="2800" dirty="0" smtClean="0"/>
              <a:t> Евгения.</a:t>
            </a:r>
            <a:endParaRPr lang="ru-RU" sz="2800" dirty="0"/>
          </a:p>
        </p:txBody>
      </p:sp>
      <p:pic>
        <p:nvPicPr>
          <p:cNvPr id="6" name="Содержимое 5" descr="IMG_5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342" y="1600200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Работа со скотчем. </a:t>
            </a:r>
            <a:br>
              <a:rPr lang="ru-RU" sz="2800" dirty="0" smtClean="0"/>
            </a:br>
            <a:r>
              <a:rPr lang="ru-RU" sz="2800" dirty="0" smtClean="0"/>
              <a:t>На фото </a:t>
            </a:r>
            <a:r>
              <a:rPr lang="ru-RU" sz="2800" dirty="0" err="1" smtClean="0"/>
              <a:t>Цыганцева</a:t>
            </a:r>
            <a:r>
              <a:rPr lang="ru-RU" sz="2800" dirty="0" smtClean="0"/>
              <a:t> Юлия.</a:t>
            </a:r>
            <a:endParaRPr lang="ru-RU" sz="2800" dirty="0"/>
          </a:p>
        </p:txBody>
      </p:sp>
      <p:pic>
        <p:nvPicPr>
          <p:cNvPr id="6" name="Содержимое 5" descr="IMG_52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342" y="1600200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IMG_5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924944"/>
            <a:ext cx="5466818" cy="3072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Вешать стенды - мужская работа.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6" name="Содержимое 5" descr="IMG_52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5184576" cy="2913732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Молодцы!</a:t>
            </a:r>
            <a:endParaRPr lang="ru-RU" dirty="0"/>
          </a:p>
        </p:txBody>
      </p:sp>
      <p:pic>
        <p:nvPicPr>
          <p:cNvPr id="6" name="Содержимое 5" descr="IMG_52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342" y="1600200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DSC04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42852"/>
            <a:ext cx="8001056" cy="6000792"/>
          </a:xfrm>
        </p:spPr>
      </p:pic>
      <p:pic>
        <p:nvPicPr>
          <p:cNvPr id="4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00768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3146" t="45383" r="12991" b="39842"/>
          <a:stretch>
            <a:fillRect/>
          </a:stretch>
        </p:blipFill>
        <p:spPr bwMode="auto">
          <a:xfrm>
            <a:off x="395536" y="404664"/>
            <a:ext cx="79928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Отетственные"/>
          <p:cNvPicPr>
            <a:picLocks noChangeAspect="1" noChangeArrowheads="1"/>
          </p:cNvPicPr>
          <p:nvPr/>
        </p:nvPicPr>
        <p:blipFill>
          <a:blip r:embed="rId4" cstate="print"/>
          <a:srcRect b="28572"/>
          <a:stretch>
            <a:fillRect/>
          </a:stretch>
        </p:blipFill>
        <p:spPr bwMode="auto">
          <a:xfrm>
            <a:off x="395536" y="1628800"/>
            <a:ext cx="84359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0630" t="45641" r="22437" b="41795"/>
          <a:stretch>
            <a:fillRect/>
          </a:stretch>
        </p:blipFill>
        <p:spPr bwMode="auto">
          <a:xfrm>
            <a:off x="251520" y="332656"/>
            <a:ext cx="856895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Полководцы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12776"/>
            <a:ext cx="706502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9258" t="45634" r="17015" b="40198"/>
          <a:stretch>
            <a:fillRect/>
          </a:stretch>
        </p:blipFill>
        <p:spPr bwMode="auto">
          <a:xfrm>
            <a:off x="251520" y="476672"/>
            <a:ext cx="856895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Отетственные"/>
          <p:cNvPicPr>
            <a:picLocks noChangeAspect="1" noChangeArrowheads="1"/>
          </p:cNvPicPr>
          <p:nvPr/>
        </p:nvPicPr>
        <p:blipFill>
          <a:blip r:embed="rId4" cstate="print"/>
          <a:srcRect l="8447" t="7013" r="6165" b="21646"/>
          <a:stretch>
            <a:fillRect/>
          </a:stretch>
        </p:blipFill>
        <p:spPr bwMode="auto">
          <a:xfrm>
            <a:off x="1259632" y="1772816"/>
            <a:ext cx="6696744" cy="417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52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342" y="1600200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  <p:pic>
        <p:nvPicPr>
          <p:cNvPr id="8" name="Содержимое 7" descr="IMG_54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032448" cy="3024336"/>
          </a:xfrm>
        </p:spPr>
      </p:pic>
      <p:pic>
        <p:nvPicPr>
          <p:cNvPr id="1026" name="Picture 2" descr="F:\ЧУЖАЯ ПАМЯТЬ\IMG_5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132856"/>
            <a:ext cx="4704523" cy="35283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  <p:pic>
        <p:nvPicPr>
          <p:cNvPr id="2050" name="Picture 2" descr="F:\ЧУЖАЯ ПАМЯТЬ\IMG_5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3960440" cy="2970330"/>
          </a:xfrm>
          <a:prstGeom prst="rect">
            <a:avLst/>
          </a:prstGeom>
          <a:noFill/>
        </p:spPr>
      </p:pic>
      <p:pic>
        <p:nvPicPr>
          <p:cNvPr id="2051" name="Picture 3" descr="F:\ЧУЖАЯ ПАМЯТЬ\IMG_54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188640"/>
            <a:ext cx="3936438" cy="2952328"/>
          </a:xfrm>
          <a:prstGeom prst="rect">
            <a:avLst/>
          </a:prstGeom>
          <a:noFill/>
        </p:spPr>
      </p:pic>
      <p:pic>
        <p:nvPicPr>
          <p:cNvPr id="2052" name="Picture 4" descr="F:\ЧУЖАЯ ПАМЯТЬ\IMG_5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284984"/>
            <a:ext cx="3600400" cy="2700300"/>
          </a:xfrm>
          <a:prstGeom prst="rect">
            <a:avLst/>
          </a:prstGeom>
          <a:noFill/>
        </p:spPr>
      </p:pic>
      <p:pic>
        <p:nvPicPr>
          <p:cNvPr id="2053" name="Picture 5" descr="F:\ЧУЖАЯ ПАМЯТЬ\IMG_54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284984"/>
            <a:ext cx="3672408" cy="275430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ЧУЖАЯ ПАМЯТЬ\IMG_5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632"/>
            <a:ext cx="3600400" cy="2700300"/>
          </a:xfrm>
          <a:prstGeom prst="rect">
            <a:avLst/>
          </a:prstGeom>
          <a:noFill/>
        </p:spPr>
      </p:pic>
      <p:pic>
        <p:nvPicPr>
          <p:cNvPr id="3075" name="Picture 3" descr="F:\ЧУЖАЯ ПАМЯТЬ\IMG_54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3648405" cy="2736304"/>
          </a:xfrm>
          <a:prstGeom prst="rect">
            <a:avLst/>
          </a:prstGeom>
          <a:noFill/>
        </p:spPr>
      </p:pic>
      <p:pic>
        <p:nvPicPr>
          <p:cNvPr id="3076" name="Picture 4" descr="F:\ЧУЖАЯ ПАМЯТЬ\IMG_54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996952"/>
            <a:ext cx="3744416" cy="2808312"/>
          </a:xfrm>
          <a:prstGeom prst="rect">
            <a:avLst/>
          </a:prstGeom>
          <a:noFill/>
        </p:spPr>
      </p:pic>
      <p:pic>
        <p:nvPicPr>
          <p:cNvPr id="3077" name="Picture 5" descr="F:\ЧУЖАЯ ПАМЯТЬ\IMG_54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068960"/>
            <a:ext cx="3816424" cy="28623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143116"/>
            <a:ext cx="6880246" cy="321471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  <a:t>РАЙОННОЕ </a:t>
            </a:r>
            <a:b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  <a:t>ПОИСКОВО-КРАЕВЕДЧЕСКОЕ ОБЪЕДИНЕНИЕ</a:t>
            </a:r>
            <a:b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800" b="1" i="1" u="sng" dirty="0" smtClean="0">
                <a:solidFill>
                  <a:srgbClr val="002060"/>
                </a:solidFill>
                <a:latin typeface="Arial Black" pitchFamily="34" charset="0"/>
              </a:rPr>
              <a:t>(детское отделение) </a:t>
            </a:r>
            <a:endParaRPr lang="ru-RU" sz="4800" b="1" i="1" u="sng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Documents and Settings\Admin\Рабочий стол\ПОДВИГ1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57639" cy="2143140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9330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DSC04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57752" y="285728"/>
            <a:ext cx="3619526" cy="2714644"/>
          </a:xfrm>
        </p:spPr>
      </p:pic>
      <p:pic>
        <p:nvPicPr>
          <p:cNvPr id="4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2206"/>
            <a:ext cx="9144000" cy="642918"/>
          </a:xfrm>
          <a:prstGeom prst="rect">
            <a:avLst/>
          </a:prstGeom>
          <a:noFill/>
        </p:spPr>
      </p:pic>
      <p:pic>
        <p:nvPicPr>
          <p:cNvPr id="6" name="Picture 2" descr="DSC044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289"/>
            <a:ext cx="3571900" cy="267824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3" descr="DSC038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9" y="3214686"/>
            <a:ext cx="3620965" cy="27146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4" descr="DSC030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143248"/>
            <a:ext cx="3620225" cy="27146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309" t="21177" r="64705" b="8234"/>
          <a:stretch>
            <a:fillRect/>
          </a:stretch>
        </p:blipFill>
        <p:spPr bwMode="auto">
          <a:xfrm>
            <a:off x="214282" y="214290"/>
            <a:ext cx="295217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66177" t="21177" r="1837" b="6470"/>
          <a:stretch>
            <a:fillRect/>
          </a:stretch>
        </p:blipFill>
        <p:spPr bwMode="auto">
          <a:xfrm>
            <a:off x="6000760" y="1571612"/>
            <a:ext cx="2829648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5295" t="21177" r="34925" b="8234"/>
          <a:stretch>
            <a:fillRect/>
          </a:stretch>
        </p:blipFill>
        <p:spPr bwMode="auto">
          <a:xfrm>
            <a:off x="3143240" y="714356"/>
            <a:ext cx="2893239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00768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9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38" t="2525" b="4349"/>
          <a:stretch>
            <a:fillRect/>
          </a:stretch>
        </p:blipFill>
        <p:spPr>
          <a:xfrm>
            <a:off x="214282" y="285729"/>
            <a:ext cx="3571900" cy="2461848"/>
          </a:xfrm>
        </p:spPr>
      </p:pic>
      <p:pic>
        <p:nvPicPr>
          <p:cNvPr id="5" name="Содержимое 3" descr="2005.jpg"/>
          <p:cNvPicPr>
            <a:picLocks noChangeAspect="1"/>
          </p:cNvPicPr>
          <p:nvPr/>
        </p:nvPicPr>
        <p:blipFill>
          <a:blip r:embed="rId3" cstate="print"/>
          <a:srcRect t="2525" r="1838"/>
          <a:stretch>
            <a:fillRect/>
          </a:stretch>
        </p:blipFill>
        <p:spPr>
          <a:xfrm>
            <a:off x="4786314" y="285728"/>
            <a:ext cx="3500462" cy="2382339"/>
          </a:xfrm>
          <a:prstGeom prst="rect">
            <a:avLst/>
          </a:prstGeom>
        </p:spPr>
      </p:pic>
      <p:pic>
        <p:nvPicPr>
          <p:cNvPr id="6" name="Содержимое 3" descr="2010.jpg"/>
          <p:cNvPicPr>
            <a:picLocks noChangeAspect="1"/>
          </p:cNvPicPr>
          <p:nvPr/>
        </p:nvPicPr>
        <p:blipFill>
          <a:blip r:embed="rId4" cstate="print"/>
          <a:srcRect t="2525" r="1838"/>
          <a:stretch>
            <a:fillRect/>
          </a:stretch>
        </p:blipFill>
        <p:spPr>
          <a:xfrm>
            <a:off x="1928794" y="2714620"/>
            <a:ext cx="4857784" cy="350446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929190" y="2285992"/>
            <a:ext cx="1214446" cy="428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2005 год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5720" y="2285992"/>
            <a:ext cx="1214446" cy="428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1975 год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857884" y="6215082"/>
            <a:ext cx="1214446" cy="428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2010 год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00768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755576" y="260648"/>
            <a:ext cx="7616130" cy="13277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43634"/>
                </a:solidFill>
                <a:effectLst/>
                <a:latin typeface="Arial Black"/>
              </a:rPr>
              <a:t>Информационные</a:t>
            </a: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43634"/>
                </a:solidFill>
                <a:effectLst/>
                <a:latin typeface="Arial Black"/>
              </a:rPr>
              <a:t>стенды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43634"/>
              </a:solidFill>
              <a:effectLst/>
              <a:latin typeface="Arial Black"/>
            </a:endParaRPr>
          </a:p>
        </p:txBody>
      </p:sp>
      <p:sp>
        <p:nvSpPr>
          <p:cNvPr id="1027" name="WordArt 3" descr="5"/>
          <p:cNvSpPr>
            <a:spLocks noChangeArrowheads="1" noChangeShapeType="1" noTextEdit="1"/>
          </p:cNvSpPr>
          <p:nvPr/>
        </p:nvSpPr>
        <p:spPr bwMode="auto">
          <a:xfrm>
            <a:off x="395536" y="2060848"/>
            <a:ext cx="8424936" cy="324036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74706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"ВЕЛИКАЯ</a:t>
            </a:r>
          </a:p>
          <a:p>
            <a:pPr algn="ctr" rtl="0"/>
            <a:r>
              <a:rPr lang="ru-RU" sz="3600" kern="10" spc="0" smtClean="0">
                <a:ln w="19050">
                  <a:solidFill>
                    <a:srgbClr val="974706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ОТЕЧЕСТВЕННАЯ"</a:t>
            </a:r>
            <a:endParaRPr lang="ru-RU" sz="3600" kern="10" spc="0">
              <a:ln w="19050">
                <a:solidFill>
                  <a:srgbClr val="974706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stretch>
                  <a:fillRect/>
                </a:stretch>
              </a:blip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6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00768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marR="269240">
              <a:spcAft>
                <a:spcPts val="0"/>
              </a:spcAft>
            </a:pPr>
            <a:r>
              <a:rPr lang="ru-RU" sz="3100" dirty="0" smtClean="0">
                <a:latin typeface="Times New Roman"/>
                <a:ea typeface="Calibri"/>
              </a:rPr>
              <a:t>Изготовление стенда.</a:t>
            </a:r>
            <a:endParaRPr lang="ru-RU" dirty="0"/>
          </a:p>
        </p:txBody>
      </p:sp>
      <p:pic>
        <p:nvPicPr>
          <p:cNvPr id="6" name="Содержимое 5" descr="IMG_5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269240">
              <a:spcAft>
                <a:spcPts val="0"/>
              </a:spcAft>
            </a:pPr>
            <a:r>
              <a:rPr lang="ru-RU" sz="3100" dirty="0" smtClean="0">
                <a:latin typeface="Times New Roman"/>
                <a:ea typeface="Calibri"/>
              </a:rPr>
              <a:t>Подбор информации о кораблях. </a:t>
            </a:r>
            <a:br>
              <a:rPr lang="ru-RU" sz="3100" dirty="0" smtClean="0">
                <a:latin typeface="Times New Roman"/>
                <a:ea typeface="Calibri"/>
              </a:rPr>
            </a:br>
            <a:r>
              <a:rPr lang="ru-RU" sz="3100" dirty="0" smtClean="0">
                <a:latin typeface="Times New Roman"/>
                <a:ea typeface="Calibri"/>
              </a:rPr>
              <a:t>На фото </a:t>
            </a:r>
            <a:r>
              <a:rPr lang="ru-RU" sz="3100" dirty="0" err="1" smtClean="0">
                <a:latin typeface="Times New Roman"/>
                <a:ea typeface="Calibri"/>
              </a:rPr>
              <a:t>Скнарь</a:t>
            </a:r>
            <a:r>
              <a:rPr lang="ru-RU" sz="3100" dirty="0" smtClean="0">
                <a:latin typeface="Times New Roman"/>
                <a:ea typeface="Calibri"/>
              </a:rPr>
              <a:t> Павел.</a:t>
            </a:r>
            <a:endParaRPr lang="ru-RU" dirty="0"/>
          </a:p>
        </p:txBody>
      </p:sp>
      <p:pic>
        <p:nvPicPr>
          <p:cNvPr id="7" name="Содержимое 6" descr="IMG_5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 smtClean="0"/>
              <a:t>Подбор информации о боевых самолетах.</a:t>
            </a:r>
            <a:br>
              <a:rPr lang="ru-RU" sz="3100" dirty="0" smtClean="0"/>
            </a:br>
            <a:r>
              <a:rPr lang="ru-RU" sz="3100" dirty="0" smtClean="0"/>
              <a:t>На фото </a:t>
            </a:r>
            <a:r>
              <a:rPr lang="ru-RU" sz="3100" dirty="0" err="1" smtClean="0"/>
              <a:t>Бубело</a:t>
            </a:r>
            <a:r>
              <a:rPr lang="ru-RU" sz="3100" dirty="0" smtClean="0"/>
              <a:t> Матвей.</a:t>
            </a:r>
            <a:endParaRPr lang="ru-RU" dirty="0"/>
          </a:p>
        </p:txBody>
      </p:sp>
      <p:pic>
        <p:nvPicPr>
          <p:cNvPr id="6" name="Содержимое 5" descr="IMG_5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342" y="1600200"/>
            <a:ext cx="8053315" cy="4525963"/>
          </a:xfrm>
        </p:spPr>
      </p:pic>
      <p:pic>
        <p:nvPicPr>
          <p:cNvPr id="5" name="Picture 2" descr="C:\Documents and Settings\Admin\Рабочий стол\ПОДВИГ1\len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9144000" cy="64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69</Words>
  <Application>Microsoft Office PowerPoint</Application>
  <PresentationFormat>Экран (4:3)</PresentationFormat>
  <Paragraphs>22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РАЙОННОЕ  ПОИСКОВО-КРАЕВЕДЧЕСКОЕ ОБЪЕДИНЕНИЕ (детское отделение) </vt:lpstr>
      <vt:lpstr>Слайд 2</vt:lpstr>
      <vt:lpstr>Слайд 3</vt:lpstr>
      <vt:lpstr>Слайд 4</vt:lpstr>
      <vt:lpstr>Слайд 5</vt:lpstr>
      <vt:lpstr>Слайд 6</vt:lpstr>
      <vt:lpstr>Изготовление стенда.</vt:lpstr>
      <vt:lpstr>Подбор информации о кораблях.  На фото Скнарь Павел.</vt:lpstr>
      <vt:lpstr>Подбор информации о боевых самолетах. На фото Бубело Матвей.</vt:lpstr>
      <vt:lpstr>Группа  в поисках информации.</vt:lpstr>
      <vt:lpstr>Создание информационного блока. На фото Кармашов Никита.</vt:lpstr>
      <vt:lpstr>Цветная печать.  На фото Цыганцева Юлия.</vt:lpstr>
      <vt:lpstr>Вставка листов в плёнку.  На фото Захожай Вероника.</vt:lpstr>
      <vt:lpstr>Ламинирование.   На фото Коробейникова Алёна. </vt:lpstr>
      <vt:lpstr>Обрезка лишних краёв.  На фото Цыганцева Юлия.</vt:lpstr>
      <vt:lpstr>Сборка листов в блоки.  На фото Суздалева Евгения.</vt:lpstr>
      <vt:lpstr>Работа со скотчем.  На фото Цыганцева Юлия.</vt:lpstr>
      <vt:lpstr>Вешать стенды - мужская работа. </vt:lpstr>
      <vt:lpstr>Молодцы!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РАЙОННОЕ  ПОИСКОВО-КРАЕВЕДЧЕСКОЕ ОБЪЕДИНЕНИЕ (детское отделение) </vt:lpstr>
    </vt:vector>
  </TitlesOfParts>
  <Company>МОУ Увальская СОШ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Гавреленко Н.Г</dc:creator>
  <cp:lastModifiedBy>Гавреленко Н.Г</cp:lastModifiedBy>
  <cp:revision>123</cp:revision>
  <dcterms:created xsi:type="dcterms:W3CDTF">2011-11-22T05:26:53Z</dcterms:created>
  <dcterms:modified xsi:type="dcterms:W3CDTF">2015-03-03T04:14:17Z</dcterms:modified>
</cp:coreProperties>
</file>