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7" r:id="rId2"/>
    <p:sldId id="284" r:id="rId3"/>
    <p:sldId id="285" r:id="rId4"/>
    <p:sldId id="286" r:id="rId5"/>
    <p:sldId id="258" r:id="rId6"/>
    <p:sldId id="265" r:id="rId7"/>
    <p:sldId id="302" r:id="rId8"/>
    <p:sldId id="273" r:id="rId9"/>
    <p:sldId id="303" r:id="rId10"/>
    <p:sldId id="275" r:id="rId11"/>
    <p:sldId id="277" r:id="rId12"/>
    <p:sldId id="279" r:id="rId13"/>
    <p:sldId id="281" r:id="rId14"/>
    <p:sldId id="299" r:id="rId15"/>
    <p:sldId id="293" r:id="rId16"/>
    <p:sldId id="294" r:id="rId17"/>
    <p:sldId id="291" r:id="rId18"/>
    <p:sldId id="289" r:id="rId19"/>
    <p:sldId id="304" r:id="rId20"/>
    <p:sldId id="305" r:id="rId21"/>
    <p:sldId id="306" r:id="rId22"/>
    <p:sldId id="307" r:id="rId23"/>
    <p:sldId id="296" r:id="rId24"/>
    <p:sldId id="297" r:id="rId25"/>
    <p:sldId id="298" r:id="rId26"/>
    <p:sldId id="288" r:id="rId27"/>
    <p:sldId id="29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D592-D1F0-4F4F-9B84-8F87B17C5A34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205F-DF57-4DED-B1D4-50F3C37EC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592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D592-D1F0-4F4F-9B84-8F87B17C5A34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205F-DF57-4DED-B1D4-50F3C37EC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574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D592-D1F0-4F4F-9B84-8F87B17C5A34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205F-DF57-4DED-B1D4-50F3C37EC00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7149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D592-D1F0-4F4F-9B84-8F87B17C5A34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205F-DF57-4DED-B1D4-50F3C37EC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57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D592-D1F0-4F4F-9B84-8F87B17C5A34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205F-DF57-4DED-B1D4-50F3C37EC00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1430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D592-D1F0-4F4F-9B84-8F87B17C5A34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205F-DF57-4DED-B1D4-50F3C37EC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39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D592-D1F0-4F4F-9B84-8F87B17C5A34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205F-DF57-4DED-B1D4-50F3C37EC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103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D592-D1F0-4F4F-9B84-8F87B17C5A34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205F-DF57-4DED-B1D4-50F3C37EC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107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D592-D1F0-4F4F-9B84-8F87B17C5A34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205F-DF57-4DED-B1D4-50F3C37EC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054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D592-D1F0-4F4F-9B84-8F87B17C5A34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205F-DF57-4DED-B1D4-50F3C37EC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263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D592-D1F0-4F4F-9B84-8F87B17C5A34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205F-DF57-4DED-B1D4-50F3C37EC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56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D592-D1F0-4F4F-9B84-8F87B17C5A34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205F-DF57-4DED-B1D4-50F3C37EC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977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D592-D1F0-4F4F-9B84-8F87B17C5A34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205F-DF57-4DED-B1D4-50F3C37EC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158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D592-D1F0-4F4F-9B84-8F87B17C5A34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205F-DF57-4DED-B1D4-50F3C37EC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0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D592-D1F0-4F4F-9B84-8F87B17C5A34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205F-DF57-4DED-B1D4-50F3C37EC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084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D592-D1F0-4F4F-9B84-8F87B17C5A34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205F-DF57-4DED-B1D4-50F3C37EC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054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5D592-D1F0-4F4F-9B84-8F87B17C5A34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DD6205F-DF57-4DED-B1D4-50F3C37EC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95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485" y="246184"/>
            <a:ext cx="9210236" cy="6520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Реализация образовательного 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казачьего компонента в 2018 – 2019 учебном году в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МДОБУ д/с № 11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  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586" y="2160180"/>
            <a:ext cx="5826034" cy="4697820"/>
          </a:xfrm>
        </p:spPr>
      </p:pic>
    </p:spTree>
    <p:extLst>
      <p:ext uri="{BB962C8B-B14F-4D97-AF65-F5344CB8AC3E}">
        <p14:creationId xmlns:p14="http://schemas.microsoft.com/office/powerpoint/2010/main" val="102483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59" y="609600"/>
            <a:ext cx="9288250" cy="6023052"/>
          </a:xfrm>
        </p:spPr>
      </p:pic>
    </p:spTree>
    <p:extLst>
      <p:ext uri="{BB962C8B-B14F-4D97-AF65-F5344CB8AC3E}">
        <p14:creationId xmlns:p14="http://schemas.microsoft.com/office/powerpoint/2010/main" val="10730784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55" y="108487"/>
            <a:ext cx="5112327" cy="339236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7261" y="108487"/>
            <a:ext cx="5007399" cy="3368508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93" y="3625544"/>
            <a:ext cx="5083189" cy="30523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7261" y="3625544"/>
            <a:ext cx="5007399" cy="305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3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78" y="146878"/>
            <a:ext cx="5241295" cy="331675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561" y="146878"/>
            <a:ext cx="4931620" cy="3316758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79" y="3624280"/>
            <a:ext cx="5241294" cy="30674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561" y="3624279"/>
            <a:ext cx="4931620" cy="306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3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87382"/>
            <a:ext cx="8596668" cy="1320800"/>
          </a:xfrm>
        </p:spPr>
        <p:txBody>
          <a:bodyPr/>
          <a:lstStyle/>
          <a:p>
            <a:pPr algn="ctr"/>
            <a:r>
              <a:rPr lang="ru-RU" b="1" dirty="0" smtClean="0"/>
              <a:t>Покровская ярмарка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467" y="1270000"/>
            <a:ext cx="5453278" cy="41471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863" y="2425221"/>
            <a:ext cx="5465643" cy="420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322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649" y="220952"/>
            <a:ext cx="6132151" cy="43510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3455" y="2608118"/>
            <a:ext cx="6068291" cy="42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76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86" y="179388"/>
            <a:ext cx="4899096" cy="30625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6430" y="179388"/>
            <a:ext cx="4768338" cy="31217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558" y="3392680"/>
            <a:ext cx="5527964" cy="336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4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76" y="137824"/>
            <a:ext cx="5175249" cy="3881437"/>
          </a:xfr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235" y="137824"/>
            <a:ext cx="5043056" cy="3881437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1300" y="3249118"/>
            <a:ext cx="5537463" cy="3629148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2065527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451" y="424187"/>
            <a:ext cx="4456496" cy="5945998"/>
          </a:xfrm>
        </p:spPr>
      </p:pic>
    </p:spTree>
    <p:extLst>
      <p:ext uri="{BB962C8B-B14F-4D97-AF65-F5344CB8AC3E}">
        <p14:creationId xmlns:p14="http://schemas.microsoft.com/office/powerpoint/2010/main" val="4109894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207818"/>
            <a:ext cx="8729902" cy="61929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100" y="34635"/>
            <a:ext cx="1733621" cy="653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13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8036" y="2358303"/>
            <a:ext cx="6419787" cy="42918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36" y="115455"/>
            <a:ext cx="7079674" cy="405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20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Герб и флаг Амурских казаков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10" y="2064328"/>
            <a:ext cx="4419600" cy="387927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0764" y="2424545"/>
            <a:ext cx="4696691" cy="3172691"/>
          </a:xfrm>
        </p:spPr>
      </p:pic>
    </p:spTree>
    <p:extLst>
      <p:ext uri="{BB962C8B-B14F-4D97-AF65-F5344CB8AC3E}">
        <p14:creationId xmlns:p14="http://schemas.microsoft.com/office/powerpoint/2010/main" val="1500436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123" y="3865417"/>
            <a:ext cx="5000877" cy="28263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9017" y="170872"/>
            <a:ext cx="4533899" cy="2826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177" y="170872"/>
            <a:ext cx="5559134" cy="35190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8691" y="3135744"/>
            <a:ext cx="5652654" cy="355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86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372" y="220949"/>
            <a:ext cx="3877846" cy="544555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104" y="1440874"/>
            <a:ext cx="4040332" cy="53054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2436" y="220949"/>
            <a:ext cx="3836728" cy="563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60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225" y="207097"/>
            <a:ext cx="4182648" cy="642923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1436" y="207818"/>
            <a:ext cx="3715982" cy="55141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1164" y="1288473"/>
            <a:ext cx="3699163" cy="544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85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508" y="248663"/>
            <a:ext cx="2309437" cy="31595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4908" y="248661"/>
            <a:ext cx="2313709" cy="3172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581" y="248662"/>
            <a:ext cx="2327602" cy="31595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224" y="3484780"/>
            <a:ext cx="2646220" cy="30202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2681" y="3484780"/>
            <a:ext cx="2590266" cy="30888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185" y="3484780"/>
            <a:ext cx="2785297" cy="308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17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71" y="317933"/>
            <a:ext cx="2822259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7189" y="1620982"/>
            <a:ext cx="2998189" cy="40732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238" y="2369128"/>
            <a:ext cx="2798618" cy="41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73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2732">
            <a:off x="391262" y="1266548"/>
            <a:ext cx="2714133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277" y="1557314"/>
            <a:ext cx="2735505" cy="3840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89040">
            <a:off x="8287627" y="1287116"/>
            <a:ext cx="2526288" cy="3840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5782" y="1424308"/>
            <a:ext cx="2562557" cy="397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15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03563"/>
            <a:ext cx="8923866" cy="57773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К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то-то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может сказать, что прошлое ушло безвозвратно, и всё давно потеряно. Но если сегодня нам ещё есть что терять, даже ничтожно малое, то за это стоит бороться до последней капли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крови,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иначе человеческая жизнь теряет смысл, ведь она - земная жизнь, всего лишь испытание духа, дарованного творцом – создателем, и пройти это испытание русский человек должен достойно. </a:t>
            </a:r>
          </a:p>
        </p:txBody>
      </p:sp>
    </p:spTree>
    <p:extLst>
      <p:ext uri="{BB962C8B-B14F-4D97-AF65-F5344CB8AC3E}">
        <p14:creationId xmlns:p14="http://schemas.microsoft.com/office/powerpoint/2010/main" val="177022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812473"/>
            <a:ext cx="9214811" cy="322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38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04801" y="706581"/>
            <a:ext cx="9310254" cy="60267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</a:rPr>
              <a:t>Президент </a:t>
            </a:r>
            <a:r>
              <a:rPr lang="ru-RU" sz="2800" dirty="0" smtClean="0">
                <a:solidFill>
                  <a:srgbClr val="FF0000"/>
                </a:solidFill>
              </a:rPr>
              <a:t>Российской Федерации</a:t>
            </a:r>
            <a:r>
              <a:rPr lang="ru-RU" sz="2800" dirty="0">
                <a:solidFill>
                  <a:srgbClr val="FF0000"/>
                </a:solidFill>
              </a:rPr>
              <a:t> В. В. Путин </a:t>
            </a:r>
            <a:r>
              <a:rPr lang="ru-RU" sz="2800" dirty="0" smtClean="0">
                <a:solidFill>
                  <a:srgbClr val="FF0000"/>
                </a:solidFill>
              </a:rPr>
              <a:t>о казачестве</a:t>
            </a:r>
            <a:r>
              <a:rPr lang="ru-RU" sz="2400" dirty="0" smtClean="0"/>
              <a:t>: </a:t>
            </a:r>
            <a:r>
              <a:rPr lang="ru-RU" sz="2400" dirty="0"/>
              <a:t>«История казачества связана с верным служением Родине. Казак всегда был государственным человеком, тружеником, воином, защищающим интересы Отечества. За последние годы много сделано для возрождения казачества, его вековых традиций и самобытной культуры. Уже сегодня можно уверенно констатировать, что российское казачество возродилось, сформировалось как движение, способное решать серьезные и значимые для страны задачи. Российское казачество, сочетая исторические, традиционные формы самоуправления с современными демократическими нормами, с особым укладом жизни и своими обычаями, вносит весомый вклад в строительство новой России».</a:t>
            </a:r>
          </a:p>
        </p:txBody>
      </p:sp>
    </p:spTree>
    <p:extLst>
      <p:ext uri="{BB962C8B-B14F-4D97-AF65-F5344CB8AC3E}">
        <p14:creationId xmlns:p14="http://schemas.microsoft.com/office/powerpoint/2010/main" val="47342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579100"/>
              </p:ext>
            </p:extLst>
          </p:nvPr>
        </p:nvGraphicFramePr>
        <p:xfrm>
          <a:off x="2492375" y="234950"/>
          <a:ext cx="4697413" cy="662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2375" y="234950"/>
                        <a:ext cx="4697413" cy="662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38732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98938"/>
            <a:ext cx="8596668" cy="1266093"/>
          </a:xfrm>
        </p:spPr>
        <p:txBody>
          <a:bodyPr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006" y="161458"/>
            <a:ext cx="6900332" cy="3881437"/>
          </a:xfrm>
          <a:prstGeom prst="rect">
            <a:avLst/>
          </a:prstGeom>
        </p:spPr>
      </p:pic>
      <p:pic>
        <p:nvPicPr>
          <p:cNvPr id="4" name="Объект 3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8747" y="2824163"/>
            <a:ext cx="6900332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4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609600"/>
            <a:ext cx="4183062" cy="2788708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46" y="3675530"/>
            <a:ext cx="4184650" cy="278976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494" y="609600"/>
            <a:ext cx="4426323" cy="27887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494" y="3675530"/>
            <a:ext cx="4426323" cy="278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4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171" y="387927"/>
            <a:ext cx="4891135" cy="293682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3150" y="367230"/>
            <a:ext cx="4907867" cy="295752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172" y="3537696"/>
            <a:ext cx="4891136" cy="32233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3150" y="3537697"/>
            <a:ext cx="4907867" cy="322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70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239" y="170329"/>
            <a:ext cx="2771089" cy="42631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802" y="625899"/>
            <a:ext cx="2920688" cy="44562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5964" y="170328"/>
            <a:ext cx="4860799" cy="31963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312" y="4521335"/>
            <a:ext cx="3616761" cy="22232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5964" y="3752000"/>
            <a:ext cx="4860800" cy="290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512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44" y="233218"/>
            <a:ext cx="5681373" cy="399079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197" y="2526835"/>
            <a:ext cx="5578475" cy="4164910"/>
          </a:xfrm>
        </p:spPr>
      </p:pic>
    </p:spTree>
    <p:extLst>
      <p:ext uri="{BB962C8B-B14F-4D97-AF65-F5344CB8AC3E}">
        <p14:creationId xmlns:p14="http://schemas.microsoft.com/office/powerpoint/2010/main" val="2517512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406</TotalTime>
  <Words>85</Words>
  <Application>Microsoft Office PowerPoint</Application>
  <PresentationFormat>Произвольный</PresentationFormat>
  <Paragraphs>6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Аспект</vt:lpstr>
      <vt:lpstr>PDF</vt:lpstr>
      <vt:lpstr>Реализация образовательного  казачьего компонента в 2018 – 2019 учебном году в МДОБУ д/с № 11                                                                                                                                                                </vt:lpstr>
      <vt:lpstr>Герб и флаг Амурских казаков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Покровская ярмарка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«Литературная гостиная как форма        как форма работы  по нравственному воспитанию  дошкольников и их родителей».</dc:title>
  <dc:creator>admin</dc:creator>
  <cp:lastModifiedBy>Светлана Оглы</cp:lastModifiedBy>
  <cp:revision>42</cp:revision>
  <dcterms:created xsi:type="dcterms:W3CDTF">2016-12-06T04:22:09Z</dcterms:created>
  <dcterms:modified xsi:type="dcterms:W3CDTF">2019-09-03T01:38:10Z</dcterms:modified>
</cp:coreProperties>
</file>