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259" r:id="rId3"/>
    <p:sldId id="297" r:id="rId4"/>
    <p:sldId id="265" r:id="rId5"/>
    <p:sldId id="291" r:id="rId6"/>
    <p:sldId id="292" r:id="rId7"/>
    <p:sldId id="293" r:id="rId8"/>
    <p:sldId id="295" r:id="rId9"/>
    <p:sldId id="290" r:id="rId10"/>
    <p:sldId id="294" r:id="rId11"/>
    <p:sldId id="296" r:id="rId12"/>
    <p:sldId id="267" r:id="rId13"/>
    <p:sldId id="268" r:id="rId14"/>
    <p:sldId id="301" r:id="rId15"/>
    <p:sldId id="272" r:id="rId16"/>
    <p:sldId id="273" r:id="rId17"/>
    <p:sldId id="298" r:id="rId18"/>
    <p:sldId id="274" r:id="rId19"/>
    <p:sldId id="275" r:id="rId20"/>
    <p:sldId id="277" r:id="rId21"/>
    <p:sldId id="29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9" autoAdjust="0"/>
    <p:restoredTop sz="94660"/>
  </p:normalViewPr>
  <p:slideViewPr>
    <p:cSldViewPr>
      <p:cViewPr varScale="1">
        <p:scale>
          <a:sx n="104" d="100"/>
          <a:sy n="104" d="100"/>
        </p:scale>
        <p:origin x="24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766FD-4DD5-4DCD-A28D-4CB956E964B5}" type="datetimeFigureOut">
              <a:rPr lang="ru-RU" smtClean="0"/>
              <a:pPr/>
              <a:t>16.09.2016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56F39-AC8D-47E5-8825-D65EC402F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6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56F39-AC8D-47E5-8825-D65EC402F45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240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8B094-105B-4077-8C2B-AC7ADEAE15FA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D1F92-5C3F-4458-A790-E57D3D89C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9637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F213-011A-48E6-A042-17CAFA478B3C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1EB4-178D-473D-BB6E-B86C29020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511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D51A9-2AC6-4F12-B927-C897D8F575E6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20F7A-63B1-40E7-8E80-ABFF5060F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399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C88B-A7AE-474F-AA9A-353A5A826266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DAF85-A366-4396-B998-6ADF742F7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1844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101AB-607C-411F-BB9B-C8DDA9F42DE5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1DA78-1D76-4066-8318-F25E45FC4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6825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6AE0D-C223-43E3-8189-DC76E493FD79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E56F8-1DF7-404D-9A97-94DDD4F1A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7243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7C22-6746-41F9-B424-E3ED655D9075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3D79-B049-4422-93F7-4328AB849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7053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FB92A-F784-4D74-B54E-55E4E482D0ED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96844-CB71-4F57-A5AC-DB46D73F3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812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DE8F9-D3F3-42BF-8CF2-2A8B7252B219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CFB89-A520-4A5C-99FB-E21ADF965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3110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6AFB6-7FD3-4050-A3B8-0A08B6DCC4B6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2EF5-F2EA-4133-86D2-AEE00F008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0309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3B972-9CE0-4594-ABBF-B9CA22339A27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644A-F3B1-4398-A827-59DB1520E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223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C9C892-3877-4259-891B-D2C0540AF85F}" type="datetimeFigureOut">
              <a:rPr lang="ru-RU"/>
              <a:pPr>
                <a:defRPr/>
              </a:pPr>
              <a:t>16.09.2016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B5B880-F32B-48DE-839A-CB0501F22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47" y="1700808"/>
            <a:ext cx="8229600" cy="1143000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песочница» - 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 технология развития творческой активности и социализации детей раннего и дошкольного возраста в условиях образовательной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4797152"/>
            <a:ext cx="6131024" cy="1728192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Выступающий: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Царигородцева  Виктория Сергеевна,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МДОАУ д/с № 12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362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877070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«Откуда берётся песок?»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помочь детям лучше узнать окружающий его мир неживой природы;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игры и опыты научить детей определять физические свойства песка;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делать самостоятельные умозаключения по результатам обследования;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68960"/>
            <a:ext cx="4038600" cy="3028950"/>
          </a:xfrm>
        </p:spPr>
      </p:pic>
      <p:pic>
        <p:nvPicPr>
          <p:cNvPr id="430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54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75240" cy="1498178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Игра-эксперимент  «Волшебные бутылочки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о свойствах  песка (сухой, мокрый, сыпется, из мокрого песка можно лепить, влажный песок сохраняет форму предмета);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узнавать и называть основные  цвета;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словарь детей новыми словами;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9249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188" y="296085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53681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493"/>
            <a:ext cx="7185620" cy="43204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392933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15541"/>
            <a:ext cx="4536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 загадку»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мышления, мелкой моторики (и соответственно речевого центра мозга), тактильных ощущений, слуха и зрительного восприятия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09120" y="507045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«Песочные прятки»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тактильной чувствительности, зрительного восприятия, образного мышления, произвольности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08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72" y="2276872"/>
            <a:ext cx="3395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1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054" y="620688"/>
            <a:ext cx="4035425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3200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30575"/>
            <a:ext cx="680301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пражнение «Необыкновенные следы»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тактильной чувствительности, воображения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36" y="2420888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751" y="2420888"/>
            <a:ext cx="403542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51339" y="5451425"/>
            <a:ext cx="2662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«Ёжик»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1036" y="5636091"/>
            <a:ext cx="2320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«Идут медвежата»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88640"/>
            <a:ext cx="6034617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4293096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Вышли пальчики гулять.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шли они пешком.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бегом, бегом.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 поскакали,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конце в песок  упали.</a:t>
            </a:r>
          </a:p>
        </p:txBody>
      </p:sp>
    </p:spTree>
    <p:extLst>
      <p:ext uri="{BB962C8B-B14F-4D97-AF65-F5344CB8AC3E}">
        <p14:creationId xmlns:p14="http://schemas.microsoft.com/office/powerpoint/2010/main" val="89697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3956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03542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00760" y="112474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«Победитель злости»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снять стресс, избавиться от негативных эмоций, расслабиться, учит «правильной злости»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14282" y="258501"/>
            <a:ext cx="8610600" cy="88265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solidFill>
                <a:schemeClr val="tx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Текст 3"/>
          <p:cNvSpPr>
            <a:spLocks noGrp="1"/>
          </p:cNvSpPr>
          <p:nvPr/>
        </p:nvSpPr>
        <p:spPr>
          <a:xfrm>
            <a:off x="4572000" y="3259138"/>
            <a:ext cx="4292600" cy="639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b="0" kern="120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</a:rPr>
              <a:t>               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908720"/>
            <a:ext cx="8229600" cy="121700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«Прогоняем злость,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приглашаем радость»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82" y="2204864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0" y="3429000"/>
            <a:ext cx="4038600" cy="3028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эффект можно увидеть практически сразу, на первом занятии?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ребёнок расслабляется,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уходит напряжение,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происходит адаптация к новому месту и  коллективу,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меняется фон настроения на положительный,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ребёнок «раскрывается»,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вовлекается в самостоятельную или совместную деятельность,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задействуется речь и коммуникативные навыки.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458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2520280"/>
          </a:xfrm>
        </p:spPr>
        <p:txBody>
          <a:bodyPr/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«Рисование цветным песком»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37" y="3429000"/>
            <a:ext cx="4041998" cy="30299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7283152" cy="103671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материал для рисования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593504"/>
            <a:ext cx="4614664" cy="346099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18654"/>
            <a:ext cx="7272808" cy="77809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и задачи «Педагогической песочницы»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92" y="1484784"/>
            <a:ext cx="814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познавательные процессы (восприятие, внимание, память);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зрительно - пространственную ориентировку; творческий потенциал ребёнка; формировать коммуникативные навыки.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 - кинетическую чувствительность и мелкую моторику.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установку на положительное отношение к себе;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стабилизировать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эмоциональное состояние.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467543" y="116632"/>
            <a:ext cx="8153971" cy="47030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endParaRPr lang="ru-RU" sz="2800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586936"/>
            <a:ext cx="3837991" cy="287849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586936"/>
            <a:ext cx="3805392" cy="285404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698555"/>
            <a:ext cx="3818504" cy="286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121" y="3789322"/>
            <a:ext cx="3747393" cy="281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419056" cy="576064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части рисунка закрашиваем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той же схеме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06070"/>
            <a:ext cx="4035829" cy="302583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08720"/>
            <a:ext cx="4038600" cy="302895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895" y="3801279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4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«педагогической песочницы»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00808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4290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5910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120" y="116632"/>
            <a:ext cx="8229600" cy="634082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72" y="2132856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429000"/>
            <a:ext cx="4038600" cy="3028950"/>
          </a:xfrm>
        </p:spPr>
      </p:pic>
      <p:sp>
        <p:nvSpPr>
          <p:cNvPr id="5" name="Прямоугольник 4"/>
          <p:cNvSpPr/>
          <p:nvPr/>
        </p:nvSpPr>
        <p:spPr>
          <a:xfrm>
            <a:off x="440616" y="69269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на песке»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зрительно-моторной координации, воображения, развитие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 потенциала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2656"/>
            <a:ext cx="4038600" cy="36938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24" y="3701951"/>
            <a:ext cx="4038600" cy="3028950"/>
          </a:xfrm>
        </p:spPr>
      </p:pic>
      <p:sp>
        <p:nvSpPr>
          <p:cNvPr id="7" name="Прямоугольник 6"/>
          <p:cNvSpPr/>
          <p:nvPr/>
        </p:nvSpPr>
        <p:spPr>
          <a:xfrm>
            <a:off x="4440" y="42930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Игра-эксперимент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«Украсим горку из песка»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познакомить детей со свойствами песка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2280" y="11663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Игра-эксперимент 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бутылочки»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знания о свойствах  песка (сухой, мокрый, сыпется, из мокрого песка можно лепить, влажный песок сохраняет форму предмета);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узнавать и называть основные  цвета;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словарь детей новыми словами;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11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872"/>
            <a:ext cx="8229600" cy="56207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песком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616074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647586"/>
            <a:ext cx="4038600" cy="3028950"/>
          </a:xfr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151" y="3789040"/>
            <a:ext cx="4041775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696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схеме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зрительной координации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28159"/>
            <a:ext cx="4038600" cy="4470044"/>
          </a:xfrm>
        </p:spPr>
      </p:pic>
    </p:spTree>
    <p:extLst>
      <p:ext uri="{BB962C8B-B14F-4D97-AF65-F5344CB8AC3E}">
        <p14:creationId xmlns:p14="http://schemas.microsoft.com/office/powerpoint/2010/main" val="2217714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цифрам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35" y="29249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478" y="2924944"/>
            <a:ext cx="4038600" cy="2995188"/>
          </a:xfrm>
        </p:spPr>
      </p:pic>
      <p:sp>
        <p:nvSpPr>
          <p:cNvPr id="3" name="Прямоугольник 2"/>
          <p:cNvSpPr/>
          <p:nvPr/>
        </p:nvSpPr>
        <p:spPr>
          <a:xfrm>
            <a:off x="365435" y="1091642"/>
            <a:ext cx="8431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порядкового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мелкую моторику рук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6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36104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84" y="3284984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84784"/>
            <a:ext cx="4038600" cy="3444443"/>
          </a:xfrm>
        </p:spPr>
      </p:pic>
      <p:sp>
        <p:nvSpPr>
          <p:cNvPr id="12" name="Прямоугольник 11"/>
          <p:cNvSpPr/>
          <p:nvPr/>
        </p:nvSpPr>
        <p:spPr>
          <a:xfrm>
            <a:off x="4644008" y="15567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«Песочные строители»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пространственных представлений, развитие слуховой и зрительной памяти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74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349</Words>
  <Application>Microsoft Office PowerPoint</Application>
  <PresentationFormat>Экран (4:3)</PresentationFormat>
  <Paragraphs>62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Times New Roman</vt:lpstr>
      <vt:lpstr>Wingdings 2</vt:lpstr>
      <vt:lpstr>Тема Office</vt:lpstr>
      <vt:lpstr>«Педагогическая песочница» -   как  технология развития творческой активности и социализации детей раннего и дошкольного возраста в условиях образовательной организации</vt:lpstr>
      <vt:lpstr>Основные цели и задачи «Педагогической песочницы»</vt:lpstr>
      <vt:lpstr>Оборудование  «педагогической песочницы»</vt:lpstr>
      <vt:lpstr>Художественно-эстетическое развитие</vt:lpstr>
      <vt:lpstr>Презентация PowerPoint</vt:lpstr>
      <vt:lpstr>Рисование песком</vt:lpstr>
      <vt:lpstr>Рисование по схеме Цель: развитие моторики и зрительной координации </vt:lpstr>
      <vt:lpstr>Рисование по цифрам</vt:lpstr>
      <vt:lpstr>   Познавательное развитие  </vt:lpstr>
      <vt:lpstr>    «Откуда берётся песок?»  Цель: помочь детям лучше узнать окружающий его мир неживой природы; через игры и опыты научить детей определять физические свойства песка; научить детей делать самостоятельные умозаключения по результатам обследования;  </vt:lpstr>
      <vt:lpstr>Игра-эксперимент  «Волшебные бутылочки» Цель: формировать знания о свойствах  песка (сухой, мокрый, сыпется, из мокрого песка можно лепить, влажный песок сохраняет форму предмета); развивать умение узнавать и называть основные  цвета; расширять и обогащать словарь детей новыми словами; развивать творческие способности;  </vt:lpstr>
      <vt:lpstr>Речевое развитие</vt:lpstr>
      <vt:lpstr>Физическое развитие</vt:lpstr>
      <vt:lpstr>Презентация PowerPoint</vt:lpstr>
      <vt:lpstr>Социально-коммуникативное развитие</vt:lpstr>
      <vt:lpstr>«Прогоняем злость,                    приглашаем радость» </vt:lpstr>
      <vt:lpstr>Какой эффект можно увидеть практически сразу, на первом занятии? </vt:lpstr>
      <vt:lpstr>Мастер-класс  «Рисование цветным песком»</vt:lpstr>
      <vt:lpstr>I этап </vt:lpstr>
      <vt:lpstr>Презентация PowerPoint</vt:lpstr>
      <vt:lpstr>Остальные части рисунка закрашиваем  по той же схеме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поисково-исследовательская деятельность в ДОУ</dc:title>
  <dc:creator>Татьяна Кобзарева</dc:creator>
  <cp:lastModifiedBy>Света Оглы</cp:lastModifiedBy>
  <cp:revision>159</cp:revision>
  <dcterms:created xsi:type="dcterms:W3CDTF">2014-11-21T19:41:20Z</dcterms:created>
  <dcterms:modified xsi:type="dcterms:W3CDTF">2016-09-16T00:02:03Z</dcterms:modified>
</cp:coreProperties>
</file>