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2" r:id="rId3"/>
    <p:sldId id="283" r:id="rId4"/>
    <p:sldId id="268" r:id="rId5"/>
    <p:sldId id="269" r:id="rId6"/>
    <p:sldId id="284" r:id="rId7"/>
    <p:sldId id="285" r:id="rId8"/>
    <p:sldId id="257" r:id="rId9"/>
    <p:sldId id="286" r:id="rId10"/>
    <p:sldId id="287" r:id="rId11"/>
    <p:sldId id="288" r:id="rId12"/>
    <p:sldId id="259" r:id="rId13"/>
    <p:sldId id="289" r:id="rId14"/>
    <p:sldId id="301" r:id="rId15"/>
    <p:sldId id="303" r:id="rId16"/>
    <p:sldId id="304" r:id="rId17"/>
    <p:sldId id="305" r:id="rId18"/>
    <p:sldId id="260" r:id="rId19"/>
    <p:sldId id="261" r:id="rId20"/>
    <p:sldId id="262" r:id="rId21"/>
    <p:sldId id="263" r:id="rId22"/>
    <p:sldId id="264" r:id="rId23"/>
    <p:sldId id="265" r:id="rId24"/>
    <p:sldId id="290" r:id="rId25"/>
    <p:sldId id="270" r:id="rId26"/>
    <p:sldId id="271" r:id="rId27"/>
    <p:sldId id="272" r:id="rId28"/>
    <p:sldId id="273" r:id="rId29"/>
    <p:sldId id="292" r:id="rId30"/>
    <p:sldId id="293" r:id="rId31"/>
    <p:sldId id="274" r:id="rId32"/>
    <p:sldId id="275" r:id="rId33"/>
    <p:sldId id="295" r:id="rId34"/>
    <p:sldId id="296" r:id="rId35"/>
    <p:sldId id="297" r:id="rId36"/>
    <p:sldId id="299" r:id="rId37"/>
    <p:sldId id="276" r:id="rId38"/>
    <p:sldId id="277" r:id="rId39"/>
    <p:sldId id="278" r:id="rId40"/>
    <p:sldId id="279" r:id="rId41"/>
    <p:sldId id="280" r:id="rId42"/>
    <p:sldId id="300" r:id="rId43"/>
    <p:sldId id="306" r:id="rId44"/>
    <p:sldId id="307" r:id="rId45"/>
    <p:sldId id="28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в кадетском </a:t>
            </a:r>
            <a:r>
              <a:rPr lang="ru-RU" b="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классе</a:t>
            </a:r>
            <a:endParaRPr lang="ru-RU" b="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Админ\Desktop\КАДЕТЫ 2\HNRD295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6286544" cy="46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ПОБЕДЫ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NRLY01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94247"/>
            <a:ext cx="7239000" cy="4077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EYJE72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52"/>
            <a:ext cx="3714776" cy="639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«Вперёд, кадеты!»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C:\Users\Админ\Desktop\КАДЕТЫ 2\IMG_1562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28802"/>
            <a:ext cx="4000528" cy="32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Админ\Desktop\20180217_11163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928802"/>
            <a:ext cx="38941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«Стартуют вместе – дошколята плюс ученики»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www.maam.ru/upload/blogs/small/detsad-1888045-1553846870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342902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www.maam.ru/upload/blogs/small/detsad-1888045-1553758053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292895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единстве наша сила!»</a:t>
            </a:r>
            <a:endParaRPr lang="ru-RU" sz="3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Админ\AppData\Local\Microsoft\Windows\Temporary Internet Files\Content.Word\IMG_826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IMG_81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31337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IMG_8242 -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307183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IMG_81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07236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IMG_82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4933970" cy="576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Встреча с пограничниками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C:\Users\Админ\Desktop\20180922_1140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Черняево 09.2018г\20180922_1237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8143899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«ПОСВЯЩЕНИЕ В КАДЕТЫ»</a:t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МОБУ СОШ № 5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Админ\Desktop\FFCH56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671517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20180922_1346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85728"/>
            <a:ext cx="771530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IMG_08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28667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День России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C:\Users\Админ\Desktop\КАДЕТЫ 2\IMG_47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краеведческий музей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\Desktop\КАДЕТЫ 2\IMG_772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Админ\Desktop\КАДЕТЫ 2\IMG_772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601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72386" cy="1680200"/>
          </a:xfrm>
        </p:spPr>
        <p:txBody>
          <a:bodyPr>
            <a:noAutofit/>
          </a:bodyPr>
          <a:lstStyle/>
          <a:p>
            <a:pPr algn="ctr"/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«День Добра» </a:t>
            </a:r>
            <a:br>
              <a:rPr lang="ru-RU" sz="3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с ограниченными возможностями здоровья</a:t>
            </a:r>
            <a:endParaRPr lang="ru-RU" sz="3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Будни\IMG_20170318_15425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500306"/>
            <a:ext cx="6786610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Подари добро детям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Админ\Desktop\КАДЕТЫ 2\KCFA293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дмин\Desktop\PUAR900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7" y="500042"/>
            <a:ext cx="6756426" cy="513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Поздравляем ма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Админ\Desktop\152038587634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97075"/>
            <a:ext cx="7239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20180303_114926(0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14290"/>
            <a:ext cx="7185054" cy="544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Февромарт</a:t>
            </a:r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F:\2017 год\03.2017г\IMG-20170311-WA007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2786082" cy="41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F:\2017 год\03.2017г\IMG-20170311-WA004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285751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Свеча ПАМЯТИ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Админ\Desktop\IMG-20170902-WA00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728667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Screenshot_20191129-143739_WhatsAp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750099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 с ветеранами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Админ\Desktop\КАДЕТЫ 2\IMG_30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IMG_3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714356"/>
            <a:ext cx="7042179" cy="494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\Desktop\IMG_104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2428892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Админ\Desktop\IMG_128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71613"/>
            <a:ext cx="414340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IMG_22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57242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ВЫСАДКА ДЕРЕВЬЕВ</a:t>
            </a:r>
            <a:endParaRPr lang="ru-RU" sz="3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\AppData\Local\Microsoft\Windows\Temporary Internet Files\Content.Word\IGPE681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278608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Админ\AppData\Local\Microsoft\Windows\Temporary Internet Files\Content.Word\VNPC176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85926"/>
            <a:ext cx="292895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AppData\Local\Microsoft\Windows\Temporary Internet Files\Content.Word\DXLT27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692948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ПОХОД</a:t>
            </a:r>
            <a:endParaRPr lang="ru-RU" sz="3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\Desktop\КАДЕТЫ 2\UMGB9874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00240"/>
            <a:ext cx="3549679" cy="318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Админ\Desktop\КАДЕТЫ 2\MMDT6373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78300" y="2000240"/>
            <a:ext cx="3822724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BGVC703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742955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КАДЕТЫ 2\IMG_64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7715303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IGCT238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785817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IMG_64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571480"/>
            <a:ext cx="750098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NAIU929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750098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OGFM9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66437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IMG_00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428604"/>
            <a:ext cx="7042178" cy="522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IMG_0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14290"/>
            <a:ext cx="6970740" cy="544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IMG_E7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807246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КАДЕТЫ 2\CFNC973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21523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MXGL7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735811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MVNE06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657229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«Посвящение в кадеты»</a:t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МДОБУ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№ 4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Админ\Desktop\КАДЕТЫ 2\RPWL280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97075"/>
            <a:ext cx="7239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Users\Админ\Desktop\КАДЕТЫ 2\IMG_3049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7143800" cy="538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186</TotalTime>
  <Words>67</Words>
  <PresentationFormat>Экран (4:3)</PresentationFormat>
  <Paragraphs>19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Изящная</vt:lpstr>
      <vt:lpstr>Патриотическое воспитание в кадетском классе</vt:lpstr>
      <vt:lpstr>«ПОСВЯЩЕНИЕ В КАДЕТЫ» МОБУ СОШ № 5</vt:lpstr>
      <vt:lpstr>Свеча ПАМЯТИ</vt:lpstr>
      <vt:lpstr>Слайд 4</vt:lpstr>
      <vt:lpstr>Слайд 5</vt:lpstr>
      <vt:lpstr>Слайд 6</vt:lpstr>
      <vt:lpstr>Слайд 7</vt:lpstr>
      <vt:lpstr>«Посвящение в кадеты» МДОБУ д/с № 4</vt:lpstr>
      <vt:lpstr>Слайд 9</vt:lpstr>
      <vt:lpstr>ДЕНЬ ПОБЕДЫ</vt:lpstr>
      <vt:lpstr>Слайд 11</vt:lpstr>
      <vt:lpstr>«Вперёд, кадеты!»</vt:lpstr>
      <vt:lpstr>«Стартуют вместе – дошколята плюс ученики»</vt:lpstr>
      <vt:lpstr>«В единстве наша сила!»</vt:lpstr>
      <vt:lpstr>Слайд 15</vt:lpstr>
      <vt:lpstr>Слайд 16</vt:lpstr>
      <vt:lpstr>Слайд 17</vt:lpstr>
      <vt:lpstr>Встреча с пограничниками</vt:lpstr>
      <vt:lpstr>Слайд 19</vt:lpstr>
      <vt:lpstr>Слайд 20</vt:lpstr>
      <vt:lpstr>Слайд 21</vt:lpstr>
      <vt:lpstr>День России</vt:lpstr>
      <vt:lpstr>Экскурсия в краеведческий музей</vt:lpstr>
      <vt:lpstr>«День Добра»  для детей с ограниченными возможностями здоровья</vt:lpstr>
      <vt:lpstr>Подари добро детям</vt:lpstr>
      <vt:lpstr>Слайд 26</vt:lpstr>
      <vt:lpstr>Поздравляем мам</vt:lpstr>
      <vt:lpstr>Слайд 28</vt:lpstr>
      <vt:lpstr>«Февромарт»</vt:lpstr>
      <vt:lpstr>Слайд 30</vt:lpstr>
      <vt:lpstr>Встреча с ветеранами</vt:lpstr>
      <vt:lpstr>Слайд 32</vt:lpstr>
      <vt:lpstr>исследовательская деятельность</vt:lpstr>
      <vt:lpstr>Слайд 34</vt:lpstr>
      <vt:lpstr>ВЫСАДКА ДЕРЕВЬЕВ</vt:lpstr>
      <vt:lpstr>Слайд 36</vt:lpstr>
      <vt:lpstr>ПОХОД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в кадетском 4Б классе</dc:title>
  <dc:creator>Админ</dc:creator>
  <cp:lastModifiedBy>Админ</cp:lastModifiedBy>
  <cp:revision>22</cp:revision>
  <dcterms:created xsi:type="dcterms:W3CDTF">2019-09-22T01:14:34Z</dcterms:created>
  <dcterms:modified xsi:type="dcterms:W3CDTF">2020-01-30T09:06:42Z</dcterms:modified>
</cp:coreProperties>
</file>