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8" r:id="rId10"/>
    <p:sldId id="269" r:id="rId11"/>
    <p:sldId id="270" r:id="rId12"/>
    <p:sldId id="274" r:id="rId13"/>
  </p:sldIdLst>
  <p:sldSz cx="10693400" cy="7562850"/>
  <p:notesSz cx="10693400" cy="756285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ays" panose="020B0604020202020204" charset="0"/>
      <p:regular r:id="rId18"/>
    </p:embeddedFont>
    <p:embeddedFont>
      <p:font typeface="Muller Regular" charset="-52"/>
      <p:regular r:id="rId19"/>
    </p:embeddedFont>
    <p:embeddedFont>
      <p:font typeface="Muller Regular Italic" charset="-52"/>
      <p:regular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93345">
              <a:lnSpc>
                <a:spcPct val="100000"/>
              </a:lnSpc>
              <a:spcBef>
                <a:spcPts val="59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734B9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93345">
              <a:lnSpc>
                <a:spcPct val="100000"/>
              </a:lnSpc>
              <a:spcBef>
                <a:spcPts val="59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03045" y="1270876"/>
            <a:ext cx="4217670" cy="5911850"/>
          </a:xfrm>
          <a:custGeom>
            <a:avLst/>
            <a:gdLst/>
            <a:ahLst/>
            <a:cxnLst/>
            <a:rect l="l" t="t" r="r" b="b"/>
            <a:pathLst>
              <a:path w="4217670" h="5911850">
                <a:moveTo>
                  <a:pt x="4065168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5758827"/>
                </a:lnTo>
                <a:lnTo>
                  <a:pt x="7802" y="5806864"/>
                </a:lnTo>
                <a:lnTo>
                  <a:pt x="29504" y="5848682"/>
                </a:lnTo>
                <a:lnTo>
                  <a:pt x="62544" y="5881723"/>
                </a:lnTo>
                <a:lnTo>
                  <a:pt x="104363" y="5903424"/>
                </a:lnTo>
                <a:lnTo>
                  <a:pt x="152400" y="5911227"/>
                </a:lnTo>
                <a:lnTo>
                  <a:pt x="4065168" y="5911227"/>
                </a:lnTo>
                <a:lnTo>
                  <a:pt x="4113204" y="5903424"/>
                </a:lnTo>
                <a:lnTo>
                  <a:pt x="4155023" y="5881723"/>
                </a:lnTo>
                <a:lnTo>
                  <a:pt x="4188063" y="5848682"/>
                </a:lnTo>
                <a:lnTo>
                  <a:pt x="4209765" y="5806864"/>
                </a:lnTo>
                <a:lnTo>
                  <a:pt x="4217568" y="5758827"/>
                </a:lnTo>
                <a:lnTo>
                  <a:pt x="4217568" y="152400"/>
                </a:lnTo>
                <a:lnTo>
                  <a:pt x="4209765" y="104363"/>
                </a:lnTo>
                <a:lnTo>
                  <a:pt x="4188063" y="62544"/>
                </a:lnTo>
                <a:lnTo>
                  <a:pt x="4155023" y="29504"/>
                </a:lnTo>
                <a:lnTo>
                  <a:pt x="4113204" y="7802"/>
                </a:lnTo>
                <a:lnTo>
                  <a:pt x="4065168" y="0"/>
                </a:lnTo>
                <a:close/>
              </a:path>
            </a:pathLst>
          </a:custGeom>
          <a:solidFill>
            <a:srgbClr val="B18FC1">
              <a:alpha val="9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19" y="5857824"/>
            <a:ext cx="5159197" cy="26716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62427" y="847302"/>
            <a:ext cx="3693795" cy="1478915"/>
          </a:xfrm>
          <a:custGeom>
            <a:avLst/>
            <a:gdLst/>
            <a:ahLst/>
            <a:cxnLst/>
            <a:rect l="l" t="t" r="r" b="b"/>
            <a:pathLst>
              <a:path w="3693795" h="1478914">
                <a:moveTo>
                  <a:pt x="3541331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1326286"/>
                </a:lnTo>
                <a:lnTo>
                  <a:pt x="7802" y="1374322"/>
                </a:lnTo>
                <a:lnTo>
                  <a:pt x="29504" y="1416141"/>
                </a:lnTo>
                <a:lnTo>
                  <a:pt x="62544" y="1449181"/>
                </a:lnTo>
                <a:lnTo>
                  <a:pt x="104363" y="1470883"/>
                </a:lnTo>
                <a:lnTo>
                  <a:pt x="152400" y="1478686"/>
                </a:lnTo>
                <a:lnTo>
                  <a:pt x="3541331" y="1478686"/>
                </a:lnTo>
                <a:lnTo>
                  <a:pt x="3589367" y="1470883"/>
                </a:lnTo>
                <a:lnTo>
                  <a:pt x="3631186" y="1449181"/>
                </a:lnTo>
                <a:lnTo>
                  <a:pt x="3664226" y="1416141"/>
                </a:lnTo>
                <a:lnTo>
                  <a:pt x="3685928" y="1374322"/>
                </a:lnTo>
                <a:lnTo>
                  <a:pt x="3693731" y="1326286"/>
                </a:lnTo>
                <a:lnTo>
                  <a:pt x="3693731" y="152400"/>
                </a:lnTo>
                <a:lnTo>
                  <a:pt x="3685928" y="104363"/>
                </a:lnTo>
                <a:lnTo>
                  <a:pt x="3664226" y="62544"/>
                </a:lnTo>
                <a:lnTo>
                  <a:pt x="3631186" y="29504"/>
                </a:lnTo>
                <a:lnTo>
                  <a:pt x="3589367" y="7802"/>
                </a:lnTo>
                <a:lnTo>
                  <a:pt x="3541331" y="0"/>
                </a:lnTo>
                <a:close/>
              </a:path>
            </a:pathLst>
          </a:custGeom>
          <a:solidFill>
            <a:srgbClr val="B18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16375" y="877235"/>
            <a:ext cx="3708400" cy="1469390"/>
          </a:xfrm>
          <a:custGeom>
            <a:avLst/>
            <a:gdLst/>
            <a:ahLst/>
            <a:cxnLst/>
            <a:rect l="l" t="t" r="r" b="b"/>
            <a:pathLst>
              <a:path w="3708400" h="1469389">
                <a:moveTo>
                  <a:pt x="3555834" y="1468945"/>
                </a:moveTo>
                <a:lnTo>
                  <a:pt x="152400" y="1468945"/>
                </a:lnTo>
                <a:lnTo>
                  <a:pt x="104363" y="1461142"/>
                </a:lnTo>
                <a:lnTo>
                  <a:pt x="62544" y="1439440"/>
                </a:lnTo>
                <a:lnTo>
                  <a:pt x="29504" y="1406400"/>
                </a:lnTo>
                <a:lnTo>
                  <a:pt x="7802" y="1364581"/>
                </a:lnTo>
                <a:lnTo>
                  <a:pt x="0" y="1316545"/>
                </a:lnTo>
                <a:lnTo>
                  <a:pt x="0" y="152400"/>
                </a:ln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400" y="0"/>
                </a:lnTo>
                <a:lnTo>
                  <a:pt x="3555834" y="0"/>
                </a:lnTo>
                <a:lnTo>
                  <a:pt x="3603871" y="7802"/>
                </a:lnTo>
                <a:lnTo>
                  <a:pt x="3645689" y="29504"/>
                </a:lnTo>
                <a:lnTo>
                  <a:pt x="3678730" y="62544"/>
                </a:lnTo>
                <a:lnTo>
                  <a:pt x="3700432" y="104363"/>
                </a:lnTo>
                <a:lnTo>
                  <a:pt x="3708234" y="152400"/>
                </a:lnTo>
                <a:lnTo>
                  <a:pt x="3708234" y="1316545"/>
                </a:lnTo>
                <a:lnTo>
                  <a:pt x="3700432" y="1364581"/>
                </a:lnTo>
                <a:lnTo>
                  <a:pt x="3678730" y="1406400"/>
                </a:lnTo>
                <a:lnTo>
                  <a:pt x="3645689" y="1439440"/>
                </a:lnTo>
                <a:lnTo>
                  <a:pt x="3603871" y="1461142"/>
                </a:lnTo>
                <a:lnTo>
                  <a:pt x="3555834" y="1468945"/>
                </a:lnTo>
                <a:close/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734B9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93345">
              <a:lnSpc>
                <a:spcPct val="100000"/>
              </a:lnSpc>
              <a:spcBef>
                <a:spcPts val="59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734B9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93345">
              <a:lnSpc>
                <a:spcPct val="100000"/>
              </a:lnSpc>
              <a:spcBef>
                <a:spcPts val="59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582" y="3954512"/>
            <a:ext cx="6458420" cy="360549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023" y="4015537"/>
            <a:ext cx="6358979" cy="35444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"/>
            <a:ext cx="5462777" cy="3116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74" y="5049266"/>
            <a:ext cx="303733" cy="30374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29" y="5671210"/>
            <a:ext cx="303733" cy="30374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675" y="5164975"/>
            <a:ext cx="112090" cy="11210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0" y="2053103"/>
            <a:ext cx="3321685" cy="5507355"/>
          </a:xfrm>
          <a:custGeom>
            <a:avLst/>
            <a:gdLst/>
            <a:ahLst/>
            <a:cxnLst/>
            <a:rect l="l" t="t" r="r" b="b"/>
            <a:pathLst>
              <a:path w="3321685" h="5507355">
                <a:moveTo>
                  <a:pt x="0" y="134999"/>
                </a:moveTo>
                <a:lnTo>
                  <a:pt x="332280" y="34407"/>
                </a:lnTo>
                <a:lnTo>
                  <a:pt x="933323" y="0"/>
                </a:lnTo>
                <a:lnTo>
                  <a:pt x="1257743" y="329673"/>
                </a:lnTo>
                <a:lnTo>
                  <a:pt x="1519109" y="1091566"/>
                </a:lnTo>
                <a:lnTo>
                  <a:pt x="1532147" y="1137316"/>
                </a:lnTo>
                <a:lnTo>
                  <a:pt x="1543490" y="1182170"/>
                </a:lnTo>
                <a:lnTo>
                  <a:pt x="1553174" y="1226147"/>
                </a:lnTo>
                <a:lnTo>
                  <a:pt x="1561237" y="1269263"/>
                </a:lnTo>
                <a:lnTo>
                  <a:pt x="1567717" y="1311535"/>
                </a:lnTo>
                <a:lnTo>
                  <a:pt x="1572650" y="1352980"/>
                </a:lnTo>
                <a:lnTo>
                  <a:pt x="1576074" y="1393616"/>
                </a:lnTo>
                <a:lnTo>
                  <a:pt x="1578026" y="1433460"/>
                </a:lnTo>
                <a:lnTo>
                  <a:pt x="1578544" y="1472528"/>
                </a:lnTo>
                <a:lnTo>
                  <a:pt x="1577665" y="1510837"/>
                </a:lnTo>
                <a:lnTo>
                  <a:pt x="1571865" y="1585249"/>
                </a:lnTo>
                <a:lnTo>
                  <a:pt x="1560925" y="1656832"/>
                </a:lnTo>
                <a:lnTo>
                  <a:pt x="1545143" y="1725722"/>
                </a:lnTo>
                <a:lnTo>
                  <a:pt x="1524818" y="1792057"/>
                </a:lnTo>
                <a:lnTo>
                  <a:pt x="1500249" y="1855971"/>
                </a:lnTo>
                <a:lnTo>
                  <a:pt x="1471734" y="1917603"/>
                </a:lnTo>
                <a:lnTo>
                  <a:pt x="1439573" y="1977088"/>
                </a:lnTo>
                <a:lnTo>
                  <a:pt x="1404063" y="2034564"/>
                </a:lnTo>
                <a:lnTo>
                  <a:pt x="1365504" y="2090165"/>
                </a:lnTo>
                <a:lnTo>
                  <a:pt x="1324193" y="2144030"/>
                </a:lnTo>
                <a:lnTo>
                  <a:pt x="1280431" y="2196293"/>
                </a:lnTo>
                <a:lnTo>
                  <a:pt x="1234515" y="2247093"/>
                </a:lnTo>
                <a:lnTo>
                  <a:pt x="1186744" y="2296565"/>
                </a:lnTo>
                <a:lnTo>
                  <a:pt x="1137417" y="2344846"/>
                </a:lnTo>
                <a:lnTo>
                  <a:pt x="1086832" y="2392072"/>
                </a:lnTo>
                <a:lnTo>
                  <a:pt x="1035288" y="2438379"/>
                </a:lnTo>
                <a:lnTo>
                  <a:pt x="983084" y="2483906"/>
                </a:lnTo>
                <a:lnTo>
                  <a:pt x="930519" y="2528786"/>
                </a:lnTo>
                <a:lnTo>
                  <a:pt x="877890" y="2573158"/>
                </a:lnTo>
                <a:lnTo>
                  <a:pt x="851646" y="2595196"/>
                </a:lnTo>
                <a:lnTo>
                  <a:pt x="825497" y="2617158"/>
                </a:lnTo>
                <a:lnTo>
                  <a:pt x="773639" y="2660922"/>
                </a:lnTo>
                <a:lnTo>
                  <a:pt x="722614" y="2704587"/>
                </a:lnTo>
                <a:lnTo>
                  <a:pt x="672720" y="2748288"/>
                </a:lnTo>
                <a:lnTo>
                  <a:pt x="624257" y="2792164"/>
                </a:lnTo>
                <a:lnTo>
                  <a:pt x="577524" y="2836349"/>
                </a:lnTo>
                <a:lnTo>
                  <a:pt x="532817" y="2880981"/>
                </a:lnTo>
                <a:lnTo>
                  <a:pt x="490438" y="2926196"/>
                </a:lnTo>
                <a:lnTo>
                  <a:pt x="450683" y="2972131"/>
                </a:lnTo>
                <a:lnTo>
                  <a:pt x="413852" y="3018922"/>
                </a:lnTo>
                <a:lnTo>
                  <a:pt x="380243" y="3066705"/>
                </a:lnTo>
                <a:lnTo>
                  <a:pt x="350156" y="3115617"/>
                </a:lnTo>
                <a:lnTo>
                  <a:pt x="323888" y="3165795"/>
                </a:lnTo>
                <a:lnTo>
                  <a:pt x="301739" y="3217374"/>
                </a:lnTo>
                <a:lnTo>
                  <a:pt x="284007" y="3270493"/>
                </a:lnTo>
                <a:lnTo>
                  <a:pt x="270990" y="3325286"/>
                </a:lnTo>
                <a:lnTo>
                  <a:pt x="262988" y="3381890"/>
                </a:lnTo>
                <a:lnTo>
                  <a:pt x="260299" y="3440442"/>
                </a:lnTo>
                <a:lnTo>
                  <a:pt x="261040" y="3470492"/>
                </a:lnTo>
                <a:lnTo>
                  <a:pt x="266881" y="3532222"/>
                </a:lnTo>
                <a:lnTo>
                  <a:pt x="278781" y="3596241"/>
                </a:lnTo>
                <a:lnTo>
                  <a:pt x="297040" y="3662686"/>
                </a:lnTo>
                <a:lnTo>
                  <a:pt x="321956" y="3731693"/>
                </a:lnTo>
                <a:lnTo>
                  <a:pt x="339529" y="3770935"/>
                </a:lnTo>
                <a:lnTo>
                  <a:pt x="359455" y="3807471"/>
                </a:lnTo>
                <a:lnTo>
                  <a:pt x="381664" y="3841395"/>
                </a:lnTo>
                <a:lnTo>
                  <a:pt x="406082" y="3872803"/>
                </a:lnTo>
                <a:lnTo>
                  <a:pt x="432638" y="3901791"/>
                </a:lnTo>
                <a:lnTo>
                  <a:pt x="461261" y="3928455"/>
                </a:lnTo>
                <a:lnTo>
                  <a:pt x="491877" y="3952888"/>
                </a:lnTo>
                <a:lnTo>
                  <a:pt x="524416" y="3975188"/>
                </a:lnTo>
                <a:lnTo>
                  <a:pt x="558806" y="3995449"/>
                </a:lnTo>
                <a:lnTo>
                  <a:pt x="594975" y="4013767"/>
                </a:lnTo>
                <a:lnTo>
                  <a:pt x="632850" y="4030237"/>
                </a:lnTo>
                <a:lnTo>
                  <a:pt x="672361" y="4044955"/>
                </a:lnTo>
                <a:lnTo>
                  <a:pt x="713434" y="4058016"/>
                </a:lnTo>
                <a:lnTo>
                  <a:pt x="755999" y="4069516"/>
                </a:lnTo>
                <a:lnTo>
                  <a:pt x="799983" y="4079550"/>
                </a:lnTo>
                <a:lnTo>
                  <a:pt x="845315" y="4088213"/>
                </a:lnTo>
                <a:lnTo>
                  <a:pt x="891922" y="4095601"/>
                </a:lnTo>
                <a:lnTo>
                  <a:pt x="939733" y="4101810"/>
                </a:lnTo>
                <a:lnTo>
                  <a:pt x="988677" y="4106935"/>
                </a:lnTo>
                <a:lnTo>
                  <a:pt x="1038680" y="4111071"/>
                </a:lnTo>
                <a:lnTo>
                  <a:pt x="1089671" y="4114313"/>
                </a:lnTo>
                <a:lnTo>
                  <a:pt x="1141579" y="4116758"/>
                </a:lnTo>
                <a:lnTo>
                  <a:pt x="1194332" y="4118501"/>
                </a:lnTo>
                <a:lnTo>
                  <a:pt x="1247857" y="4119636"/>
                </a:lnTo>
                <a:lnTo>
                  <a:pt x="1302082" y="4120260"/>
                </a:lnTo>
                <a:lnTo>
                  <a:pt x="1356937" y="4120468"/>
                </a:lnTo>
                <a:lnTo>
                  <a:pt x="1384578" y="4120446"/>
                </a:lnTo>
                <a:lnTo>
                  <a:pt x="1440241" y="4120209"/>
                </a:lnTo>
                <a:lnTo>
                  <a:pt x="1496353" y="4119795"/>
                </a:lnTo>
                <a:lnTo>
                  <a:pt x="1552843" y="4119298"/>
                </a:lnTo>
                <a:lnTo>
                  <a:pt x="1581207" y="4119049"/>
                </a:lnTo>
                <a:lnTo>
                  <a:pt x="1638129" y="4118609"/>
                </a:lnTo>
                <a:lnTo>
                  <a:pt x="1695248" y="4118325"/>
                </a:lnTo>
                <a:lnTo>
                  <a:pt x="1723859" y="4118272"/>
                </a:lnTo>
                <a:lnTo>
                  <a:pt x="1752492" y="4118293"/>
                </a:lnTo>
                <a:lnTo>
                  <a:pt x="1809791" y="4118609"/>
                </a:lnTo>
                <a:lnTo>
                  <a:pt x="1867072" y="4119368"/>
                </a:lnTo>
                <a:lnTo>
                  <a:pt x="1924263" y="4120665"/>
                </a:lnTo>
                <a:lnTo>
                  <a:pt x="1981293" y="4122596"/>
                </a:lnTo>
                <a:lnTo>
                  <a:pt x="2038089" y="4125257"/>
                </a:lnTo>
                <a:lnTo>
                  <a:pt x="2094580" y="4128742"/>
                </a:lnTo>
                <a:lnTo>
                  <a:pt x="2150693" y="4133147"/>
                </a:lnTo>
                <a:lnTo>
                  <a:pt x="2206358" y="4138568"/>
                </a:lnTo>
                <a:lnTo>
                  <a:pt x="2261502" y="4145100"/>
                </a:lnTo>
                <a:lnTo>
                  <a:pt x="2316053" y="4152839"/>
                </a:lnTo>
                <a:lnTo>
                  <a:pt x="2369939" y="4161879"/>
                </a:lnTo>
                <a:lnTo>
                  <a:pt x="2423088" y="4172317"/>
                </a:lnTo>
                <a:lnTo>
                  <a:pt x="2475430" y="4184248"/>
                </a:lnTo>
                <a:lnTo>
                  <a:pt x="2526891" y="4197767"/>
                </a:lnTo>
                <a:lnTo>
                  <a:pt x="2577400" y="4212970"/>
                </a:lnTo>
                <a:lnTo>
                  <a:pt x="2626885" y="4229953"/>
                </a:lnTo>
                <a:lnTo>
                  <a:pt x="2675274" y="4248809"/>
                </a:lnTo>
                <a:lnTo>
                  <a:pt x="2722496" y="4269636"/>
                </a:lnTo>
                <a:lnTo>
                  <a:pt x="2768478" y="4292529"/>
                </a:lnTo>
                <a:lnTo>
                  <a:pt x="2813148" y="4317582"/>
                </a:lnTo>
                <a:lnTo>
                  <a:pt x="2856436" y="4344892"/>
                </a:lnTo>
                <a:lnTo>
                  <a:pt x="2898268" y="4374553"/>
                </a:lnTo>
                <a:lnTo>
                  <a:pt x="2938573" y="4406662"/>
                </a:lnTo>
                <a:lnTo>
                  <a:pt x="2977279" y="4441314"/>
                </a:lnTo>
                <a:lnTo>
                  <a:pt x="3014315" y="4478604"/>
                </a:lnTo>
                <a:lnTo>
                  <a:pt x="3049607" y="4518627"/>
                </a:lnTo>
                <a:lnTo>
                  <a:pt x="3083086" y="4561480"/>
                </a:lnTo>
                <a:lnTo>
                  <a:pt x="3114678" y="4607257"/>
                </a:lnTo>
                <a:lnTo>
                  <a:pt x="3144312" y="4656054"/>
                </a:lnTo>
                <a:lnTo>
                  <a:pt x="3171916" y="4707967"/>
                </a:lnTo>
                <a:lnTo>
                  <a:pt x="3197418" y="4763090"/>
                </a:lnTo>
                <a:lnTo>
                  <a:pt x="3220746" y="4821520"/>
                </a:lnTo>
                <a:lnTo>
                  <a:pt x="3241828" y="4883352"/>
                </a:lnTo>
                <a:lnTo>
                  <a:pt x="3260593" y="4948681"/>
                </a:lnTo>
                <a:lnTo>
                  <a:pt x="3276969" y="5017602"/>
                </a:lnTo>
                <a:lnTo>
                  <a:pt x="3290883" y="5090211"/>
                </a:lnTo>
                <a:lnTo>
                  <a:pt x="3296895" y="5127929"/>
                </a:lnTo>
                <a:lnTo>
                  <a:pt x="3302265" y="5166604"/>
                </a:lnTo>
                <a:lnTo>
                  <a:pt x="3306983" y="5206250"/>
                </a:lnTo>
                <a:lnTo>
                  <a:pt x="3311041" y="5246876"/>
                </a:lnTo>
                <a:lnTo>
                  <a:pt x="3314430" y="5288497"/>
                </a:lnTo>
                <a:lnTo>
                  <a:pt x="3317140" y="5331123"/>
                </a:lnTo>
                <a:lnTo>
                  <a:pt x="3319164" y="5374766"/>
                </a:lnTo>
                <a:lnTo>
                  <a:pt x="3320491" y="5419439"/>
                </a:lnTo>
                <a:lnTo>
                  <a:pt x="3321113" y="5465153"/>
                </a:lnTo>
                <a:lnTo>
                  <a:pt x="3321031" y="5506901"/>
                </a:lnTo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9897" y="588340"/>
            <a:ext cx="229679" cy="22969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1128" y="582612"/>
            <a:ext cx="126326" cy="12631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461" y="370142"/>
            <a:ext cx="132054" cy="13207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6893518" y="0"/>
            <a:ext cx="3798570" cy="1603375"/>
          </a:xfrm>
          <a:custGeom>
            <a:avLst/>
            <a:gdLst/>
            <a:ahLst/>
            <a:cxnLst/>
            <a:rect l="l" t="t" r="r" b="b"/>
            <a:pathLst>
              <a:path w="3798570" h="1603375">
                <a:moveTo>
                  <a:pt x="68085" y="0"/>
                </a:moveTo>
                <a:lnTo>
                  <a:pt x="0" y="570149"/>
                </a:lnTo>
                <a:lnTo>
                  <a:pt x="57124" y="1043102"/>
                </a:lnTo>
                <a:lnTo>
                  <a:pt x="354681" y="1310158"/>
                </a:lnTo>
                <a:lnTo>
                  <a:pt x="974520" y="1542088"/>
                </a:lnTo>
                <a:lnTo>
                  <a:pt x="1020767" y="1556728"/>
                </a:lnTo>
                <a:lnTo>
                  <a:pt x="1065818" y="1569235"/>
                </a:lnTo>
                <a:lnTo>
                  <a:pt x="1109704" y="1579677"/>
                </a:lnTo>
                <a:lnTo>
                  <a:pt x="1152455" y="1588117"/>
                </a:lnTo>
                <a:lnTo>
                  <a:pt x="1194103" y="1594624"/>
                </a:lnTo>
                <a:lnTo>
                  <a:pt x="1234680" y="1599261"/>
                </a:lnTo>
                <a:lnTo>
                  <a:pt x="1274217" y="1602096"/>
                </a:lnTo>
                <a:lnTo>
                  <a:pt x="1312744" y="1603193"/>
                </a:lnTo>
                <a:lnTo>
                  <a:pt x="1350293" y="1602619"/>
                </a:lnTo>
                <a:lnTo>
                  <a:pt x="1422582" y="1596721"/>
                </a:lnTo>
                <a:lnTo>
                  <a:pt x="1491335" y="1584927"/>
                </a:lnTo>
                <a:lnTo>
                  <a:pt x="1556801" y="1567766"/>
                </a:lnTo>
                <a:lnTo>
                  <a:pt x="1619230" y="1545762"/>
                </a:lnTo>
                <a:lnTo>
                  <a:pt x="1678872" y="1519443"/>
                </a:lnTo>
                <a:lnTo>
                  <a:pt x="1735977" y="1489336"/>
                </a:lnTo>
                <a:lnTo>
                  <a:pt x="1790795" y="1455966"/>
                </a:lnTo>
                <a:lnTo>
                  <a:pt x="1843575" y="1419862"/>
                </a:lnTo>
                <a:lnTo>
                  <a:pt x="1894569" y="1381549"/>
                </a:lnTo>
                <a:lnTo>
                  <a:pt x="1944026" y="1341554"/>
                </a:lnTo>
                <a:lnTo>
                  <a:pt x="1992195" y="1300404"/>
                </a:lnTo>
                <a:lnTo>
                  <a:pt x="2039327" y="1258625"/>
                </a:lnTo>
                <a:lnTo>
                  <a:pt x="2085672" y="1216744"/>
                </a:lnTo>
                <a:lnTo>
                  <a:pt x="2108627" y="1195930"/>
                </a:lnTo>
                <a:lnTo>
                  <a:pt x="2131479" y="1175288"/>
                </a:lnTo>
                <a:lnTo>
                  <a:pt x="2177000" y="1134783"/>
                </a:lnTo>
                <a:lnTo>
                  <a:pt x="2222482" y="1095756"/>
                </a:lnTo>
                <a:lnTo>
                  <a:pt x="2268178" y="1058734"/>
                </a:lnTo>
                <a:lnTo>
                  <a:pt x="2314336" y="1024243"/>
                </a:lnTo>
                <a:lnTo>
                  <a:pt x="2361206" y="992810"/>
                </a:lnTo>
                <a:lnTo>
                  <a:pt x="2409039" y="964962"/>
                </a:lnTo>
                <a:lnTo>
                  <a:pt x="2458084" y="941225"/>
                </a:lnTo>
                <a:lnTo>
                  <a:pt x="2508591" y="922126"/>
                </a:lnTo>
                <a:lnTo>
                  <a:pt x="2560811" y="908191"/>
                </a:lnTo>
                <a:lnTo>
                  <a:pt x="2614994" y="899947"/>
                </a:lnTo>
                <a:lnTo>
                  <a:pt x="2671388" y="897922"/>
                </a:lnTo>
                <a:lnTo>
                  <a:pt x="2700493" y="899405"/>
                </a:lnTo>
                <a:lnTo>
                  <a:pt x="2760674" y="907694"/>
                </a:lnTo>
                <a:lnTo>
                  <a:pt x="2823693" y="923517"/>
                </a:lnTo>
                <a:lnTo>
                  <a:pt x="2889799" y="947401"/>
                </a:lnTo>
                <a:lnTo>
                  <a:pt x="2959242" y="979873"/>
                </a:lnTo>
                <a:lnTo>
                  <a:pt x="2995293" y="999494"/>
                </a:lnTo>
                <a:lnTo>
                  <a:pt x="3504981" y="1120409"/>
                </a:lnTo>
                <a:lnTo>
                  <a:pt x="3798484" y="926373"/>
                </a:lnTo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951" y="5183809"/>
            <a:ext cx="3891051" cy="237619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952" y="5277078"/>
            <a:ext cx="3785049" cy="228292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932" y="332440"/>
            <a:ext cx="596651" cy="297381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585828" y="294030"/>
            <a:ext cx="204470" cy="332740"/>
          </a:xfrm>
          <a:custGeom>
            <a:avLst/>
            <a:gdLst/>
            <a:ahLst/>
            <a:cxnLst/>
            <a:rect l="l" t="t" r="r" b="b"/>
            <a:pathLst>
              <a:path w="204470" h="332740">
                <a:moveTo>
                  <a:pt x="189077" y="307339"/>
                </a:moveTo>
                <a:lnTo>
                  <a:pt x="187871" y="307339"/>
                </a:lnTo>
                <a:lnTo>
                  <a:pt x="187871" y="308609"/>
                </a:lnTo>
                <a:lnTo>
                  <a:pt x="189293" y="318769"/>
                </a:lnTo>
                <a:lnTo>
                  <a:pt x="191528" y="332739"/>
                </a:lnTo>
                <a:lnTo>
                  <a:pt x="194297" y="332739"/>
                </a:lnTo>
                <a:lnTo>
                  <a:pt x="191249" y="322579"/>
                </a:lnTo>
                <a:lnTo>
                  <a:pt x="191133" y="320039"/>
                </a:lnTo>
                <a:lnTo>
                  <a:pt x="190893" y="320039"/>
                </a:lnTo>
                <a:lnTo>
                  <a:pt x="189966" y="314959"/>
                </a:lnTo>
                <a:lnTo>
                  <a:pt x="191016" y="312419"/>
                </a:lnTo>
                <a:lnTo>
                  <a:pt x="189712" y="312419"/>
                </a:lnTo>
                <a:lnTo>
                  <a:pt x="189318" y="309879"/>
                </a:lnTo>
                <a:lnTo>
                  <a:pt x="189077" y="307339"/>
                </a:lnTo>
                <a:close/>
              </a:path>
              <a:path w="204470" h="332740">
                <a:moveTo>
                  <a:pt x="198564" y="312419"/>
                </a:moveTo>
                <a:lnTo>
                  <a:pt x="197269" y="312419"/>
                </a:lnTo>
                <a:lnTo>
                  <a:pt x="199364" y="317499"/>
                </a:lnTo>
                <a:lnTo>
                  <a:pt x="199009" y="322579"/>
                </a:lnTo>
                <a:lnTo>
                  <a:pt x="198196" y="325119"/>
                </a:lnTo>
                <a:lnTo>
                  <a:pt x="197929" y="325119"/>
                </a:lnTo>
                <a:lnTo>
                  <a:pt x="196151" y="328929"/>
                </a:lnTo>
                <a:lnTo>
                  <a:pt x="194297" y="332739"/>
                </a:lnTo>
                <a:lnTo>
                  <a:pt x="195999" y="332739"/>
                </a:lnTo>
                <a:lnTo>
                  <a:pt x="197281" y="331469"/>
                </a:lnTo>
                <a:lnTo>
                  <a:pt x="199313" y="326389"/>
                </a:lnTo>
                <a:lnTo>
                  <a:pt x="199453" y="325119"/>
                </a:lnTo>
                <a:lnTo>
                  <a:pt x="201142" y="321309"/>
                </a:lnTo>
                <a:lnTo>
                  <a:pt x="201602" y="320039"/>
                </a:lnTo>
                <a:lnTo>
                  <a:pt x="199936" y="320039"/>
                </a:lnTo>
                <a:lnTo>
                  <a:pt x="198564" y="312419"/>
                </a:lnTo>
                <a:close/>
              </a:path>
              <a:path w="204470" h="332740">
                <a:moveTo>
                  <a:pt x="182269" y="307576"/>
                </a:moveTo>
                <a:lnTo>
                  <a:pt x="181787" y="316229"/>
                </a:lnTo>
                <a:lnTo>
                  <a:pt x="181533" y="318769"/>
                </a:lnTo>
                <a:lnTo>
                  <a:pt x="180568" y="321309"/>
                </a:lnTo>
                <a:lnTo>
                  <a:pt x="180238" y="322579"/>
                </a:lnTo>
                <a:lnTo>
                  <a:pt x="178181" y="327659"/>
                </a:lnTo>
                <a:lnTo>
                  <a:pt x="175526" y="328929"/>
                </a:lnTo>
                <a:lnTo>
                  <a:pt x="175691" y="328929"/>
                </a:lnTo>
                <a:lnTo>
                  <a:pt x="175971" y="330199"/>
                </a:lnTo>
                <a:lnTo>
                  <a:pt x="178638" y="330199"/>
                </a:lnTo>
                <a:lnTo>
                  <a:pt x="180162" y="326389"/>
                </a:lnTo>
                <a:lnTo>
                  <a:pt x="181406" y="322579"/>
                </a:lnTo>
                <a:lnTo>
                  <a:pt x="183845" y="317499"/>
                </a:lnTo>
                <a:lnTo>
                  <a:pt x="184975" y="314959"/>
                </a:lnTo>
                <a:lnTo>
                  <a:pt x="182803" y="314959"/>
                </a:lnTo>
                <a:lnTo>
                  <a:pt x="183083" y="311149"/>
                </a:lnTo>
                <a:lnTo>
                  <a:pt x="182803" y="308609"/>
                </a:lnTo>
                <a:lnTo>
                  <a:pt x="182269" y="307576"/>
                </a:lnTo>
                <a:close/>
              </a:path>
              <a:path w="204470" h="332740">
                <a:moveTo>
                  <a:pt x="170618" y="301628"/>
                </a:moveTo>
                <a:lnTo>
                  <a:pt x="175450" y="328929"/>
                </a:lnTo>
                <a:lnTo>
                  <a:pt x="174282" y="318769"/>
                </a:lnTo>
                <a:lnTo>
                  <a:pt x="174091" y="318769"/>
                </a:lnTo>
                <a:lnTo>
                  <a:pt x="174476" y="316229"/>
                </a:lnTo>
                <a:lnTo>
                  <a:pt x="173761" y="316229"/>
                </a:lnTo>
                <a:lnTo>
                  <a:pt x="173647" y="313689"/>
                </a:lnTo>
                <a:lnTo>
                  <a:pt x="173520" y="312419"/>
                </a:lnTo>
                <a:lnTo>
                  <a:pt x="173601" y="308609"/>
                </a:lnTo>
                <a:lnTo>
                  <a:pt x="172707" y="308609"/>
                </a:lnTo>
                <a:lnTo>
                  <a:pt x="172529" y="307339"/>
                </a:lnTo>
                <a:lnTo>
                  <a:pt x="172046" y="306069"/>
                </a:lnTo>
                <a:lnTo>
                  <a:pt x="171792" y="302259"/>
                </a:lnTo>
                <a:lnTo>
                  <a:pt x="170618" y="301628"/>
                </a:lnTo>
                <a:close/>
              </a:path>
              <a:path w="204470" h="332740">
                <a:moveTo>
                  <a:pt x="194767" y="308609"/>
                </a:moveTo>
                <a:lnTo>
                  <a:pt x="193573" y="308609"/>
                </a:lnTo>
                <a:lnTo>
                  <a:pt x="193979" y="316229"/>
                </a:lnTo>
                <a:lnTo>
                  <a:pt x="194627" y="325119"/>
                </a:lnTo>
                <a:lnTo>
                  <a:pt x="195516" y="328929"/>
                </a:lnTo>
                <a:lnTo>
                  <a:pt x="195338" y="325119"/>
                </a:lnTo>
                <a:lnTo>
                  <a:pt x="195110" y="317499"/>
                </a:lnTo>
                <a:lnTo>
                  <a:pt x="194767" y="308609"/>
                </a:lnTo>
                <a:close/>
              </a:path>
              <a:path w="204470" h="332740">
                <a:moveTo>
                  <a:pt x="177507" y="303529"/>
                </a:moveTo>
                <a:lnTo>
                  <a:pt x="176479" y="303529"/>
                </a:lnTo>
                <a:lnTo>
                  <a:pt x="177094" y="316229"/>
                </a:lnTo>
                <a:lnTo>
                  <a:pt x="177165" y="323849"/>
                </a:lnTo>
                <a:lnTo>
                  <a:pt x="177698" y="321309"/>
                </a:lnTo>
                <a:lnTo>
                  <a:pt x="177573" y="307339"/>
                </a:lnTo>
                <a:lnTo>
                  <a:pt x="177507" y="303529"/>
                </a:lnTo>
                <a:close/>
              </a:path>
              <a:path w="204470" h="332740">
                <a:moveTo>
                  <a:pt x="155613" y="295909"/>
                </a:moveTo>
                <a:lnTo>
                  <a:pt x="154419" y="295909"/>
                </a:lnTo>
                <a:lnTo>
                  <a:pt x="154330" y="298449"/>
                </a:lnTo>
                <a:lnTo>
                  <a:pt x="153847" y="300989"/>
                </a:lnTo>
                <a:lnTo>
                  <a:pt x="155498" y="320039"/>
                </a:lnTo>
                <a:lnTo>
                  <a:pt x="155587" y="321309"/>
                </a:lnTo>
                <a:lnTo>
                  <a:pt x="160528" y="321309"/>
                </a:lnTo>
                <a:lnTo>
                  <a:pt x="161167" y="320039"/>
                </a:lnTo>
                <a:lnTo>
                  <a:pt x="157340" y="320039"/>
                </a:lnTo>
                <a:lnTo>
                  <a:pt x="156976" y="314959"/>
                </a:lnTo>
                <a:lnTo>
                  <a:pt x="156298" y="314959"/>
                </a:lnTo>
                <a:lnTo>
                  <a:pt x="155790" y="306069"/>
                </a:lnTo>
                <a:lnTo>
                  <a:pt x="156573" y="303529"/>
                </a:lnTo>
                <a:lnTo>
                  <a:pt x="155663" y="303529"/>
                </a:lnTo>
                <a:lnTo>
                  <a:pt x="155613" y="295909"/>
                </a:lnTo>
                <a:close/>
              </a:path>
              <a:path w="204470" h="332740">
                <a:moveTo>
                  <a:pt x="166852" y="299719"/>
                </a:moveTo>
                <a:lnTo>
                  <a:pt x="167436" y="302259"/>
                </a:lnTo>
                <a:lnTo>
                  <a:pt x="167792" y="304799"/>
                </a:lnTo>
                <a:lnTo>
                  <a:pt x="167068" y="306069"/>
                </a:lnTo>
                <a:lnTo>
                  <a:pt x="166636" y="306069"/>
                </a:lnTo>
                <a:lnTo>
                  <a:pt x="165366" y="308609"/>
                </a:lnTo>
                <a:lnTo>
                  <a:pt x="164515" y="311149"/>
                </a:lnTo>
                <a:lnTo>
                  <a:pt x="162229" y="314959"/>
                </a:lnTo>
                <a:lnTo>
                  <a:pt x="159042" y="320039"/>
                </a:lnTo>
                <a:lnTo>
                  <a:pt x="161167" y="320039"/>
                </a:lnTo>
                <a:lnTo>
                  <a:pt x="162445" y="317499"/>
                </a:lnTo>
                <a:lnTo>
                  <a:pt x="166293" y="311149"/>
                </a:lnTo>
                <a:lnTo>
                  <a:pt x="168897" y="306069"/>
                </a:lnTo>
                <a:lnTo>
                  <a:pt x="170173" y="302259"/>
                </a:lnTo>
                <a:lnTo>
                  <a:pt x="168490" y="302259"/>
                </a:lnTo>
                <a:lnTo>
                  <a:pt x="167855" y="300989"/>
                </a:lnTo>
                <a:lnTo>
                  <a:pt x="166852" y="299719"/>
                </a:lnTo>
                <a:close/>
              </a:path>
              <a:path w="204470" h="332740">
                <a:moveTo>
                  <a:pt x="191706" y="311149"/>
                </a:moveTo>
                <a:lnTo>
                  <a:pt x="190893" y="320039"/>
                </a:lnTo>
                <a:lnTo>
                  <a:pt x="191133" y="320039"/>
                </a:lnTo>
                <a:lnTo>
                  <a:pt x="191695" y="313689"/>
                </a:lnTo>
                <a:lnTo>
                  <a:pt x="191706" y="311149"/>
                </a:lnTo>
                <a:close/>
              </a:path>
              <a:path w="204470" h="332740">
                <a:moveTo>
                  <a:pt x="199517" y="309879"/>
                </a:moveTo>
                <a:lnTo>
                  <a:pt x="198983" y="309879"/>
                </a:lnTo>
                <a:lnTo>
                  <a:pt x="199364" y="311149"/>
                </a:lnTo>
                <a:lnTo>
                  <a:pt x="199910" y="312419"/>
                </a:lnTo>
                <a:lnTo>
                  <a:pt x="201244" y="318769"/>
                </a:lnTo>
                <a:lnTo>
                  <a:pt x="199936" y="320039"/>
                </a:lnTo>
                <a:lnTo>
                  <a:pt x="201602" y="320039"/>
                </a:lnTo>
                <a:lnTo>
                  <a:pt x="202984" y="316229"/>
                </a:lnTo>
                <a:lnTo>
                  <a:pt x="201168" y="316229"/>
                </a:lnTo>
                <a:lnTo>
                  <a:pt x="199517" y="309879"/>
                </a:lnTo>
                <a:close/>
              </a:path>
              <a:path w="204470" h="332740">
                <a:moveTo>
                  <a:pt x="161455" y="257809"/>
                </a:moveTo>
                <a:lnTo>
                  <a:pt x="160134" y="257809"/>
                </a:lnTo>
                <a:lnTo>
                  <a:pt x="160229" y="261619"/>
                </a:lnTo>
                <a:lnTo>
                  <a:pt x="160342" y="264159"/>
                </a:lnTo>
                <a:lnTo>
                  <a:pt x="160667" y="269239"/>
                </a:lnTo>
                <a:lnTo>
                  <a:pt x="161886" y="270509"/>
                </a:lnTo>
                <a:lnTo>
                  <a:pt x="160896" y="278129"/>
                </a:lnTo>
                <a:lnTo>
                  <a:pt x="160248" y="284479"/>
                </a:lnTo>
                <a:lnTo>
                  <a:pt x="159070" y="312419"/>
                </a:lnTo>
                <a:lnTo>
                  <a:pt x="158711" y="316229"/>
                </a:lnTo>
                <a:lnTo>
                  <a:pt x="159431" y="312419"/>
                </a:lnTo>
                <a:lnTo>
                  <a:pt x="160115" y="306069"/>
                </a:lnTo>
                <a:lnTo>
                  <a:pt x="160751" y="298449"/>
                </a:lnTo>
                <a:lnTo>
                  <a:pt x="161632" y="284479"/>
                </a:lnTo>
                <a:lnTo>
                  <a:pt x="162293" y="278129"/>
                </a:lnTo>
                <a:lnTo>
                  <a:pt x="163169" y="271779"/>
                </a:lnTo>
                <a:lnTo>
                  <a:pt x="164388" y="271779"/>
                </a:lnTo>
                <a:lnTo>
                  <a:pt x="165722" y="270509"/>
                </a:lnTo>
                <a:lnTo>
                  <a:pt x="165201" y="270509"/>
                </a:lnTo>
                <a:lnTo>
                  <a:pt x="162902" y="269239"/>
                </a:lnTo>
                <a:lnTo>
                  <a:pt x="162623" y="269239"/>
                </a:lnTo>
                <a:lnTo>
                  <a:pt x="162445" y="267969"/>
                </a:lnTo>
                <a:lnTo>
                  <a:pt x="162332" y="265133"/>
                </a:lnTo>
                <a:lnTo>
                  <a:pt x="162390" y="262889"/>
                </a:lnTo>
                <a:lnTo>
                  <a:pt x="161556" y="262889"/>
                </a:lnTo>
                <a:lnTo>
                  <a:pt x="161455" y="257809"/>
                </a:lnTo>
                <a:close/>
              </a:path>
              <a:path w="204470" h="332740">
                <a:moveTo>
                  <a:pt x="175437" y="309879"/>
                </a:moveTo>
                <a:lnTo>
                  <a:pt x="173761" y="316229"/>
                </a:lnTo>
                <a:lnTo>
                  <a:pt x="174476" y="316229"/>
                </a:lnTo>
                <a:lnTo>
                  <a:pt x="175437" y="309879"/>
                </a:lnTo>
                <a:close/>
              </a:path>
              <a:path w="204470" h="332740">
                <a:moveTo>
                  <a:pt x="200698" y="309879"/>
                </a:moveTo>
                <a:lnTo>
                  <a:pt x="201409" y="312419"/>
                </a:lnTo>
                <a:lnTo>
                  <a:pt x="202069" y="314959"/>
                </a:lnTo>
                <a:lnTo>
                  <a:pt x="201168" y="316229"/>
                </a:lnTo>
                <a:lnTo>
                  <a:pt x="202984" y="316229"/>
                </a:lnTo>
                <a:lnTo>
                  <a:pt x="203736" y="312419"/>
                </a:lnTo>
                <a:lnTo>
                  <a:pt x="202095" y="312419"/>
                </a:lnTo>
                <a:lnTo>
                  <a:pt x="201485" y="311149"/>
                </a:lnTo>
                <a:lnTo>
                  <a:pt x="200698" y="309879"/>
                </a:lnTo>
                <a:close/>
              </a:path>
              <a:path w="204470" h="332740">
                <a:moveTo>
                  <a:pt x="156794" y="312419"/>
                </a:moveTo>
                <a:lnTo>
                  <a:pt x="156298" y="314959"/>
                </a:lnTo>
                <a:lnTo>
                  <a:pt x="156976" y="314959"/>
                </a:lnTo>
                <a:lnTo>
                  <a:pt x="156794" y="312419"/>
                </a:lnTo>
                <a:close/>
              </a:path>
              <a:path w="204470" h="332740">
                <a:moveTo>
                  <a:pt x="187096" y="306069"/>
                </a:moveTo>
                <a:lnTo>
                  <a:pt x="185572" y="306069"/>
                </a:lnTo>
                <a:lnTo>
                  <a:pt x="185267" y="308609"/>
                </a:lnTo>
                <a:lnTo>
                  <a:pt x="184340" y="312419"/>
                </a:lnTo>
                <a:lnTo>
                  <a:pt x="182803" y="314959"/>
                </a:lnTo>
                <a:lnTo>
                  <a:pt x="184975" y="314959"/>
                </a:lnTo>
                <a:lnTo>
                  <a:pt x="186105" y="312419"/>
                </a:lnTo>
                <a:lnTo>
                  <a:pt x="187096" y="306069"/>
                </a:lnTo>
                <a:close/>
              </a:path>
              <a:path w="204470" h="332740">
                <a:moveTo>
                  <a:pt x="148386" y="288289"/>
                </a:moveTo>
                <a:lnTo>
                  <a:pt x="149644" y="298449"/>
                </a:lnTo>
                <a:lnTo>
                  <a:pt x="149275" y="300989"/>
                </a:lnTo>
                <a:lnTo>
                  <a:pt x="148691" y="303529"/>
                </a:lnTo>
                <a:lnTo>
                  <a:pt x="148526" y="303529"/>
                </a:lnTo>
                <a:lnTo>
                  <a:pt x="147320" y="306069"/>
                </a:lnTo>
                <a:lnTo>
                  <a:pt x="146850" y="307339"/>
                </a:lnTo>
                <a:lnTo>
                  <a:pt x="143738" y="312419"/>
                </a:lnTo>
                <a:lnTo>
                  <a:pt x="140550" y="312419"/>
                </a:lnTo>
                <a:lnTo>
                  <a:pt x="141376" y="313689"/>
                </a:lnTo>
                <a:lnTo>
                  <a:pt x="142113" y="313689"/>
                </a:lnTo>
                <a:lnTo>
                  <a:pt x="145072" y="312419"/>
                </a:lnTo>
                <a:lnTo>
                  <a:pt x="150495" y="303529"/>
                </a:lnTo>
                <a:lnTo>
                  <a:pt x="151976" y="300989"/>
                </a:lnTo>
                <a:lnTo>
                  <a:pt x="149847" y="300989"/>
                </a:lnTo>
                <a:lnTo>
                  <a:pt x="149669" y="289559"/>
                </a:lnTo>
                <a:lnTo>
                  <a:pt x="148386" y="288289"/>
                </a:lnTo>
                <a:close/>
              </a:path>
              <a:path w="204470" h="332740">
                <a:moveTo>
                  <a:pt x="143065" y="274319"/>
                </a:moveTo>
                <a:lnTo>
                  <a:pt x="141909" y="274319"/>
                </a:lnTo>
                <a:lnTo>
                  <a:pt x="141224" y="280669"/>
                </a:lnTo>
                <a:lnTo>
                  <a:pt x="140677" y="287019"/>
                </a:lnTo>
                <a:lnTo>
                  <a:pt x="140081" y="290829"/>
                </a:lnTo>
                <a:lnTo>
                  <a:pt x="140500" y="312419"/>
                </a:lnTo>
                <a:lnTo>
                  <a:pt x="143738" y="312419"/>
                </a:lnTo>
                <a:lnTo>
                  <a:pt x="142240" y="311149"/>
                </a:lnTo>
                <a:lnTo>
                  <a:pt x="141884" y="311149"/>
                </a:lnTo>
                <a:lnTo>
                  <a:pt x="141528" y="302259"/>
                </a:lnTo>
                <a:lnTo>
                  <a:pt x="142103" y="299719"/>
                </a:lnTo>
                <a:lnTo>
                  <a:pt x="141719" y="299719"/>
                </a:lnTo>
                <a:lnTo>
                  <a:pt x="141655" y="294639"/>
                </a:lnTo>
                <a:lnTo>
                  <a:pt x="142488" y="292099"/>
                </a:lnTo>
                <a:lnTo>
                  <a:pt x="141668" y="292099"/>
                </a:lnTo>
                <a:lnTo>
                  <a:pt x="141795" y="288289"/>
                </a:lnTo>
                <a:lnTo>
                  <a:pt x="141998" y="284479"/>
                </a:lnTo>
                <a:lnTo>
                  <a:pt x="143065" y="274319"/>
                </a:lnTo>
                <a:close/>
              </a:path>
              <a:path w="204470" h="332740">
                <a:moveTo>
                  <a:pt x="191033" y="307339"/>
                </a:moveTo>
                <a:lnTo>
                  <a:pt x="189712" y="312419"/>
                </a:lnTo>
                <a:lnTo>
                  <a:pt x="191016" y="312419"/>
                </a:lnTo>
                <a:lnTo>
                  <a:pt x="191541" y="311149"/>
                </a:lnTo>
                <a:lnTo>
                  <a:pt x="191033" y="307339"/>
                </a:lnTo>
                <a:close/>
              </a:path>
              <a:path w="204470" h="332740">
                <a:moveTo>
                  <a:pt x="203987" y="311149"/>
                </a:moveTo>
                <a:lnTo>
                  <a:pt x="202615" y="311149"/>
                </a:lnTo>
                <a:lnTo>
                  <a:pt x="202387" y="312419"/>
                </a:lnTo>
                <a:lnTo>
                  <a:pt x="203736" y="312419"/>
                </a:lnTo>
                <a:lnTo>
                  <a:pt x="203987" y="311149"/>
                </a:lnTo>
                <a:close/>
              </a:path>
              <a:path w="204470" h="332740">
                <a:moveTo>
                  <a:pt x="150749" y="255269"/>
                </a:moveTo>
                <a:lnTo>
                  <a:pt x="150685" y="259079"/>
                </a:lnTo>
                <a:lnTo>
                  <a:pt x="149974" y="260349"/>
                </a:lnTo>
                <a:lnTo>
                  <a:pt x="147358" y="264159"/>
                </a:lnTo>
                <a:lnTo>
                  <a:pt x="148666" y="264159"/>
                </a:lnTo>
                <a:lnTo>
                  <a:pt x="147523" y="270509"/>
                </a:lnTo>
                <a:lnTo>
                  <a:pt x="146679" y="276803"/>
                </a:lnTo>
                <a:lnTo>
                  <a:pt x="144849" y="297179"/>
                </a:lnTo>
                <a:lnTo>
                  <a:pt x="144212" y="303529"/>
                </a:lnTo>
                <a:lnTo>
                  <a:pt x="143662" y="308609"/>
                </a:lnTo>
                <a:lnTo>
                  <a:pt x="144501" y="304799"/>
                </a:lnTo>
                <a:lnTo>
                  <a:pt x="145448" y="298449"/>
                </a:lnTo>
                <a:lnTo>
                  <a:pt x="147942" y="275589"/>
                </a:lnTo>
                <a:lnTo>
                  <a:pt x="148971" y="269239"/>
                </a:lnTo>
                <a:lnTo>
                  <a:pt x="150253" y="261619"/>
                </a:lnTo>
                <a:lnTo>
                  <a:pt x="151066" y="260349"/>
                </a:lnTo>
                <a:lnTo>
                  <a:pt x="152920" y="259079"/>
                </a:lnTo>
                <a:lnTo>
                  <a:pt x="151333" y="259079"/>
                </a:lnTo>
                <a:lnTo>
                  <a:pt x="151439" y="256503"/>
                </a:lnTo>
                <a:lnTo>
                  <a:pt x="150749" y="255269"/>
                </a:lnTo>
                <a:close/>
              </a:path>
              <a:path w="204470" h="332740">
                <a:moveTo>
                  <a:pt x="173812" y="303529"/>
                </a:moveTo>
                <a:lnTo>
                  <a:pt x="172707" y="308609"/>
                </a:lnTo>
                <a:lnTo>
                  <a:pt x="173601" y="308609"/>
                </a:lnTo>
                <a:lnTo>
                  <a:pt x="173809" y="306069"/>
                </a:lnTo>
                <a:lnTo>
                  <a:pt x="173812" y="303529"/>
                </a:lnTo>
                <a:close/>
              </a:path>
              <a:path w="204470" h="332740">
                <a:moveTo>
                  <a:pt x="180835" y="304799"/>
                </a:moveTo>
                <a:lnTo>
                  <a:pt x="182269" y="307576"/>
                </a:lnTo>
                <a:lnTo>
                  <a:pt x="182283" y="307339"/>
                </a:lnTo>
                <a:lnTo>
                  <a:pt x="180835" y="304799"/>
                </a:lnTo>
                <a:close/>
              </a:path>
              <a:path w="204470" h="332740">
                <a:moveTo>
                  <a:pt x="187833" y="306069"/>
                </a:moveTo>
                <a:lnTo>
                  <a:pt x="187896" y="307339"/>
                </a:lnTo>
                <a:lnTo>
                  <a:pt x="189039" y="307339"/>
                </a:lnTo>
                <a:lnTo>
                  <a:pt x="187833" y="306069"/>
                </a:lnTo>
                <a:close/>
              </a:path>
              <a:path w="204470" h="332740">
                <a:moveTo>
                  <a:pt x="165887" y="299719"/>
                </a:moveTo>
                <a:lnTo>
                  <a:pt x="165341" y="299719"/>
                </a:lnTo>
                <a:lnTo>
                  <a:pt x="165468" y="300989"/>
                </a:lnTo>
                <a:lnTo>
                  <a:pt x="166001" y="302259"/>
                </a:lnTo>
                <a:lnTo>
                  <a:pt x="166204" y="306069"/>
                </a:lnTo>
                <a:lnTo>
                  <a:pt x="167068" y="306069"/>
                </a:lnTo>
                <a:lnTo>
                  <a:pt x="165887" y="299719"/>
                </a:lnTo>
                <a:close/>
              </a:path>
              <a:path w="204470" h="332740">
                <a:moveTo>
                  <a:pt x="157708" y="298449"/>
                </a:moveTo>
                <a:lnTo>
                  <a:pt x="155663" y="303529"/>
                </a:lnTo>
                <a:lnTo>
                  <a:pt x="156573" y="303529"/>
                </a:lnTo>
                <a:lnTo>
                  <a:pt x="157746" y="299719"/>
                </a:lnTo>
                <a:lnTo>
                  <a:pt x="157708" y="298449"/>
                </a:lnTo>
                <a:close/>
              </a:path>
              <a:path w="204470" h="332740">
                <a:moveTo>
                  <a:pt x="169430" y="300989"/>
                </a:moveTo>
                <a:lnTo>
                  <a:pt x="169176" y="300989"/>
                </a:lnTo>
                <a:lnTo>
                  <a:pt x="168859" y="302259"/>
                </a:lnTo>
                <a:lnTo>
                  <a:pt x="170173" y="302259"/>
                </a:lnTo>
                <a:lnTo>
                  <a:pt x="170420" y="301522"/>
                </a:lnTo>
                <a:lnTo>
                  <a:pt x="169430" y="300989"/>
                </a:lnTo>
                <a:close/>
              </a:path>
              <a:path w="204470" h="332740">
                <a:moveTo>
                  <a:pt x="170599" y="300989"/>
                </a:moveTo>
                <a:lnTo>
                  <a:pt x="170420" y="301522"/>
                </a:lnTo>
                <a:lnTo>
                  <a:pt x="170618" y="301628"/>
                </a:lnTo>
                <a:lnTo>
                  <a:pt x="170599" y="300989"/>
                </a:lnTo>
                <a:close/>
              </a:path>
              <a:path w="204470" h="332740">
                <a:moveTo>
                  <a:pt x="150558" y="289559"/>
                </a:moveTo>
                <a:lnTo>
                  <a:pt x="149758" y="289559"/>
                </a:lnTo>
                <a:lnTo>
                  <a:pt x="150888" y="294639"/>
                </a:lnTo>
                <a:lnTo>
                  <a:pt x="151231" y="300989"/>
                </a:lnTo>
                <a:lnTo>
                  <a:pt x="151976" y="300989"/>
                </a:lnTo>
                <a:lnTo>
                  <a:pt x="152717" y="299719"/>
                </a:lnTo>
                <a:lnTo>
                  <a:pt x="153852" y="297179"/>
                </a:lnTo>
                <a:lnTo>
                  <a:pt x="151676" y="297179"/>
                </a:lnTo>
                <a:lnTo>
                  <a:pt x="150558" y="289559"/>
                </a:lnTo>
                <a:close/>
              </a:path>
              <a:path w="204470" h="332740">
                <a:moveTo>
                  <a:pt x="143827" y="292099"/>
                </a:moveTo>
                <a:lnTo>
                  <a:pt x="141719" y="299719"/>
                </a:lnTo>
                <a:lnTo>
                  <a:pt x="142103" y="299719"/>
                </a:lnTo>
                <a:lnTo>
                  <a:pt x="143827" y="292099"/>
                </a:lnTo>
                <a:close/>
              </a:path>
              <a:path w="204470" h="332740">
                <a:moveTo>
                  <a:pt x="150634" y="279399"/>
                </a:moveTo>
                <a:lnTo>
                  <a:pt x="150368" y="279399"/>
                </a:lnTo>
                <a:lnTo>
                  <a:pt x="154381" y="287019"/>
                </a:lnTo>
                <a:lnTo>
                  <a:pt x="155282" y="288289"/>
                </a:lnTo>
                <a:lnTo>
                  <a:pt x="154470" y="293369"/>
                </a:lnTo>
                <a:lnTo>
                  <a:pt x="153111" y="294639"/>
                </a:lnTo>
                <a:lnTo>
                  <a:pt x="153581" y="295909"/>
                </a:lnTo>
                <a:lnTo>
                  <a:pt x="151676" y="297179"/>
                </a:lnTo>
                <a:lnTo>
                  <a:pt x="153852" y="297179"/>
                </a:lnTo>
                <a:lnTo>
                  <a:pt x="154419" y="295909"/>
                </a:lnTo>
                <a:lnTo>
                  <a:pt x="155613" y="295909"/>
                </a:lnTo>
                <a:lnTo>
                  <a:pt x="155790" y="292099"/>
                </a:lnTo>
                <a:lnTo>
                  <a:pt x="156581" y="290829"/>
                </a:lnTo>
                <a:lnTo>
                  <a:pt x="155854" y="290829"/>
                </a:lnTo>
                <a:lnTo>
                  <a:pt x="156019" y="288289"/>
                </a:lnTo>
                <a:lnTo>
                  <a:pt x="156489" y="287019"/>
                </a:lnTo>
                <a:lnTo>
                  <a:pt x="155016" y="287019"/>
                </a:lnTo>
                <a:lnTo>
                  <a:pt x="150634" y="279399"/>
                </a:lnTo>
                <a:close/>
              </a:path>
              <a:path w="204470" h="332740">
                <a:moveTo>
                  <a:pt x="126714" y="278129"/>
                </a:moveTo>
                <a:lnTo>
                  <a:pt x="125133" y="278129"/>
                </a:lnTo>
                <a:lnTo>
                  <a:pt x="124333" y="281939"/>
                </a:lnTo>
                <a:lnTo>
                  <a:pt x="124155" y="281939"/>
                </a:lnTo>
                <a:lnTo>
                  <a:pt x="123748" y="283209"/>
                </a:lnTo>
                <a:lnTo>
                  <a:pt x="123723" y="288289"/>
                </a:lnTo>
                <a:lnTo>
                  <a:pt x="123761" y="294639"/>
                </a:lnTo>
                <a:lnTo>
                  <a:pt x="124510" y="295909"/>
                </a:lnTo>
                <a:lnTo>
                  <a:pt x="127774" y="294639"/>
                </a:lnTo>
                <a:lnTo>
                  <a:pt x="130009" y="293369"/>
                </a:lnTo>
                <a:lnTo>
                  <a:pt x="125310" y="293369"/>
                </a:lnTo>
                <a:lnTo>
                  <a:pt x="125628" y="292099"/>
                </a:lnTo>
                <a:lnTo>
                  <a:pt x="125399" y="292099"/>
                </a:lnTo>
                <a:lnTo>
                  <a:pt x="124764" y="287019"/>
                </a:lnTo>
                <a:lnTo>
                  <a:pt x="124256" y="287019"/>
                </a:lnTo>
                <a:lnTo>
                  <a:pt x="126098" y="279399"/>
                </a:lnTo>
                <a:lnTo>
                  <a:pt x="126427" y="279256"/>
                </a:lnTo>
                <a:lnTo>
                  <a:pt x="126714" y="278129"/>
                </a:lnTo>
                <a:close/>
              </a:path>
              <a:path w="204470" h="332740">
                <a:moveTo>
                  <a:pt x="151536" y="288289"/>
                </a:moveTo>
                <a:lnTo>
                  <a:pt x="151041" y="289559"/>
                </a:lnTo>
                <a:lnTo>
                  <a:pt x="153073" y="294639"/>
                </a:lnTo>
                <a:lnTo>
                  <a:pt x="152031" y="289559"/>
                </a:lnTo>
                <a:lnTo>
                  <a:pt x="151536" y="288289"/>
                </a:lnTo>
                <a:close/>
              </a:path>
              <a:path w="204470" h="332740">
                <a:moveTo>
                  <a:pt x="131102" y="288289"/>
                </a:moveTo>
                <a:lnTo>
                  <a:pt x="130644" y="288289"/>
                </a:lnTo>
                <a:lnTo>
                  <a:pt x="130225" y="289559"/>
                </a:lnTo>
                <a:lnTo>
                  <a:pt x="128181" y="292099"/>
                </a:lnTo>
                <a:lnTo>
                  <a:pt x="126365" y="293369"/>
                </a:lnTo>
                <a:lnTo>
                  <a:pt x="130009" y="293369"/>
                </a:lnTo>
                <a:lnTo>
                  <a:pt x="132118" y="292099"/>
                </a:lnTo>
                <a:lnTo>
                  <a:pt x="131064" y="292099"/>
                </a:lnTo>
                <a:lnTo>
                  <a:pt x="130111" y="290829"/>
                </a:lnTo>
                <a:lnTo>
                  <a:pt x="130479" y="290829"/>
                </a:lnTo>
                <a:lnTo>
                  <a:pt x="130759" y="289559"/>
                </a:lnTo>
                <a:lnTo>
                  <a:pt x="131102" y="288289"/>
                </a:lnTo>
                <a:close/>
              </a:path>
              <a:path w="204470" h="332740">
                <a:moveTo>
                  <a:pt x="126225" y="290829"/>
                </a:moveTo>
                <a:lnTo>
                  <a:pt x="125628" y="292099"/>
                </a:lnTo>
                <a:lnTo>
                  <a:pt x="126225" y="290829"/>
                </a:lnTo>
                <a:close/>
              </a:path>
              <a:path w="204470" h="332740">
                <a:moveTo>
                  <a:pt x="134010" y="288289"/>
                </a:moveTo>
                <a:lnTo>
                  <a:pt x="133769" y="288289"/>
                </a:lnTo>
                <a:lnTo>
                  <a:pt x="132321" y="290829"/>
                </a:lnTo>
                <a:lnTo>
                  <a:pt x="131267" y="290829"/>
                </a:lnTo>
                <a:lnTo>
                  <a:pt x="131064" y="292099"/>
                </a:lnTo>
                <a:lnTo>
                  <a:pt x="132118" y="292099"/>
                </a:lnTo>
                <a:lnTo>
                  <a:pt x="135953" y="289559"/>
                </a:lnTo>
                <a:lnTo>
                  <a:pt x="134010" y="289559"/>
                </a:lnTo>
                <a:lnTo>
                  <a:pt x="134010" y="288289"/>
                </a:lnTo>
                <a:close/>
              </a:path>
              <a:path w="204470" h="332740">
                <a:moveTo>
                  <a:pt x="143719" y="288348"/>
                </a:moveTo>
                <a:lnTo>
                  <a:pt x="141668" y="292099"/>
                </a:lnTo>
                <a:lnTo>
                  <a:pt x="142488" y="292099"/>
                </a:lnTo>
                <a:lnTo>
                  <a:pt x="143719" y="288348"/>
                </a:lnTo>
                <a:close/>
              </a:path>
              <a:path w="204470" h="332740">
                <a:moveTo>
                  <a:pt x="131965" y="287019"/>
                </a:moveTo>
                <a:lnTo>
                  <a:pt x="131664" y="288348"/>
                </a:lnTo>
                <a:lnTo>
                  <a:pt x="131267" y="290829"/>
                </a:lnTo>
                <a:lnTo>
                  <a:pt x="131508" y="289559"/>
                </a:lnTo>
                <a:lnTo>
                  <a:pt x="131823" y="288348"/>
                </a:lnTo>
                <a:lnTo>
                  <a:pt x="131965" y="287019"/>
                </a:lnTo>
                <a:close/>
              </a:path>
              <a:path w="204470" h="332740">
                <a:moveTo>
                  <a:pt x="158873" y="287148"/>
                </a:moveTo>
                <a:lnTo>
                  <a:pt x="155854" y="290829"/>
                </a:lnTo>
                <a:lnTo>
                  <a:pt x="156581" y="290829"/>
                </a:lnTo>
                <a:lnTo>
                  <a:pt x="158873" y="287148"/>
                </a:lnTo>
                <a:close/>
              </a:path>
              <a:path w="204470" h="332740">
                <a:moveTo>
                  <a:pt x="144945" y="262889"/>
                </a:moveTo>
                <a:lnTo>
                  <a:pt x="141820" y="262889"/>
                </a:lnTo>
                <a:lnTo>
                  <a:pt x="142709" y="265429"/>
                </a:lnTo>
                <a:lnTo>
                  <a:pt x="142113" y="267969"/>
                </a:lnTo>
                <a:lnTo>
                  <a:pt x="141528" y="270509"/>
                </a:lnTo>
                <a:lnTo>
                  <a:pt x="140335" y="270509"/>
                </a:lnTo>
                <a:lnTo>
                  <a:pt x="141363" y="271779"/>
                </a:lnTo>
                <a:lnTo>
                  <a:pt x="140703" y="273049"/>
                </a:lnTo>
                <a:lnTo>
                  <a:pt x="140182" y="275589"/>
                </a:lnTo>
                <a:lnTo>
                  <a:pt x="139979" y="276859"/>
                </a:lnTo>
                <a:lnTo>
                  <a:pt x="139369" y="278129"/>
                </a:lnTo>
                <a:lnTo>
                  <a:pt x="139255" y="278708"/>
                </a:lnTo>
                <a:lnTo>
                  <a:pt x="139039" y="280669"/>
                </a:lnTo>
                <a:lnTo>
                  <a:pt x="136601" y="287019"/>
                </a:lnTo>
                <a:lnTo>
                  <a:pt x="134010" y="289559"/>
                </a:lnTo>
                <a:lnTo>
                  <a:pt x="135953" y="289559"/>
                </a:lnTo>
                <a:lnTo>
                  <a:pt x="139166" y="287019"/>
                </a:lnTo>
                <a:lnTo>
                  <a:pt x="140556" y="279796"/>
                </a:lnTo>
                <a:lnTo>
                  <a:pt x="141909" y="274319"/>
                </a:lnTo>
                <a:lnTo>
                  <a:pt x="143065" y="274319"/>
                </a:lnTo>
                <a:lnTo>
                  <a:pt x="143692" y="270509"/>
                </a:lnTo>
                <a:lnTo>
                  <a:pt x="141160" y="270509"/>
                </a:lnTo>
                <a:lnTo>
                  <a:pt x="140474" y="269239"/>
                </a:lnTo>
                <a:lnTo>
                  <a:pt x="143900" y="269239"/>
                </a:lnTo>
                <a:lnTo>
                  <a:pt x="144945" y="262889"/>
                </a:lnTo>
                <a:close/>
              </a:path>
              <a:path w="204470" h="332740">
                <a:moveTo>
                  <a:pt x="125299" y="287243"/>
                </a:moveTo>
                <a:lnTo>
                  <a:pt x="125183" y="288289"/>
                </a:lnTo>
                <a:lnTo>
                  <a:pt x="125789" y="287448"/>
                </a:lnTo>
                <a:lnTo>
                  <a:pt x="125299" y="287243"/>
                </a:lnTo>
                <a:close/>
              </a:path>
              <a:path w="204470" h="332740">
                <a:moveTo>
                  <a:pt x="128193" y="285749"/>
                </a:moveTo>
                <a:lnTo>
                  <a:pt x="127279" y="285749"/>
                </a:lnTo>
                <a:lnTo>
                  <a:pt x="126098" y="287019"/>
                </a:lnTo>
                <a:lnTo>
                  <a:pt x="125789" y="287448"/>
                </a:lnTo>
                <a:lnTo>
                  <a:pt x="127800" y="288289"/>
                </a:lnTo>
                <a:lnTo>
                  <a:pt x="128193" y="285749"/>
                </a:lnTo>
                <a:close/>
              </a:path>
              <a:path w="204470" h="332740">
                <a:moveTo>
                  <a:pt x="125323" y="287019"/>
                </a:moveTo>
                <a:lnTo>
                  <a:pt x="124764" y="287019"/>
                </a:lnTo>
                <a:lnTo>
                  <a:pt x="125299" y="287243"/>
                </a:lnTo>
                <a:lnTo>
                  <a:pt x="125323" y="287019"/>
                </a:lnTo>
                <a:close/>
              </a:path>
              <a:path w="204470" h="332740">
                <a:moveTo>
                  <a:pt x="158978" y="287019"/>
                </a:moveTo>
                <a:lnTo>
                  <a:pt x="158873" y="287148"/>
                </a:lnTo>
                <a:lnTo>
                  <a:pt x="158978" y="287019"/>
                </a:lnTo>
                <a:close/>
              </a:path>
              <a:path w="204470" h="332740">
                <a:moveTo>
                  <a:pt x="110667" y="278129"/>
                </a:moveTo>
                <a:lnTo>
                  <a:pt x="109474" y="278129"/>
                </a:lnTo>
                <a:lnTo>
                  <a:pt x="109361" y="279256"/>
                </a:lnTo>
                <a:lnTo>
                  <a:pt x="108623" y="283209"/>
                </a:lnTo>
                <a:lnTo>
                  <a:pt x="108280" y="285749"/>
                </a:lnTo>
                <a:lnTo>
                  <a:pt x="108800" y="287019"/>
                </a:lnTo>
                <a:lnTo>
                  <a:pt x="109994" y="287019"/>
                </a:lnTo>
                <a:lnTo>
                  <a:pt x="113493" y="285749"/>
                </a:lnTo>
                <a:lnTo>
                  <a:pt x="111582" y="285749"/>
                </a:lnTo>
                <a:lnTo>
                  <a:pt x="110070" y="284479"/>
                </a:lnTo>
                <a:lnTo>
                  <a:pt x="110477" y="284479"/>
                </a:lnTo>
                <a:lnTo>
                  <a:pt x="110896" y="283209"/>
                </a:lnTo>
                <a:lnTo>
                  <a:pt x="110363" y="283209"/>
                </a:lnTo>
                <a:lnTo>
                  <a:pt x="110667" y="278129"/>
                </a:lnTo>
                <a:close/>
              </a:path>
              <a:path w="204470" h="332740">
                <a:moveTo>
                  <a:pt x="145630" y="242569"/>
                </a:moveTo>
                <a:lnTo>
                  <a:pt x="145751" y="248931"/>
                </a:lnTo>
                <a:lnTo>
                  <a:pt x="144983" y="250189"/>
                </a:lnTo>
                <a:lnTo>
                  <a:pt x="143827" y="251459"/>
                </a:lnTo>
                <a:lnTo>
                  <a:pt x="140766" y="255269"/>
                </a:lnTo>
                <a:lnTo>
                  <a:pt x="140246" y="256539"/>
                </a:lnTo>
                <a:lnTo>
                  <a:pt x="137071" y="259079"/>
                </a:lnTo>
                <a:lnTo>
                  <a:pt x="138430" y="259079"/>
                </a:lnTo>
                <a:lnTo>
                  <a:pt x="136199" y="266699"/>
                </a:lnTo>
                <a:lnTo>
                  <a:pt x="131396" y="281939"/>
                </a:lnTo>
                <a:lnTo>
                  <a:pt x="129209" y="287019"/>
                </a:lnTo>
                <a:lnTo>
                  <a:pt x="130964" y="284479"/>
                </a:lnTo>
                <a:lnTo>
                  <a:pt x="138849" y="259079"/>
                </a:lnTo>
                <a:lnTo>
                  <a:pt x="139611" y="257809"/>
                </a:lnTo>
                <a:lnTo>
                  <a:pt x="140474" y="257809"/>
                </a:lnTo>
                <a:lnTo>
                  <a:pt x="141504" y="256503"/>
                </a:lnTo>
                <a:lnTo>
                  <a:pt x="142836" y="255269"/>
                </a:lnTo>
                <a:lnTo>
                  <a:pt x="143852" y="253999"/>
                </a:lnTo>
                <a:lnTo>
                  <a:pt x="144729" y="252729"/>
                </a:lnTo>
                <a:lnTo>
                  <a:pt x="145275" y="252729"/>
                </a:lnTo>
                <a:lnTo>
                  <a:pt x="145084" y="251459"/>
                </a:lnTo>
                <a:lnTo>
                  <a:pt x="146075" y="251459"/>
                </a:lnTo>
                <a:lnTo>
                  <a:pt x="145872" y="250189"/>
                </a:lnTo>
                <a:lnTo>
                  <a:pt x="147472" y="250189"/>
                </a:lnTo>
                <a:lnTo>
                  <a:pt x="148069" y="247649"/>
                </a:lnTo>
                <a:lnTo>
                  <a:pt x="146011" y="247649"/>
                </a:lnTo>
                <a:lnTo>
                  <a:pt x="145986" y="243839"/>
                </a:lnTo>
                <a:lnTo>
                  <a:pt x="145630" y="242569"/>
                </a:lnTo>
                <a:close/>
              </a:path>
              <a:path w="204470" h="332740">
                <a:moveTo>
                  <a:pt x="149860" y="275589"/>
                </a:moveTo>
                <a:lnTo>
                  <a:pt x="149148" y="275589"/>
                </a:lnTo>
                <a:lnTo>
                  <a:pt x="155498" y="287019"/>
                </a:lnTo>
                <a:lnTo>
                  <a:pt x="156489" y="287019"/>
                </a:lnTo>
                <a:lnTo>
                  <a:pt x="156548" y="285749"/>
                </a:lnTo>
                <a:lnTo>
                  <a:pt x="155613" y="285749"/>
                </a:lnTo>
                <a:lnTo>
                  <a:pt x="154965" y="284479"/>
                </a:lnTo>
                <a:lnTo>
                  <a:pt x="149860" y="275589"/>
                </a:lnTo>
                <a:close/>
              </a:path>
              <a:path w="204470" h="332740">
                <a:moveTo>
                  <a:pt x="113944" y="281939"/>
                </a:moveTo>
                <a:lnTo>
                  <a:pt x="112903" y="281939"/>
                </a:lnTo>
                <a:lnTo>
                  <a:pt x="111582" y="285749"/>
                </a:lnTo>
                <a:lnTo>
                  <a:pt x="113493" y="285749"/>
                </a:lnTo>
                <a:lnTo>
                  <a:pt x="116992" y="284479"/>
                </a:lnTo>
                <a:lnTo>
                  <a:pt x="112445" y="284479"/>
                </a:lnTo>
                <a:lnTo>
                  <a:pt x="113944" y="281939"/>
                </a:lnTo>
                <a:close/>
              </a:path>
              <a:path w="204470" h="332740">
                <a:moveTo>
                  <a:pt x="156877" y="278708"/>
                </a:moveTo>
                <a:lnTo>
                  <a:pt x="155778" y="279399"/>
                </a:lnTo>
                <a:lnTo>
                  <a:pt x="155763" y="279796"/>
                </a:lnTo>
                <a:lnTo>
                  <a:pt x="155956" y="280669"/>
                </a:lnTo>
                <a:lnTo>
                  <a:pt x="155727" y="281939"/>
                </a:lnTo>
                <a:lnTo>
                  <a:pt x="155733" y="284479"/>
                </a:lnTo>
                <a:lnTo>
                  <a:pt x="155613" y="285749"/>
                </a:lnTo>
                <a:lnTo>
                  <a:pt x="156548" y="285749"/>
                </a:lnTo>
                <a:lnTo>
                  <a:pt x="156565" y="281939"/>
                </a:lnTo>
                <a:lnTo>
                  <a:pt x="156877" y="278708"/>
                </a:lnTo>
                <a:close/>
              </a:path>
              <a:path w="204470" h="332740">
                <a:moveTo>
                  <a:pt x="116166" y="280669"/>
                </a:moveTo>
                <a:lnTo>
                  <a:pt x="115989" y="280669"/>
                </a:lnTo>
                <a:lnTo>
                  <a:pt x="113855" y="284479"/>
                </a:lnTo>
                <a:lnTo>
                  <a:pt x="116992" y="284479"/>
                </a:lnTo>
                <a:lnTo>
                  <a:pt x="119456" y="283209"/>
                </a:lnTo>
                <a:lnTo>
                  <a:pt x="115125" y="283209"/>
                </a:lnTo>
                <a:lnTo>
                  <a:pt x="115671" y="281939"/>
                </a:lnTo>
                <a:lnTo>
                  <a:pt x="116166" y="280669"/>
                </a:lnTo>
                <a:close/>
              </a:path>
              <a:path w="204470" h="332740">
                <a:moveTo>
                  <a:pt x="111186" y="282330"/>
                </a:moveTo>
                <a:lnTo>
                  <a:pt x="110667" y="283209"/>
                </a:lnTo>
                <a:lnTo>
                  <a:pt x="110896" y="283209"/>
                </a:lnTo>
                <a:lnTo>
                  <a:pt x="111186" y="282330"/>
                </a:lnTo>
                <a:close/>
              </a:path>
              <a:path w="204470" h="332740">
                <a:moveTo>
                  <a:pt x="117627" y="279399"/>
                </a:moveTo>
                <a:lnTo>
                  <a:pt x="117208" y="280669"/>
                </a:lnTo>
                <a:lnTo>
                  <a:pt x="116014" y="283209"/>
                </a:lnTo>
                <a:lnTo>
                  <a:pt x="116459" y="283209"/>
                </a:lnTo>
                <a:lnTo>
                  <a:pt x="116776" y="281939"/>
                </a:lnTo>
                <a:lnTo>
                  <a:pt x="117335" y="280669"/>
                </a:lnTo>
                <a:lnTo>
                  <a:pt x="117627" y="279399"/>
                </a:lnTo>
                <a:close/>
              </a:path>
              <a:path w="204470" h="332740">
                <a:moveTo>
                  <a:pt x="119748" y="280669"/>
                </a:moveTo>
                <a:lnTo>
                  <a:pt x="119265" y="280669"/>
                </a:lnTo>
                <a:lnTo>
                  <a:pt x="117436" y="283209"/>
                </a:lnTo>
                <a:lnTo>
                  <a:pt x="119456" y="283209"/>
                </a:lnTo>
                <a:lnTo>
                  <a:pt x="121920" y="281939"/>
                </a:lnTo>
                <a:lnTo>
                  <a:pt x="119405" y="281939"/>
                </a:lnTo>
                <a:lnTo>
                  <a:pt x="119748" y="280669"/>
                </a:lnTo>
                <a:close/>
              </a:path>
              <a:path w="204470" h="332740">
                <a:moveTo>
                  <a:pt x="111417" y="281939"/>
                </a:moveTo>
                <a:lnTo>
                  <a:pt x="111186" y="282330"/>
                </a:lnTo>
                <a:lnTo>
                  <a:pt x="111417" y="281939"/>
                </a:lnTo>
                <a:close/>
              </a:path>
              <a:path w="204470" h="332740">
                <a:moveTo>
                  <a:pt x="130924" y="265429"/>
                </a:moveTo>
                <a:lnTo>
                  <a:pt x="129705" y="265429"/>
                </a:lnTo>
                <a:lnTo>
                  <a:pt x="128663" y="267969"/>
                </a:lnTo>
                <a:lnTo>
                  <a:pt x="127927" y="269239"/>
                </a:lnTo>
                <a:lnTo>
                  <a:pt x="127317" y="271779"/>
                </a:lnTo>
                <a:lnTo>
                  <a:pt x="126530" y="271779"/>
                </a:lnTo>
                <a:lnTo>
                  <a:pt x="125234" y="274319"/>
                </a:lnTo>
                <a:lnTo>
                  <a:pt x="124434" y="278129"/>
                </a:lnTo>
                <a:lnTo>
                  <a:pt x="120829" y="280269"/>
                </a:lnTo>
                <a:lnTo>
                  <a:pt x="120713" y="280669"/>
                </a:lnTo>
                <a:lnTo>
                  <a:pt x="120078" y="280669"/>
                </a:lnTo>
                <a:lnTo>
                  <a:pt x="119405" y="281939"/>
                </a:lnTo>
                <a:lnTo>
                  <a:pt x="121920" y="281939"/>
                </a:lnTo>
                <a:lnTo>
                  <a:pt x="123723" y="279399"/>
                </a:lnTo>
                <a:lnTo>
                  <a:pt x="125133" y="278129"/>
                </a:lnTo>
                <a:lnTo>
                  <a:pt x="126714" y="278129"/>
                </a:lnTo>
                <a:lnTo>
                  <a:pt x="127051" y="276803"/>
                </a:lnTo>
                <a:lnTo>
                  <a:pt x="127635" y="274319"/>
                </a:lnTo>
                <a:lnTo>
                  <a:pt x="127939" y="274319"/>
                </a:lnTo>
                <a:lnTo>
                  <a:pt x="128612" y="273049"/>
                </a:lnTo>
                <a:lnTo>
                  <a:pt x="129019" y="270509"/>
                </a:lnTo>
                <a:lnTo>
                  <a:pt x="131064" y="266699"/>
                </a:lnTo>
                <a:lnTo>
                  <a:pt x="130683" y="266699"/>
                </a:lnTo>
                <a:lnTo>
                  <a:pt x="130924" y="265429"/>
                </a:lnTo>
                <a:close/>
              </a:path>
              <a:path w="204470" h="332740">
                <a:moveTo>
                  <a:pt x="120966" y="279796"/>
                </a:moveTo>
                <a:lnTo>
                  <a:pt x="120154" y="280669"/>
                </a:lnTo>
                <a:lnTo>
                  <a:pt x="120829" y="280269"/>
                </a:lnTo>
                <a:lnTo>
                  <a:pt x="120966" y="279796"/>
                </a:lnTo>
                <a:close/>
              </a:path>
              <a:path w="204470" h="332740">
                <a:moveTo>
                  <a:pt x="121335" y="279399"/>
                </a:moveTo>
                <a:lnTo>
                  <a:pt x="121081" y="279399"/>
                </a:lnTo>
                <a:lnTo>
                  <a:pt x="120966" y="279796"/>
                </a:lnTo>
                <a:lnTo>
                  <a:pt x="121335" y="279399"/>
                </a:lnTo>
                <a:close/>
              </a:path>
              <a:path w="204470" h="332740">
                <a:moveTo>
                  <a:pt x="111366" y="278446"/>
                </a:moveTo>
                <a:lnTo>
                  <a:pt x="111099" y="279399"/>
                </a:lnTo>
                <a:lnTo>
                  <a:pt x="111955" y="278712"/>
                </a:lnTo>
                <a:lnTo>
                  <a:pt x="111366" y="278446"/>
                </a:lnTo>
                <a:close/>
              </a:path>
              <a:path w="204470" h="332740">
                <a:moveTo>
                  <a:pt x="114261" y="276859"/>
                </a:moveTo>
                <a:lnTo>
                  <a:pt x="111955" y="278712"/>
                </a:lnTo>
                <a:lnTo>
                  <a:pt x="113474" y="279399"/>
                </a:lnTo>
                <a:lnTo>
                  <a:pt x="114261" y="276859"/>
                </a:lnTo>
                <a:close/>
              </a:path>
              <a:path w="204470" h="332740">
                <a:moveTo>
                  <a:pt x="131309" y="248919"/>
                </a:moveTo>
                <a:lnTo>
                  <a:pt x="131109" y="248931"/>
                </a:lnTo>
                <a:lnTo>
                  <a:pt x="127249" y="256742"/>
                </a:lnTo>
                <a:lnTo>
                  <a:pt x="123001" y="265429"/>
                </a:lnTo>
                <a:lnTo>
                  <a:pt x="117919" y="274319"/>
                </a:lnTo>
                <a:lnTo>
                  <a:pt x="114935" y="279399"/>
                </a:lnTo>
                <a:lnTo>
                  <a:pt x="117209" y="276859"/>
                </a:lnTo>
                <a:lnTo>
                  <a:pt x="120788" y="270509"/>
                </a:lnTo>
                <a:lnTo>
                  <a:pt x="130177" y="251399"/>
                </a:lnTo>
                <a:lnTo>
                  <a:pt x="131309" y="248919"/>
                </a:lnTo>
                <a:close/>
              </a:path>
              <a:path w="204470" h="332740">
                <a:moveTo>
                  <a:pt x="129070" y="278129"/>
                </a:moveTo>
                <a:lnTo>
                  <a:pt x="126427" y="279256"/>
                </a:lnTo>
                <a:lnTo>
                  <a:pt x="126390" y="279399"/>
                </a:lnTo>
                <a:lnTo>
                  <a:pt x="129070" y="278129"/>
                </a:lnTo>
                <a:close/>
              </a:path>
              <a:path w="204470" h="332740">
                <a:moveTo>
                  <a:pt x="151574" y="274319"/>
                </a:moveTo>
                <a:lnTo>
                  <a:pt x="151714" y="275589"/>
                </a:lnTo>
                <a:lnTo>
                  <a:pt x="154952" y="279399"/>
                </a:lnTo>
                <a:lnTo>
                  <a:pt x="155778" y="279399"/>
                </a:lnTo>
                <a:lnTo>
                  <a:pt x="154533" y="278129"/>
                </a:lnTo>
                <a:lnTo>
                  <a:pt x="152819" y="275589"/>
                </a:lnTo>
                <a:lnTo>
                  <a:pt x="151574" y="274319"/>
                </a:lnTo>
                <a:close/>
              </a:path>
              <a:path w="204470" h="332740">
                <a:moveTo>
                  <a:pt x="156988" y="277565"/>
                </a:moveTo>
                <a:lnTo>
                  <a:pt x="156877" y="278708"/>
                </a:lnTo>
                <a:lnTo>
                  <a:pt x="157797" y="278129"/>
                </a:lnTo>
                <a:lnTo>
                  <a:pt x="156988" y="277565"/>
                </a:lnTo>
                <a:close/>
              </a:path>
              <a:path w="204470" h="332740">
                <a:moveTo>
                  <a:pt x="111455" y="278129"/>
                </a:moveTo>
                <a:lnTo>
                  <a:pt x="110667" y="278129"/>
                </a:lnTo>
                <a:lnTo>
                  <a:pt x="111366" y="278446"/>
                </a:lnTo>
                <a:lnTo>
                  <a:pt x="111455" y="278129"/>
                </a:lnTo>
                <a:close/>
              </a:path>
              <a:path w="204470" h="332740">
                <a:moveTo>
                  <a:pt x="120586" y="257809"/>
                </a:moveTo>
                <a:lnTo>
                  <a:pt x="118872" y="257809"/>
                </a:lnTo>
                <a:lnTo>
                  <a:pt x="113004" y="267969"/>
                </a:lnTo>
                <a:lnTo>
                  <a:pt x="111137" y="273049"/>
                </a:lnTo>
                <a:lnTo>
                  <a:pt x="110871" y="273049"/>
                </a:lnTo>
                <a:lnTo>
                  <a:pt x="110210" y="274319"/>
                </a:lnTo>
                <a:lnTo>
                  <a:pt x="109791" y="276859"/>
                </a:lnTo>
                <a:lnTo>
                  <a:pt x="109550" y="278129"/>
                </a:lnTo>
                <a:lnTo>
                  <a:pt x="111404" y="278129"/>
                </a:lnTo>
                <a:lnTo>
                  <a:pt x="110286" y="276859"/>
                </a:lnTo>
                <a:lnTo>
                  <a:pt x="115023" y="267969"/>
                </a:lnTo>
                <a:lnTo>
                  <a:pt x="116039" y="265429"/>
                </a:lnTo>
                <a:lnTo>
                  <a:pt x="116954" y="264159"/>
                </a:lnTo>
                <a:lnTo>
                  <a:pt x="117659" y="262880"/>
                </a:lnTo>
                <a:lnTo>
                  <a:pt x="120408" y="259079"/>
                </a:lnTo>
                <a:lnTo>
                  <a:pt x="119938" y="259079"/>
                </a:lnTo>
                <a:lnTo>
                  <a:pt x="120586" y="257809"/>
                </a:lnTo>
                <a:close/>
              </a:path>
              <a:path w="204470" h="332740">
                <a:moveTo>
                  <a:pt x="113131" y="276859"/>
                </a:moveTo>
                <a:lnTo>
                  <a:pt x="111404" y="278129"/>
                </a:lnTo>
                <a:lnTo>
                  <a:pt x="113131" y="276859"/>
                </a:lnTo>
                <a:close/>
              </a:path>
              <a:path w="204470" h="332740">
                <a:moveTo>
                  <a:pt x="157243" y="274924"/>
                </a:moveTo>
                <a:lnTo>
                  <a:pt x="155956" y="276803"/>
                </a:lnTo>
                <a:lnTo>
                  <a:pt x="156988" y="277565"/>
                </a:lnTo>
                <a:lnTo>
                  <a:pt x="157243" y="274924"/>
                </a:lnTo>
                <a:close/>
              </a:path>
              <a:path w="204470" h="332740">
                <a:moveTo>
                  <a:pt x="153606" y="274319"/>
                </a:moveTo>
                <a:lnTo>
                  <a:pt x="152336" y="274319"/>
                </a:lnTo>
                <a:lnTo>
                  <a:pt x="155896" y="276803"/>
                </a:lnTo>
                <a:lnTo>
                  <a:pt x="155435" y="275589"/>
                </a:lnTo>
                <a:lnTo>
                  <a:pt x="153606" y="274319"/>
                </a:lnTo>
                <a:close/>
              </a:path>
              <a:path w="204470" h="332740">
                <a:moveTo>
                  <a:pt x="157310" y="274247"/>
                </a:moveTo>
                <a:lnTo>
                  <a:pt x="157243" y="274924"/>
                </a:lnTo>
                <a:lnTo>
                  <a:pt x="157657" y="274319"/>
                </a:lnTo>
                <a:lnTo>
                  <a:pt x="157310" y="274247"/>
                </a:lnTo>
                <a:close/>
              </a:path>
              <a:path w="204470" h="332740">
                <a:moveTo>
                  <a:pt x="155547" y="273877"/>
                </a:moveTo>
                <a:lnTo>
                  <a:pt x="155892" y="274319"/>
                </a:lnTo>
                <a:lnTo>
                  <a:pt x="156375" y="274319"/>
                </a:lnTo>
                <a:lnTo>
                  <a:pt x="156397" y="274055"/>
                </a:lnTo>
                <a:lnTo>
                  <a:pt x="155547" y="273877"/>
                </a:lnTo>
                <a:close/>
              </a:path>
              <a:path w="204470" h="332740">
                <a:moveTo>
                  <a:pt x="153695" y="262889"/>
                </a:moveTo>
                <a:lnTo>
                  <a:pt x="153365" y="262889"/>
                </a:lnTo>
                <a:lnTo>
                  <a:pt x="157340" y="265429"/>
                </a:lnTo>
                <a:lnTo>
                  <a:pt x="157111" y="266699"/>
                </a:lnTo>
                <a:lnTo>
                  <a:pt x="156908" y="267969"/>
                </a:lnTo>
                <a:lnTo>
                  <a:pt x="156397" y="274055"/>
                </a:lnTo>
                <a:lnTo>
                  <a:pt x="157310" y="274247"/>
                </a:lnTo>
                <a:lnTo>
                  <a:pt x="158457" y="264159"/>
                </a:lnTo>
                <a:lnTo>
                  <a:pt x="156718" y="264159"/>
                </a:lnTo>
                <a:lnTo>
                  <a:pt x="153695" y="262889"/>
                </a:lnTo>
                <a:close/>
              </a:path>
              <a:path w="204470" h="332740">
                <a:moveTo>
                  <a:pt x="152450" y="271779"/>
                </a:moveTo>
                <a:lnTo>
                  <a:pt x="151599" y="273049"/>
                </a:lnTo>
                <a:lnTo>
                  <a:pt x="155547" y="273877"/>
                </a:lnTo>
                <a:lnTo>
                  <a:pt x="154901" y="273049"/>
                </a:lnTo>
                <a:lnTo>
                  <a:pt x="153441" y="273049"/>
                </a:lnTo>
                <a:lnTo>
                  <a:pt x="152450" y="271779"/>
                </a:lnTo>
                <a:close/>
              </a:path>
              <a:path w="204470" h="332740">
                <a:moveTo>
                  <a:pt x="168262" y="271779"/>
                </a:moveTo>
                <a:lnTo>
                  <a:pt x="167132" y="271779"/>
                </a:lnTo>
                <a:lnTo>
                  <a:pt x="167576" y="273049"/>
                </a:lnTo>
                <a:lnTo>
                  <a:pt x="168135" y="273049"/>
                </a:lnTo>
                <a:lnTo>
                  <a:pt x="168262" y="271779"/>
                </a:lnTo>
                <a:close/>
              </a:path>
              <a:path w="204470" h="332740">
                <a:moveTo>
                  <a:pt x="168884" y="270509"/>
                </a:moveTo>
                <a:lnTo>
                  <a:pt x="166776" y="270509"/>
                </a:lnTo>
                <a:lnTo>
                  <a:pt x="168630" y="271779"/>
                </a:lnTo>
                <a:lnTo>
                  <a:pt x="168884" y="270509"/>
                </a:lnTo>
                <a:close/>
              </a:path>
              <a:path w="204470" h="332740">
                <a:moveTo>
                  <a:pt x="168148" y="253999"/>
                </a:moveTo>
                <a:lnTo>
                  <a:pt x="168668" y="255269"/>
                </a:lnTo>
                <a:lnTo>
                  <a:pt x="169633" y="259079"/>
                </a:lnTo>
                <a:lnTo>
                  <a:pt x="169075" y="261619"/>
                </a:lnTo>
                <a:lnTo>
                  <a:pt x="165201" y="270509"/>
                </a:lnTo>
                <a:lnTo>
                  <a:pt x="165722" y="270509"/>
                </a:lnTo>
                <a:lnTo>
                  <a:pt x="167360" y="267969"/>
                </a:lnTo>
                <a:lnTo>
                  <a:pt x="167652" y="267969"/>
                </a:lnTo>
                <a:lnTo>
                  <a:pt x="168795" y="265429"/>
                </a:lnTo>
                <a:lnTo>
                  <a:pt x="168935" y="265429"/>
                </a:lnTo>
                <a:lnTo>
                  <a:pt x="169506" y="264159"/>
                </a:lnTo>
                <a:lnTo>
                  <a:pt x="171831" y="264159"/>
                </a:lnTo>
                <a:lnTo>
                  <a:pt x="171373" y="262889"/>
                </a:lnTo>
                <a:lnTo>
                  <a:pt x="172351" y="262889"/>
                </a:lnTo>
                <a:lnTo>
                  <a:pt x="172402" y="261619"/>
                </a:lnTo>
                <a:lnTo>
                  <a:pt x="172588" y="259079"/>
                </a:lnTo>
                <a:lnTo>
                  <a:pt x="169913" y="259079"/>
                </a:lnTo>
                <a:lnTo>
                  <a:pt x="169478" y="256503"/>
                </a:lnTo>
                <a:lnTo>
                  <a:pt x="168935" y="255269"/>
                </a:lnTo>
                <a:lnTo>
                  <a:pt x="168148" y="253999"/>
                </a:lnTo>
                <a:close/>
              </a:path>
              <a:path w="204470" h="332740">
                <a:moveTo>
                  <a:pt x="201955" y="267969"/>
                </a:moveTo>
                <a:lnTo>
                  <a:pt x="201523" y="269239"/>
                </a:lnTo>
                <a:lnTo>
                  <a:pt x="202882" y="270509"/>
                </a:lnTo>
                <a:lnTo>
                  <a:pt x="203149" y="269239"/>
                </a:lnTo>
                <a:lnTo>
                  <a:pt x="202311" y="269239"/>
                </a:lnTo>
                <a:lnTo>
                  <a:pt x="201955" y="267969"/>
                </a:lnTo>
                <a:close/>
              </a:path>
              <a:path w="204470" h="332740">
                <a:moveTo>
                  <a:pt x="113106" y="253999"/>
                </a:moveTo>
                <a:lnTo>
                  <a:pt x="111899" y="257809"/>
                </a:lnTo>
                <a:lnTo>
                  <a:pt x="110642" y="259079"/>
                </a:lnTo>
                <a:lnTo>
                  <a:pt x="108927" y="261619"/>
                </a:lnTo>
                <a:lnTo>
                  <a:pt x="108585" y="261619"/>
                </a:lnTo>
                <a:lnTo>
                  <a:pt x="106348" y="262911"/>
                </a:lnTo>
                <a:lnTo>
                  <a:pt x="105537" y="264159"/>
                </a:lnTo>
                <a:lnTo>
                  <a:pt x="100939" y="266699"/>
                </a:lnTo>
                <a:lnTo>
                  <a:pt x="97701" y="266699"/>
                </a:lnTo>
                <a:lnTo>
                  <a:pt x="98234" y="267969"/>
                </a:lnTo>
                <a:lnTo>
                  <a:pt x="101053" y="269239"/>
                </a:lnTo>
                <a:lnTo>
                  <a:pt x="111213" y="262880"/>
                </a:lnTo>
                <a:lnTo>
                  <a:pt x="114570" y="260349"/>
                </a:lnTo>
                <a:lnTo>
                  <a:pt x="110871" y="260349"/>
                </a:lnTo>
                <a:lnTo>
                  <a:pt x="114160" y="255269"/>
                </a:lnTo>
                <a:lnTo>
                  <a:pt x="113106" y="253999"/>
                </a:lnTo>
                <a:close/>
              </a:path>
              <a:path w="204470" h="332740">
                <a:moveTo>
                  <a:pt x="170522" y="267969"/>
                </a:moveTo>
                <a:lnTo>
                  <a:pt x="167982" y="267969"/>
                </a:lnTo>
                <a:lnTo>
                  <a:pt x="168960" y="269239"/>
                </a:lnTo>
                <a:lnTo>
                  <a:pt x="170002" y="269239"/>
                </a:lnTo>
                <a:lnTo>
                  <a:pt x="170522" y="267969"/>
                </a:lnTo>
                <a:close/>
              </a:path>
              <a:path w="204470" h="332740">
                <a:moveTo>
                  <a:pt x="132778" y="266699"/>
                </a:moveTo>
                <a:lnTo>
                  <a:pt x="131064" y="266699"/>
                </a:lnTo>
                <a:lnTo>
                  <a:pt x="131775" y="267969"/>
                </a:lnTo>
                <a:lnTo>
                  <a:pt x="132778" y="266699"/>
                </a:lnTo>
                <a:close/>
              </a:path>
              <a:path w="204470" h="332740">
                <a:moveTo>
                  <a:pt x="170675" y="222249"/>
                </a:moveTo>
                <a:lnTo>
                  <a:pt x="169545" y="222249"/>
                </a:lnTo>
                <a:lnTo>
                  <a:pt x="169367" y="223519"/>
                </a:lnTo>
                <a:lnTo>
                  <a:pt x="169214" y="224789"/>
                </a:lnTo>
                <a:lnTo>
                  <a:pt x="167525" y="231139"/>
                </a:lnTo>
                <a:lnTo>
                  <a:pt x="166160" y="239990"/>
                </a:lnTo>
                <a:lnTo>
                  <a:pt x="164883" y="256648"/>
                </a:lnTo>
                <a:lnTo>
                  <a:pt x="164376" y="264159"/>
                </a:lnTo>
                <a:lnTo>
                  <a:pt x="163880" y="267969"/>
                </a:lnTo>
                <a:lnTo>
                  <a:pt x="164642" y="265429"/>
                </a:lnTo>
                <a:lnTo>
                  <a:pt x="166966" y="241299"/>
                </a:lnTo>
                <a:lnTo>
                  <a:pt x="167810" y="236192"/>
                </a:lnTo>
                <a:lnTo>
                  <a:pt x="168833" y="231139"/>
                </a:lnTo>
                <a:lnTo>
                  <a:pt x="170078" y="231139"/>
                </a:lnTo>
                <a:lnTo>
                  <a:pt x="170268" y="227329"/>
                </a:lnTo>
                <a:lnTo>
                  <a:pt x="170470" y="225495"/>
                </a:lnTo>
                <a:lnTo>
                  <a:pt x="170497" y="224789"/>
                </a:lnTo>
                <a:lnTo>
                  <a:pt x="170675" y="222249"/>
                </a:lnTo>
                <a:close/>
              </a:path>
              <a:path w="204470" h="332740">
                <a:moveTo>
                  <a:pt x="171894" y="266699"/>
                </a:moveTo>
                <a:lnTo>
                  <a:pt x="170675" y="266699"/>
                </a:lnTo>
                <a:lnTo>
                  <a:pt x="171081" y="267969"/>
                </a:lnTo>
                <a:lnTo>
                  <a:pt x="171894" y="266699"/>
                </a:lnTo>
                <a:close/>
              </a:path>
              <a:path w="204470" h="332740">
                <a:moveTo>
                  <a:pt x="195376" y="233679"/>
                </a:moveTo>
                <a:lnTo>
                  <a:pt x="195059" y="233679"/>
                </a:lnTo>
                <a:lnTo>
                  <a:pt x="194589" y="234949"/>
                </a:lnTo>
                <a:lnTo>
                  <a:pt x="194411" y="236219"/>
                </a:lnTo>
                <a:lnTo>
                  <a:pt x="193179" y="236219"/>
                </a:lnTo>
                <a:lnTo>
                  <a:pt x="194259" y="241299"/>
                </a:lnTo>
                <a:lnTo>
                  <a:pt x="195757" y="242569"/>
                </a:lnTo>
                <a:lnTo>
                  <a:pt x="196278" y="242569"/>
                </a:lnTo>
                <a:lnTo>
                  <a:pt x="196392" y="247649"/>
                </a:lnTo>
                <a:lnTo>
                  <a:pt x="197801" y="262880"/>
                </a:lnTo>
                <a:lnTo>
                  <a:pt x="198170" y="267969"/>
                </a:lnTo>
                <a:lnTo>
                  <a:pt x="198539" y="267969"/>
                </a:lnTo>
                <a:lnTo>
                  <a:pt x="198436" y="262880"/>
                </a:lnTo>
                <a:lnTo>
                  <a:pt x="197427" y="248314"/>
                </a:lnTo>
                <a:lnTo>
                  <a:pt x="197319" y="242569"/>
                </a:lnTo>
                <a:lnTo>
                  <a:pt x="198081" y="241299"/>
                </a:lnTo>
                <a:lnTo>
                  <a:pt x="196113" y="241299"/>
                </a:lnTo>
                <a:lnTo>
                  <a:pt x="195592" y="240029"/>
                </a:lnTo>
                <a:lnTo>
                  <a:pt x="195414" y="238679"/>
                </a:lnTo>
                <a:lnTo>
                  <a:pt x="195235" y="237560"/>
                </a:lnTo>
                <a:lnTo>
                  <a:pt x="195345" y="234011"/>
                </a:lnTo>
                <a:lnTo>
                  <a:pt x="195376" y="233679"/>
                </a:lnTo>
                <a:close/>
              </a:path>
              <a:path w="204470" h="332740">
                <a:moveTo>
                  <a:pt x="106413" y="251459"/>
                </a:moveTo>
                <a:lnTo>
                  <a:pt x="104279" y="251459"/>
                </a:lnTo>
                <a:lnTo>
                  <a:pt x="97548" y="265429"/>
                </a:lnTo>
                <a:lnTo>
                  <a:pt x="97332" y="266699"/>
                </a:lnTo>
                <a:lnTo>
                  <a:pt x="100939" y="266699"/>
                </a:lnTo>
                <a:lnTo>
                  <a:pt x="99796" y="265429"/>
                </a:lnTo>
                <a:lnTo>
                  <a:pt x="99987" y="265429"/>
                </a:lnTo>
                <a:lnTo>
                  <a:pt x="101333" y="261619"/>
                </a:lnTo>
                <a:lnTo>
                  <a:pt x="103416" y="257809"/>
                </a:lnTo>
                <a:lnTo>
                  <a:pt x="105727" y="255269"/>
                </a:lnTo>
                <a:lnTo>
                  <a:pt x="104673" y="255269"/>
                </a:lnTo>
                <a:lnTo>
                  <a:pt x="105359" y="253999"/>
                </a:lnTo>
                <a:lnTo>
                  <a:pt x="106413" y="251459"/>
                </a:lnTo>
                <a:close/>
              </a:path>
              <a:path w="204470" h="332740">
                <a:moveTo>
                  <a:pt x="172910" y="265429"/>
                </a:moveTo>
                <a:lnTo>
                  <a:pt x="168795" y="265429"/>
                </a:lnTo>
                <a:lnTo>
                  <a:pt x="169430" y="266699"/>
                </a:lnTo>
                <a:lnTo>
                  <a:pt x="173024" y="266699"/>
                </a:lnTo>
                <a:lnTo>
                  <a:pt x="172910" y="265429"/>
                </a:lnTo>
                <a:close/>
              </a:path>
              <a:path w="204470" h="332740">
                <a:moveTo>
                  <a:pt x="196126" y="264159"/>
                </a:moveTo>
                <a:lnTo>
                  <a:pt x="195745" y="265429"/>
                </a:lnTo>
                <a:lnTo>
                  <a:pt x="195478" y="266699"/>
                </a:lnTo>
                <a:lnTo>
                  <a:pt x="196024" y="266699"/>
                </a:lnTo>
                <a:lnTo>
                  <a:pt x="195986" y="265429"/>
                </a:lnTo>
                <a:lnTo>
                  <a:pt x="196202" y="265429"/>
                </a:lnTo>
                <a:lnTo>
                  <a:pt x="196126" y="264159"/>
                </a:lnTo>
                <a:close/>
              </a:path>
              <a:path w="204470" h="332740">
                <a:moveTo>
                  <a:pt x="129515" y="265133"/>
                </a:moveTo>
                <a:lnTo>
                  <a:pt x="129616" y="265429"/>
                </a:lnTo>
                <a:lnTo>
                  <a:pt x="129515" y="265133"/>
                </a:lnTo>
                <a:close/>
              </a:path>
              <a:path w="204470" h="332740">
                <a:moveTo>
                  <a:pt x="130721" y="257809"/>
                </a:moveTo>
                <a:lnTo>
                  <a:pt x="132041" y="260349"/>
                </a:lnTo>
                <a:lnTo>
                  <a:pt x="131305" y="261619"/>
                </a:lnTo>
                <a:lnTo>
                  <a:pt x="131055" y="262911"/>
                </a:lnTo>
                <a:lnTo>
                  <a:pt x="130035" y="265429"/>
                </a:lnTo>
                <a:lnTo>
                  <a:pt x="132651" y="265429"/>
                </a:lnTo>
                <a:lnTo>
                  <a:pt x="133692" y="264159"/>
                </a:lnTo>
                <a:lnTo>
                  <a:pt x="131699" y="264159"/>
                </a:lnTo>
                <a:lnTo>
                  <a:pt x="131876" y="261619"/>
                </a:lnTo>
                <a:lnTo>
                  <a:pt x="132524" y="261619"/>
                </a:lnTo>
                <a:lnTo>
                  <a:pt x="134162" y="260349"/>
                </a:lnTo>
                <a:lnTo>
                  <a:pt x="133540" y="260349"/>
                </a:lnTo>
                <a:lnTo>
                  <a:pt x="133438" y="259079"/>
                </a:lnTo>
                <a:lnTo>
                  <a:pt x="132181" y="259079"/>
                </a:lnTo>
                <a:lnTo>
                  <a:pt x="130721" y="257809"/>
                </a:lnTo>
                <a:close/>
              </a:path>
              <a:path w="204470" h="332740">
                <a:moveTo>
                  <a:pt x="140855" y="262889"/>
                </a:moveTo>
                <a:lnTo>
                  <a:pt x="142633" y="265429"/>
                </a:lnTo>
                <a:lnTo>
                  <a:pt x="140855" y="262889"/>
                </a:lnTo>
                <a:close/>
              </a:path>
              <a:path w="204470" h="332740">
                <a:moveTo>
                  <a:pt x="147866" y="264159"/>
                </a:moveTo>
                <a:lnTo>
                  <a:pt x="145567" y="264159"/>
                </a:lnTo>
                <a:lnTo>
                  <a:pt x="145897" y="265429"/>
                </a:lnTo>
                <a:lnTo>
                  <a:pt x="147002" y="265429"/>
                </a:lnTo>
                <a:lnTo>
                  <a:pt x="147866" y="264159"/>
                </a:lnTo>
                <a:close/>
              </a:path>
              <a:path w="204470" h="332740">
                <a:moveTo>
                  <a:pt x="153873" y="264159"/>
                </a:moveTo>
                <a:lnTo>
                  <a:pt x="153479" y="264159"/>
                </a:lnTo>
                <a:lnTo>
                  <a:pt x="153454" y="265429"/>
                </a:lnTo>
                <a:lnTo>
                  <a:pt x="156730" y="265429"/>
                </a:lnTo>
                <a:lnTo>
                  <a:pt x="153873" y="264159"/>
                </a:lnTo>
                <a:close/>
              </a:path>
              <a:path w="204470" h="332740">
                <a:moveTo>
                  <a:pt x="172770" y="264159"/>
                </a:moveTo>
                <a:lnTo>
                  <a:pt x="169608" y="264159"/>
                </a:lnTo>
                <a:lnTo>
                  <a:pt x="169494" y="265429"/>
                </a:lnTo>
                <a:lnTo>
                  <a:pt x="172821" y="265429"/>
                </a:lnTo>
                <a:lnTo>
                  <a:pt x="172770" y="264159"/>
                </a:lnTo>
                <a:close/>
              </a:path>
              <a:path w="204470" h="332740">
                <a:moveTo>
                  <a:pt x="191325" y="255269"/>
                </a:moveTo>
                <a:lnTo>
                  <a:pt x="190703" y="255269"/>
                </a:lnTo>
                <a:lnTo>
                  <a:pt x="192138" y="259079"/>
                </a:lnTo>
                <a:lnTo>
                  <a:pt x="192392" y="261619"/>
                </a:lnTo>
                <a:lnTo>
                  <a:pt x="192170" y="262911"/>
                </a:lnTo>
                <a:lnTo>
                  <a:pt x="191858" y="264159"/>
                </a:lnTo>
                <a:lnTo>
                  <a:pt x="194729" y="265429"/>
                </a:lnTo>
                <a:lnTo>
                  <a:pt x="193919" y="261619"/>
                </a:lnTo>
                <a:lnTo>
                  <a:pt x="192913" y="261619"/>
                </a:lnTo>
                <a:lnTo>
                  <a:pt x="191325" y="255269"/>
                </a:lnTo>
                <a:close/>
              </a:path>
              <a:path w="204470" h="332740">
                <a:moveTo>
                  <a:pt x="129184" y="264159"/>
                </a:moveTo>
                <a:lnTo>
                  <a:pt x="128892" y="264159"/>
                </a:lnTo>
                <a:lnTo>
                  <a:pt x="129515" y="265133"/>
                </a:lnTo>
                <a:lnTo>
                  <a:pt x="129184" y="264159"/>
                </a:lnTo>
                <a:close/>
              </a:path>
              <a:path w="204470" h="332740">
                <a:moveTo>
                  <a:pt x="106009" y="258519"/>
                </a:moveTo>
                <a:lnTo>
                  <a:pt x="104604" y="260349"/>
                </a:lnTo>
                <a:lnTo>
                  <a:pt x="102082" y="264159"/>
                </a:lnTo>
                <a:lnTo>
                  <a:pt x="104669" y="260349"/>
                </a:lnTo>
                <a:lnTo>
                  <a:pt x="106009" y="258519"/>
                </a:lnTo>
                <a:close/>
              </a:path>
              <a:path w="204470" h="332740">
                <a:moveTo>
                  <a:pt x="143268" y="259079"/>
                </a:moveTo>
                <a:lnTo>
                  <a:pt x="143319" y="262889"/>
                </a:lnTo>
                <a:lnTo>
                  <a:pt x="144945" y="262889"/>
                </a:lnTo>
                <a:lnTo>
                  <a:pt x="145021" y="264159"/>
                </a:lnTo>
                <a:lnTo>
                  <a:pt x="147358" y="264159"/>
                </a:lnTo>
                <a:lnTo>
                  <a:pt x="146347" y="262911"/>
                </a:lnTo>
                <a:lnTo>
                  <a:pt x="146134" y="260349"/>
                </a:lnTo>
                <a:lnTo>
                  <a:pt x="143789" y="260349"/>
                </a:lnTo>
                <a:lnTo>
                  <a:pt x="143268" y="259079"/>
                </a:lnTo>
                <a:close/>
              </a:path>
              <a:path w="204470" h="332740">
                <a:moveTo>
                  <a:pt x="158787" y="262911"/>
                </a:moveTo>
                <a:lnTo>
                  <a:pt x="157302" y="264159"/>
                </a:lnTo>
                <a:lnTo>
                  <a:pt x="158457" y="264159"/>
                </a:lnTo>
                <a:lnTo>
                  <a:pt x="158787" y="262911"/>
                </a:lnTo>
                <a:close/>
              </a:path>
              <a:path w="204470" h="332740">
                <a:moveTo>
                  <a:pt x="134480" y="261619"/>
                </a:moveTo>
                <a:lnTo>
                  <a:pt x="131876" y="261619"/>
                </a:lnTo>
                <a:lnTo>
                  <a:pt x="133705" y="262889"/>
                </a:lnTo>
                <a:lnTo>
                  <a:pt x="134480" y="261619"/>
                </a:lnTo>
                <a:close/>
              </a:path>
              <a:path w="204470" h="332740">
                <a:moveTo>
                  <a:pt x="142328" y="261619"/>
                </a:moveTo>
                <a:lnTo>
                  <a:pt x="142697" y="262889"/>
                </a:lnTo>
                <a:lnTo>
                  <a:pt x="143319" y="262889"/>
                </a:lnTo>
                <a:lnTo>
                  <a:pt x="142328" y="261619"/>
                </a:lnTo>
                <a:close/>
              </a:path>
              <a:path w="204470" h="332740">
                <a:moveTo>
                  <a:pt x="162979" y="259079"/>
                </a:moveTo>
                <a:lnTo>
                  <a:pt x="162001" y="260349"/>
                </a:lnTo>
                <a:lnTo>
                  <a:pt x="161556" y="262889"/>
                </a:lnTo>
                <a:lnTo>
                  <a:pt x="162390" y="262889"/>
                </a:lnTo>
                <a:lnTo>
                  <a:pt x="162585" y="260349"/>
                </a:lnTo>
                <a:lnTo>
                  <a:pt x="162979" y="260349"/>
                </a:lnTo>
                <a:lnTo>
                  <a:pt x="162979" y="259079"/>
                </a:lnTo>
                <a:close/>
              </a:path>
              <a:path w="204470" h="332740">
                <a:moveTo>
                  <a:pt x="153936" y="259079"/>
                </a:moveTo>
                <a:lnTo>
                  <a:pt x="152920" y="259079"/>
                </a:lnTo>
                <a:lnTo>
                  <a:pt x="153860" y="260349"/>
                </a:lnTo>
                <a:lnTo>
                  <a:pt x="158795" y="262880"/>
                </a:lnTo>
                <a:lnTo>
                  <a:pt x="159128" y="261619"/>
                </a:lnTo>
                <a:lnTo>
                  <a:pt x="157429" y="261619"/>
                </a:lnTo>
                <a:lnTo>
                  <a:pt x="153936" y="259079"/>
                </a:lnTo>
                <a:close/>
              </a:path>
              <a:path w="204470" h="332740">
                <a:moveTo>
                  <a:pt x="154978" y="257809"/>
                </a:moveTo>
                <a:lnTo>
                  <a:pt x="153771" y="257809"/>
                </a:lnTo>
                <a:lnTo>
                  <a:pt x="154990" y="259079"/>
                </a:lnTo>
                <a:lnTo>
                  <a:pt x="158699" y="261619"/>
                </a:lnTo>
                <a:lnTo>
                  <a:pt x="159128" y="261619"/>
                </a:lnTo>
                <a:lnTo>
                  <a:pt x="159463" y="260349"/>
                </a:lnTo>
                <a:lnTo>
                  <a:pt x="157835" y="260349"/>
                </a:lnTo>
                <a:lnTo>
                  <a:pt x="154978" y="257809"/>
                </a:lnTo>
                <a:close/>
              </a:path>
              <a:path w="204470" h="332740">
                <a:moveTo>
                  <a:pt x="173748" y="260349"/>
                </a:moveTo>
                <a:lnTo>
                  <a:pt x="173558" y="260349"/>
                </a:lnTo>
                <a:lnTo>
                  <a:pt x="173418" y="261619"/>
                </a:lnTo>
                <a:lnTo>
                  <a:pt x="173748" y="261619"/>
                </a:lnTo>
                <a:lnTo>
                  <a:pt x="173748" y="260349"/>
                </a:lnTo>
                <a:close/>
              </a:path>
              <a:path w="204470" h="332740">
                <a:moveTo>
                  <a:pt x="186448" y="232409"/>
                </a:moveTo>
                <a:lnTo>
                  <a:pt x="185369" y="232409"/>
                </a:lnTo>
                <a:lnTo>
                  <a:pt x="185722" y="236192"/>
                </a:lnTo>
                <a:lnTo>
                  <a:pt x="186245" y="240029"/>
                </a:lnTo>
                <a:lnTo>
                  <a:pt x="187020" y="241299"/>
                </a:lnTo>
                <a:lnTo>
                  <a:pt x="187001" y="248901"/>
                </a:lnTo>
                <a:lnTo>
                  <a:pt x="187121" y="251399"/>
                </a:lnTo>
                <a:lnTo>
                  <a:pt x="187363" y="261619"/>
                </a:lnTo>
                <a:lnTo>
                  <a:pt x="188201" y="261619"/>
                </a:lnTo>
                <a:lnTo>
                  <a:pt x="188093" y="255269"/>
                </a:lnTo>
                <a:lnTo>
                  <a:pt x="187986" y="251399"/>
                </a:lnTo>
                <a:lnTo>
                  <a:pt x="188010" y="242569"/>
                </a:lnTo>
                <a:lnTo>
                  <a:pt x="189204" y="242569"/>
                </a:lnTo>
                <a:lnTo>
                  <a:pt x="189471" y="241299"/>
                </a:lnTo>
                <a:lnTo>
                  <a:pt x="190398" y="241299"/>
                </a:lnTo>
                <a:lnTo>
                  <a:pt x="190944" y="240029"/>
                </a:lnTo>
                <a:lnTo>
                  <a:pt x="188341" y="240029"/>
                </a:lnTo>
                <a:lnTo>
                  <a:pt x="187452" y="238759"/>
                </a:lnTo>
                <a:lnTo>
                  <a:pt x="187287" y="236192"/>
                </a:lnTo>
                <a:lnTo>
                  <a:pt x="186795" y="235047"/>
                </a:lnTo>
                <a:lnTo>
                  <a:pt x="186689" y="234419"/>
                </a:lnTo>
                <a:lnTo>
                  <a:pt x="186448" y="232409"/>
                </a:lnTo>
                <a:close/>
              </a:path>
              <a:path w="204470" h="332740">
                <a:moveTo>
                  <a:pt x="193179" y="236219"/>
                </a:moveTo>
                <a:lnTo>
                  <a:pt x="192697" y="236219"/>
                </a:lnTo>
                <a:lnTo>
                  <a:pt x="192532" y="237248"/>
                </a:lnTo>
                <a:lnTo>
                  <a:pt x="192430" y="238759"/>
                </a:lnTo>
                <a:lnTo>
                  <a:pt x="192265" y="243839"/>
                </a:lnTo>
                <a:lnTo>
                  <a:pt x="192311" y="247649"/>
                </a:lnTo>
                <a:lnTo>
                  <a:pt x="192428" y="251399"/>
                </a:lnTo>
                <a:lnTo>
                  <a:pt x="192544" y="256539"/>
                </a:lnTo>
                <a:lnTo>
                  <a:pt x="192824" y="259079"/>
                </a:lnTo>
                <a:lnTo>
                  <a:pt x="193167" y="260349"/>
                </a:lnTo>
                <a:lnTo>
                  <a:pt x="193014" y="261619"/>
                </a:lnTo>
                <a:lnTo>
                  <a:pt x="193919" y="261619"/>
                </a:lnTo>
                <a:lnTo>
                  <a:pt x="193649" y="260349"/>
                </a:lnTo>
                <a:lnTo>
                  <a:pt x="193624" y="257809"/>
                </a:lnTo>
                <a:lnTo>
                  <a:pt x="193332" y="257809"/>
                </a:lnTo>
                <a:lnTo>
                  <a:pt x="192773" y="253999"/>
                </a:lnTo>
                <a:lnTo>
                  <a:pt x="192414" y="248019"/>
                </a:lnTo>
                <a:lnTo>
                  <a:pt x="192532" y="243839"/>
                </a:lnTo>
                <a:lnTo>
                  <a:pt x="193179" y="236219"/>
                </a:lnTo>
                <a:close/>
              </a:path>
              <a:path w="204470" h="332740">
                <a:moveTo>
                  <a:pt x="104521" y="241299"/>
                </a:moveTo>
                <a:lnTo>
                  <a:pt x="100685" y="250189"/>
                </a:lnTo>
                <a:lnTo>
                  <a:pt x="99364" y="251459"/>
                </a:lnTo>
                <a:lnTo>
                  <a:pt x="97574" y="253999"/>
                </a:lnTo>
                <a:lnTo>
                  <a:pt x="97205" y="253999"/>
                </a:lnTo>
                <a:lnTo>
                  <a:pt x="94932" y="255269"/>
                </a:lnTo>
                <a:lnTo>
                  <a:pt x="94068" y="256539"/>
                </a:lnTo>
                <a:lnTo>
                  <a:pt x="89357" y="259079"/>
                </a:lnTo>
                <a:lnTo>
                  <a:pt x="86626" y="259079"/>
                </a:lnTo>
                <a:lnTo>
                  <a:pt x="89408" y="260349"/>
                </a:lnTo>
                <a:lnTo>
                  <a:pt x="98247" y="255269"/>
                </a:lnTo>
                <a:lnTo>
                  <a:pt x="101358" y="253999"/>
                </a:lnTo>
                <a:lnTo>
                  <a:pt x="102819" y="252729"/>
                </a:lnTo>
                <a:lnTo>
                  <a:pt x="99568" y="252729"/>
                </a:lnTo>
                <a:lnTo>
                  <a:pt x="105382" y="242832"/>
                </a:lnTo>
                <a:lnTo>
                  <a:pt x="105460" y="242569"/>
                </a:lnTo>
                <a:lnTo>
                  <a:pt x="104521" y="241299"/>
                </a:lnTo>
                <a:close/>
              </a:path>
              <a:path w="204470" h="332740">
                <a:moveTo>
                  <a:pt x="116865" y="246379"/>
                </a:moveTo>
                <a:lnTo>
                  <a:pt x="115062" y="255269"/>
                </a:lnTo>
                <a:lnTo>
                  <a:pt x="114249" y="256539"/>
                </a:lnTo>
                <a:lnTo>
                  <a:pt x="112280" y="260349"/>
                </a:lnTo>
                <a:lnTo>
                  <a:pt x="114570" y="260349"/>
                </a:lnTo>
                <a:lnTo>
                  <a:pt x="116255" y="259079"/>
                </a:lnTo>
                <a:lnTo>
                  <a:pt x="119015" y="256539"/>
                </a:lnTo>
                <a:lnTo>
                  <a:pt x="114681" y="256539"/>
                </a:lnTo>
                <a:lnTo>
                  <a:pt x="117563" y="247649"/>
                </a:lnTo>
                <a:lnTo>
                  <a:pt x="116865" y="246379"/>
                </a:lnTo>
                <a:close/>
              </a:path>
              <a:path w="204470" h="332740">
                <a:moveTo>
                  <a:pt x="122123" y="259079"/>
                </a:moveTo>
                <a:lnTo>
                  <a:pt x="120408" y="259079"/>
                </a:lnTo>
                <a:lnTo>
                  <a:pt x="120904" y="260349"/>
                </a:lnTo>
                <a:lnTo>
                  <a:pt x="122123" y="259079"/>
                </a:lnTo>
                <a:close/>
              </a:path>
              <a:path w="204470" h="332740">
                <a:moveTo>
                  <a:pt x="137363" y="259079"/>
                </a:moveTo>
                <a:lnTo>
                  <a:pt x="135229" y="259079"/>
                </a:lnTo>
                <a:lnTo>
                  <a:pt x="136499" y="260349"/>
                </a:lnTo>
                <a:lnTo>
                  <a:pt x="137363" y="259079"/>
                </a:lnTo>
                <a:close/>
              </a:path>
              <a:path w="204470" h="332740">
                <a:moveTo>
                  <a:pt x="147472" y="250189"/>
                </a:moveTo>
                <a:lnTo>
                  <a:pt x="146126" y="250189"/>
                </a:lnTo>
                <a:lnTo>
                  <a:pt x="146088" y="251459"/>
                </a:lnTo>
                <a:lnTo>
                  <a:pt x="145376" y="251459"/>
                </a:lnTo>
                <a:lnTo>
                  <a:pt x="145630" y="252729"/>
                </a:lnTo>
                <a:lnTo>
                  <a:pt x="144729" y="252729"/>
                </a:lnTo>
                <a:lnTo>
                  <a:pt x="145161" y="253999"/>
                </a:lnTo>
                <a:lnTo>
                  <a:pt x="144635" y="256742"/>
                </a:lnTo>
                <a:lnTo>
                  <a:pt x="144145" y="259079"/>
                </a:lnTo>
                <a:lnTo>
                  <a:pt x="143789" y="260349"/>
                </a:lnTo>
                <a:lnTo>
                  <a:pt x="146134" y="260349"/>
                </a:lnTo>
                <a:lnTo>
                  <a:pt x="146037" y="259079"/>
                </a:lnTo>
                <a:lnTo>
                  <a:pt x="146532" y="257809"/>
                </a:lnTo>
                <a:lnTo>
                  <a:pt x="146824" y="253999"/>
                </a:lnTo>
                <a:lnTo>
                  <a:pt x="147472" y="250189"/>
                </a:lnTo>
                <a:close/>
              </a:path>
              <a:path w="204470" h="332740">
                <a:moveTo>
                  <a:pt x="159873" y="224789"/>
                </a:moveTo>
                <a:lnTo>
                  <a:pt x="158724" y="224789"/>
                </a:lnTo>
                <a:lnTo>
                  <a:pt x="158207" y="227392"/>
                </a:lnTo>
                <a:lnTo>
                  <a:pt x="157789" y="228643"/>
                </a:lnTo>
                <a:lnTo>
                  <a:pt x="157568" y="229869"/>
                </a:lnTo>
                <a:lnTo>
                  <a:pt x="156254" y="233754"/>
                </a:lnTo>
                <a:lnTo>
                  <a:pt x="155187" y="236285"/>
                </a:lnTo>
                <a:lnTo>
                  <a:pt x="151904" y="247649"/>
                </a:lnTo>
                <a:lnTo>
                  <a:pt x="148399" y="257809"/>
                </a:lnTo>
                <a:lnTo>
                  <a:pt x="147802" y="260349"/>
                </a:lnTo>
                <a:lnTo>
                  <a:pt x="149021" y="259079"/>
                </a:lnTo>
                <a:lnTo>
                  <a:pt x="152354" y="248901"/>
                </a:lnTo>
                <a:lnTo>
                  <a:pt x="155803" y="237489"/>
                </a:lnTo>
                <a:lnTo>
                  <a:pt x="156600" y="236192"/>
                </a:lnTo>
                <a:lnTo>
                  <a:pt x="157492" y="233679"/>
                </a:lnTo>
                <a:lnTo>
                  <a:pt x="160870" y="233679"/>
                </a:lnTo>
                <a:lnTo>
                  <a:pt x="161264" y="232409"/>
                </a:lnTo>
                <a:lnTo>
                  <a:pt x="158788" y="232409"/>
                </a:lnTo>
                <a:lnTo>
                  <a:pt x="158762" y="229869"/>
                </a:lnTo>
                <a:lnTo>
                  <a:pt x="159241" y="228643"/>
                </a:lnTo>
                <a:lnTo>
                  <a:pt x="159528" y="226136"/>
                </a:lnTo>
                <a:lnTo>
                  <a:pt x="159873" y="224789"/>
                </a:lnTo>
                <a:close/>
              </a:path>
              <a:path w="204470" h="332740">
                <a:moveTo>
                  <a:pt x="156641" y="256539"/>
                </a:moveTo>
                <a:lnTo>
                  <a:pt x="154724" y="256539"/>
                </a:lnTo>
                <a:lnTo>
                  <a:pt x="155765" y="257809"/>
                </a:lnTo>
                <a:lnTo>
                  <a:pt x="159067" y="260349"/>
                </a:lnTo>
                <a:lnTo>
                  <a:pt x="159463" y="260349"/>
                </a:lnTo>
                <a:lnTo>
                  <a:pt x="159799" y="259079"/>
                </a:lnTo>
                <a:lnTo>
                  <a:pt x="158356" y="259079"/>
                </a:lnTo>
                <a:lnTo>
                  <a:pt x="158038" y="257809"/>
                </a:lnTo>
                <a:lnTo>
                  <a:pt x="157067" y="256742"/>
                </a:lnTo>
                <a:lnTo>
                  <a:pt x="156641" y="256539"/>
                </a:lnTo>
                <a:close/>
              </a:path>
              <a:path w="204470" h="332740">
                <a:moveTo>
                  <a:pt x="178714" y="232409"/>
                </a:moveTo>
                <a:lnTo>
                  <a:pt x="176758" y="232409"/>
                </a:lnTo>
                <a:lnTo>
                  <a:pt x="176840" y="235047"/>
                </a:lnTo>
                <a:lnTo>
                  <a:pt x="176964" y="236353"/>
                </a:lnTo>
                <a:lnTo>
                  <a:pt x="177322" y="237248"/>
                </a:lnTo>
                <a:lnTo>
                  <a:pt x="177411" y="237560"/>
                </a:lnTo>
                <a:lnTo>
                  <a:pt x="176802" y="243200"/>
                </a:lnTo>
                <a:lnTo>
                  <a:pt x="176701" y="245109"/>
                </a:lnTo>
                <a:lnTo>
                  <a:pt x="176576" y="250101"/>
                </a:lnTo>
                <a:lnTo>
                  <a:pt x="176454" y="256503"/>
                </a:lnTo>
                <a:lnTo>
                  <a:pt x="176339" y="260349"/>
                </a:lnTo>
                <a:lnTo>
                  <a:pt x="176911" y="260349"/>
                </a:lnTo>
                <a:lnTo>
                  <a:pt x="177157" y="256648"/>
                </a:lnTo>
                <a:lnTo>
                  <a:pt x="177632" y="246275"/>
                </a:lnTo>
                <a:lnTo>
                  <a:pt x="177744" y="244457"/>
                </a:lnTo>
                <a:lnTo>
                  <a:pt x="178219" y="238759"/>
                </a:lnTo>
                <a:lnTo>
                  <a:pt x="179324" y="238759"/>
                </a:lnTo>
                <a:lnTo>
                  <a:pt x="179036" y="237560"/>
                </a:lnTo>
                <a:lnTo>
                  <a:pt x="178442" y="236192"/>
                </a:lnTo>
                <a:lnTo>
                  <a:pt x="178236" y="235047"/>
                </a:lnTo>
                <a:lnTo>
                  <a:pt x="178168" y="233679"/>
                </a:lnTo>
                <a:lnTo>
                  <a:pt x="178714" y="232409"/>
                </a:lnTo>
                <a:close/>
              </a:path>
              <a:path w="204470" h="332740">
                <a:moveTo>
                  <a:pt x="102539" y="229869"/>
                </a:moveTo>
                <a:lnTo>
                  <a:pt x="102387" y="229869"/>
                </a:lnTo>
                <a:lnTo>
                  <a:pt x="102019" y="231139"/>
                </a:lnTo>
                <a:lnTo>
                  <a:pt x="102120" y="232409"/>
                </a:lnTo>
                <a:lnTo>
                  <a:pt x="100507" y="233679"/>
                </a:lnTo>
                <a:lnTo>
                  <a:pt x="99288" y="234949"/>
                </a:lnTo>
                <a:lnTo>
                  <a:pt x="97828" y="237489"/>
                </a:lnTo>
                <a:lnTo>
                  <a:pt x="96697" y="238759"/>
                </a:lnTo>
                <a:lnTo>
                  <a:pt x="94716" y="239990"/>
                </a:lnTo>
                <a:lnTo>
                  <a:pt x="94594" y="240339"/>
                </a:lnTo>
                <a:lnTo>
                  <a:pt x="94411" y="241299"/>
                </a:lnTo>
                <a:lnTo>
                  <a:pt x="90296" y="243200"/>
                </a:lnTo>
                <a:lnTo>
                  <a:pt x="90347" y="243839"/>
                </a:lnTo>
                <a:lnTo>
                  <a:pt x="93637" y="243839"/>
                </a:lnTo>
                <a:lnTo>
                  <a:pt x="90190" y="248931"/>
                </a:lnTo>
                <a:lnTo>
                  <a:pt x="86017" y="257809"/>
                </a:lnTo>
                <a:lnTo>
                  <a:pt x="85788" y="257809"/>
                </a:lnTo>
                <a:lnTo>
                  <a:pt x="86118" y="259079"/>
                </a:lnTo>
                <a:lnTo>
                  <a:pt x="89357" y="259079"/>
                </a:lnTo>
                <a:lnTo>
                  <a:pt x="88252" y="257809"/>
                </a:lnTo>
                <a:lnTo>
                  <a:pt x="88514" y="256503"/>
                </a:lnTo>
                <a:lnTo>
                  <a:pt x="89966" y="253999"/>
                </a:lnTo>
                <a:lnTo>
                  <a:pt x="92246" y="248901"/>
                </a:lnTo>
                <a:lnTo>
                  <a:pt x="93525" y="247649"/>
                </a:lnTo>
                <a:lnTo>
                  <a:pt x="93002" y="247649"/>
                </a:lnTo>
                <a:lnTo>
                  <a:pt x="93821" y="246275"/>
                </a:lnTo>
                <a:lnTo>
                  <a:pt x="95453" y="243839"/>
                </a:lnTo>
                <a:lnTo>
                  <a:pt x="97986" y="241299"/>
                </a:lnTo>
                <a:lnTo>
                  <a:pt x="96723" y="241299"/>
                </a:lnTo>
                <a:lnTo>
                  <a:pt x="98382" y="238679"/>
                </a:lnTo>
                <a:lnTo>
                  <a:pt x="100199" y="236192"/>
                </a:lnTo>
                <a:lnTo>
                  <a:pt x="102171" y="233679"/>
                </a:lnTo>
                <a:lnTo>
                  <a:pt x="103881" y="231139"/>
                </a:lnTo>
                <a:lnTo>
                  <a:pt x="102476" y="231139"/>
                </a:lnTo>
                <a:lnTo>
                  <a:pt x="102539" y="229869"/>
                </a:lnTo>
                <a:close/>
              </a:path>
              <a:path w="204470" h="332740">
                <a:moveTo>
                  <a:pt x="131737" y="256539"/>
                </a:moveTo>
                <a:lnTo>
                  <a:pt x="132181" y="259079"/>
                </a:lnTo>
                <a:lnTo>
                  <a:pt x="133438" y="259079"/>
                </a:lnTo>
                <a:lnTo>
                  <a:pt x="134277" y="257809"/>
                </a:lnTo>
                <a:lnTo>
                  <a:pt x="132435" y="257809"/>
                </a:lnTo>
                <a:lnTo>
                  <a:pt x="131737" y="256539"/>
                </a:lnTo>
                <a:close/>
              </a:path>
              <a:path w="204470" h="332740">
                <a:moveTo>
                  <a:pt x="136017" y="256539"/>
                </a:moveTo>
                <a:lnTo>
                  <a:pt x="134747" y="256539"/>
                </a:lnTo>
                <a:lnTo>
                  <a:pt x="134694" y="256742"/>
                </a:lnTo>
                <a:lnTo>
                  <a:pt x="134378" y="259079"/>
                </a:lnTo>
                <a:lnTo>
                  <a:pt x="137071" y="259079"/>
                </a:lnTo>
                <a:lnTo>
                  <a:pt x="136067" y="257809"/>
                </a:lnTo>
                <a:lnTo>
                  <a:pt x="136017" y="256539"/>
                </a:lnTo>
                <a:close/>
              </a:path>
              <a:path w="204470" h="332740">
                <a:moveTo>
                  <a:pt x="156121" y="246379"/>
                </a:moveTo>
                <a:lnTo>
                  <a:pt x="155536" y="246379"/>
                </a:lnTo>
                <a:lnTo>
                  <a:pt x="155511" y="250189"/>
                </a:lnTo>
                <a:lnTo>
                  <a:pt x="154825" y="253999"/>
                </a:lnTo>
                <a:lnTo>
                  <a:pt x="151561" y="257809"/>
                </a:lnTo>
                <a:lnTo>
                  <a:pt x="151333" y="259079"/>
                </a:lnTo>
                <a:lnTo>
                  <a:pt x="153073" y="259079"/>
                </a:lnTo>
                <a:lnTo>
                  <a:pt x="153771" y="257809"/>
                </a:lnTo>
                <a:lnTo>
                  <a:pt x="154165" y="257809"/>
                </a:lnTo>
                <a:lnTo>
                  <a:pt x="154724" y="256539"/>
                </a:lnTo>
                <a:lnTo>
                  <a:pt x="156641" y="256539"/>
                </a:lnTo>
                <a:lnTo>
                  <a:pt x="156119" y="255711"/>
                </a:lnTo>
                <a:lnTo>
                  <a:pt x="155536" y="255269"/>
                </a:lnTo>
                <a:lnTo>
                  <a:pt x="156019" y="255269"/>
                </a:lnTo>
                <a:lnTo>
                  <a:pt x="156408" y="254549"/>
                </a:lnTo>
                <a:lnTo>
                  <a:pt x="156502" y="253999"/>
                </a:lnTo>
                <a:lnTo>
                  <a:pt x="161480" y="253999"/>
                </a:lnTo>
                <a:lnTo>
                  <a:pt x="161556" y="252729"/>
                </a:lnTo>
                <a:lnTo>
                  <a:pt x="155651" y="252729"/>
                </a:lnTo>
                <a:lnTo>
                  <a:pt x="156121" y="246379"/>
                </a:lnTo>
                <a:close/>
              </a:path>
              <a:path w="204470" h="332740">
                <a:moveTo>
                  <a:pt x="161480" y="253999"/>
                </a:moveTo>
                <a:lnTo>
                  <a:pt x="156705" y="253999"/>
                </a:lnTo>
                <a:lnTo>
                  <a:pt x="156408" y="254549"/>
                </a:lnTo>
                <a:lnTo>
                  <a:pt x="156286" y="255269"/>
                </a:lnTo>
                <a:lnTo>
                  <a:pt x="155841" y="255269"/>
                </a:lnTo>
                <a:lnTo>
                  <a:pt x="156119" y="255711"/>
                </a:lnTo>
                <a:lnTo>
                  <a:pt x="157213" y="256539"/>
                </a:lnTo>
                <a:lnTo>
                  <a:pt x="156883" y="256539"/>
                </a:lnTo>
                <a:lnTo>
                  <a:pt x="157067" y="256742"/>
                </a:lnTo>
                <a:lnTo>
                  <a:pt x="159308" y="257809"/>
                </a:lnTo>
                <a:lnTo>
                  <a:pt x="158356" y="259079"/>
                </a:lnTo>
                <a:lnTo>
                  <a:pt x="159799" y="259079"/>
                </a:lnTo>
                <a:lnTo>
                  <a:pt x="160134" y="257809"/>
                </a:lnTo>
                <a:lnTo>
                  <a:pt x="161455" y="257809"/>
                </a:lnTo>
                <a:lnTo>
                  <a:pt x="161480" y="253999"/>
                </a:lnTo>
                <a:close/>
              </a:path>
              <a:path w="204470" h="332740">
                <a:moveTo>
                  <a:pt x="170307" y="245109"/>
                </a:moveTo>
                <a:lnTo>
                  <a:pt x="170141" y="246379"/>
                </a:lnTo>
                <a:lnTo>
                  <a:pt x="171919" y="250189"/>
                </a:lnTo>
                <a:lnTo>
                  <a:pt x="172306" y="251399"/>
                </a:lnTo>
                <a:lnTo>
                  <a:pt x="172250" y="252148"/>
                </a:lnTo>
                <a:lnTo>
                  <a:pt x="171767" y="256539"/>
                </a:lnTo>
                <a:lnTo>
                  <a:pt x="171001" y="256539"/>
                </a:lnTo>
                <a:lnTo>
                  <a:pt x="171424" y="257809"/>
                </a:lnTo>
                <a:lnTo>
                  <a:pt x="169913" y="259079"/>
                </a:lnTo>
                <a:lnTo>
                  <a:pt x="172588" y="259079"/>
                </a:lnTo>
                <a:lnTo>
                  <a:pt x="172726" y="256503"/>
                </a:lnTo>
                <a:lnTo>
                  <a:pt x="172948" y="255269"/>
                </a:lnTo>
                <a:lnTo>
                  <a:pt x="172656" y="255269"/>
                </a:lnTo>
                <a:lnTo>
                  <a:pt x="172699" y="251399"/>
                </a:lnTo>
                <a:lnTo>
                  <a:pt x="172897" y="248919"/>
                </a:lnTo>
                <a:lnTo>
                  <a:pt x="171742" y="248919"/>
                </a:lnTo>
                <a:lnTo>
                  <a:pt x="170645" y="246275"/>
                </a:lnTo>
                <a:lnTo>
                  <a:pt x="170307" y="245109"/>
                </a:lnTo>
                <a:close/>
              </a:path>
              <a:path w="204470" h="332740">
                <a:moveTo>
                  <a:pt x="185356" y="255573"/>
                </a:moveTo>
                <a:lnTo>
                  <a:pt x="184146" y="256503"/>
                </a:lnTo>
                <a:lnTo>
                  <a:pt x="184024" y="256742"/>
                </a:lnTo>
                <a:lnTo>
                  <a:pt x="183629" y="257809"/>
                </a:lnTo>
                <a:lnTo>
                  <a:pt x="182219" y="257809"/>
                </a:lnTo>
                <a:lnTo>
                  <a:pt x="182067" y="259079"/>
                </a:lnTo>
                <a:lnTo>
                  <a:pt x="183883" y="259079"/>
                </a:lnTo>
                <a:lnTo>
                  <a:pt x="185356" y="255573"/>
                </a:lnTo>
                <a:close/>
              </a:path>
              <a:path w="204470" h="332740">
                <a:moveTo>
                  <a:pt x="121805" y="240029"/>
                </a:moveTo>
                <a:lnTo>
                  <a:pt x="113703" y="240029"/>
                </a:lnTo>
                <a:lnTo>
                  <a:pt x="114858" y="241299"/>
                </a:lnTo>
                <a:lnTo>
                  <a:pt x="117246" y="241299"/>
                </a:lnTo>
                <a:lnTo>
                  <a:pt x="108388" y="255269"/>
                </a:lnTo>
                <a:lnTo>
                  <a:pt x="106009" y="258519"/>
                </a:lnTo>
                <a:lnTo>
                  <a:pt x="108504" y="255269"/>
                </a:lnTo>
                <a:lnTo>
                  <a:pt x="113210" y="248901"/>
                </a:lnTo>
                <a:lnTo>
                  <a:pt x="118910" y="241299"/>
                </a:lnTo>
                <a:lnTo>
                  <a:pt x="121805" y="240029"/>
                </a:lnTo>
                <a:close/>
              </a:path>
              <a:path w="204470" h="332740">
                <a:moveTo>
                  <a:pt x="122008" y="255269"/>
                </a:moveTo>
                <a:lnTo>
                  <a:pt x="120396" y="255269"/>
                </a:lnTo>
                <a:lnTo>
                  <a:pt x="119011" y="257809"/>
                </a:lnTo>
                <a:lnTo>
                  <a:pt x="121373" y="257809"/>
                </a:lnTo>
                <a:lnTo>
                  <a:pt x="122008" y="255269"/>
                </a:lnTo>
                <a:close/>
              </a:path>
              <a:path w="204470" h="332740">
                <a:moveTo>
                  <a:pt x="123482" y="256539"/>
                </a:moveTo>
                <a:lnTo>
                  <a:pt x="121373" y="257809"/>
                </a:lnTo>
                <a:lnTo>
                  <a:pt x="122199" y="257809"/>
                </a:lnTo>
                <a:lnTo>
                  <a:pt x="123482" y="256539"/>
                </a:lnTo>
                <a:close/>
              </a:path>
              <a:path w="204470" h="332740">
                <a:moveTo>
                  <a:pt x="132397" y="256539"/>
                </a:moveTo>
                <a:lnTo>
                  <a:pt x="132435" y="257809"/>
                </a:lnTo>
                <a:lnTo>
                  <a:pt x="133172" y="257809"/>
                </a:lnTo>
                <a:lnTo>
                  <a:pt x="132397" y="256539"/>
                </a:lnTo>
                <a:close/>
              </a:path>
              <a:path w="204470" h="332740">
                <a:moveTo>
                  <a:pt x="133667" y="253999"/>
                </a:moveTo>
                <a:lnTo>
                  <a:pt x="133172" y="257809"/>
                </a:lnTo>
                <a:lnTo>
                  <a:pt x="134277" y="257809"/>
                </a:lnTo>
                <a:lnTo>
                  <a:pt x="134671" y="256742"/>
                </a:lnTo>
                <a:lnTo>
                  <a:pt x="134721" y="256539"/>
                </a:lnTo>
                <a:lnTo>
                  <a:pt x="136017" y="256539"/>
                </a:lnTo>
                <a:lnTo>
                  <a:pt x="136283" y="255269"/>
                </a:lnTo>
                <a:lnTo>
                  <a:pt x="134099" y="255269"/>
                </a:lnTo>
                <a:lnTo>
                  <a:pt x="133667" y="253999"/>
                </a:lnTo>
                <a:close/>
              </a:path>
              <a:path w="204470" h="332740">
                <a:moveTo>
                  <a:pt x="181343" y="252729"/>
                </a:moveTo>
                <a:lnTo>
                  <a:pt x="182321" y="257809"/>
                </a:lnTo>
                <a:lnTo>
                  <a:pt x="183629" y="257809"/>
                </a:lnTo>
                <a:lnTo>
                  <a:pt x="183476" y="256539"/>
                </a:lnTo>
                <a:lnTo>
                  <a:pt x="182613" y="256539"/>
                </a:lnTo>
                <a:lnTo>
                  <a:pt x="182549" y="255269"/>
                </a:lnTo>
                <a:lnTo>
                  <a:pt x="182168" y="253999"/>
                </a:lnTo>
                <a:lnTo>
                  <a:pt x="181343" y="252729"/>
                </a:lnTo>
                <a:close/>
              </a:path>
              <a:path w="204470" h="332740">
                <a:moveTo>
                  <a:pt x="192112" y="255269"/>
                </a:moveTo>
                <a:lnTo>
                  <a:pt x="191947" y="255269"/>
                </a:lnTo>
                <a:lnTo>
                  <a:pt x="192620" y="257809"/>
                </a:lnTo>
                <a:lnTo>
                  <a:pt x="192532" y="256503"/>
                </a:lnTo>
                <a:lnTo>
                  <a:pt x="192112" y="255269"/>
                </a:lnTo>
                <a:close/>
              </a:path>
              <a:path w="204470" h="332740">
                <a:moveTo>
                  <a:pt x="195440" y="253999"/>
                </a:moveTo>
                <a:lnTo>
                  <a:pt x="193738" y="255269"/>
                </a:lnTo>
                <a:lnTo>
                  <a:pt x="193332" y="257809"/>
                </a:lnTo>
                <a:lnTo>
                  <a:pt x="193624" y="257809"/>
                </a:lnTo>
                <a:lnTo>
                  <a:pt x="195110" y="255269"/>
                </a:lnTo>
                <a:lnTo>
                  <a:pt x="195440" y="253999"/>
                </a:lnTo>
                <a:close/>
              </a:path>
              <a:path w="204470" h="332740">
                <a:moveTo>
                  <a:pt x="121767" y="242569"/>
                </a:moveTo>
                <a:lnTo>
                  <a:pt x="121412" y="242569"/>
                </a:lnTo>
                <a:lnTo>
                  <a:pt x="121523" y="245109"/>
                </a:lnTo>
                <a:lnTo>
                  <a:pt x="121644" y="250101"/>
                </a:lnTo>
                <a:lnTo>
                  <a:pt x="121526" y="251459"/>
                </a:lnTo>
                <a:lnTo>
                  <a:pt x="118389" y="256539"/>
                </a:lnTo>
                <a:lnTo>
                  <a:pt x="119015" y="256539"/>
                </a:lnTo>
                <a:lnTo>
                  <a:pt x="120396" y="255269"/>
                </a:lnTo>
                <a:lnTo>
                  <a:pt x="122669" y="255269"/>
                </a:lnTo>
                <a:lnTo>
                  <a:pt x="124612" y="252729"/>
                </a:lnTo>
                <a:lnTo>
                  <a:pt x="124294" y="252729"/>
                </a:lnTo>
                <a:lnTo>
                  <a:pt x="124637" y="251459"/>
                </a:lnTo>
                <a:lnTo>
                  <a:pt x="126898" y="251459"/>
                </a:lnTo>
                <a:lnTo>
                  <a:pt x="125958" y="250189"/>
                </a:lnTo>
                <a:lnTo>
                  <a:pt x="122097" y="250189"/>
                </a:lnTo>
                <a:lnTo>
                  <a:pt x="121767" y="242569"/>
                </a:lnTo>
                <a:close/>
              </a:path>
              <a:path w="204470" h="332740">
                <a:moveTo>
                  <a:pt x="124688" y="255269"/>
                </a:moveTo>
                <a:lnTo>
                  <a:pt x="122008" y="255269"/>
                </a:lnTo>
                <a:lnTo>
                  <a:pt x="123659" y="256539"/>
                </a:lnTo>
                <a:lnTo>
                  <a:pt x="124688" y="255269"/>
                </a:lnTo>
                <a:close/>
              </a:path>
              <a:path w="204470" h="332740">
                <a:moveTo>
                  <a:pt x="170758" y="255812"/>
                </a:moveTo>
                <a:lnTo>
                  <a:pt x="170751" y="256539"/>
                </a:lnTo>
                <a:lnTo>
                  <a:pt x="171001" y="256539"/>
                </a:lnTo>
                <a:lnTo>
                  <a:pt x="170758" y="255812"/>
                </a:lnTo>
                <a:close/>
              </a:path>
              <a:path w="204470" h="332740">
                <a:moveTo>
                  <a:pt x="182029" y="238759"/>
                </a:moveTo>
                <a:lnTo>
                  <a:pt x="178219" y="238759"/>
                </a:lnTo>
                <a:lnTo>
                  <a:pt x="178473" y="240029"/>
                </a:lnTo>
                <a:lnTo>
                  <a:pt x="181267" y="240029"/>
                </a:lnTo>
                <a:lnTo>
                  <a:pt x="181775" y="241299"/>
                </a:lnTo>
                <a:lnTo>
                  <a:pt x="183045" y="242569"/>
                </a:lnTo>
                <a:lnTo>
                  <a:pt x="182875" y="245109"/>
                </a:lnTo>
                <a:lnTo>
                  <a:pt x="182791" y="255269"/>
                </a:lnTo>
                <a:lnTo>
                  <a:pt x="182803" y="256539"/>
                </a:lnTo>
                <a:lnTo>
                  <a:pt x="183476" y="256539"/>
                </a:lnTo>
                <a:lnTo>
                  <a:pt x="183238" y="254549"/>
                </a:lnTo>
                <a:lnTo>
                  <a:pt x="183349" y="245109"/>
                </a:lnTo>
                <a:lnTo>
                  <a:pt x="183749" y="241299"/>
                </a:lnTo>
                <a:lnTo>
                  <a:pt x="183095" y="241299"/>
                </a:lnTo>
                <a:lnTo>
                  <a:pt x="181483" y="240029"/>
                </a:lnTo>
                <a:lnTo>
                  <a:pt x="182029" y="238759"/>
                </a:lnTo>
                <a:close/>
              </a:path>
              <a:path w="204470" h="332740">
                <a:moveTo>
                  <a:pt x="169773" y="252729"/>
                </a:moveTo>
                <a:lnTo>
                  <a:pt x="170154" y="253999"/>
                </a:lnTo>
                <a:lnTo>
                  <a:pt x="170758" y="255812"/>
                </a:lnTo>
                <a:lnTo>
                  <a:pt x="170764" y="255269"/>
                </a:lnTo>
                <a:lnTo>
                  <a:pt x="170484" y="253999"/>
                </a:lnTo>
                <a:lnTo>
                  <a:pt x="169773" y="252729"/>
                </a:lnTo>
                <a:close/>
              </a:path>
              <a:path w="204470" h="332740">
                <a:moveTo>
                  <a:pt x="185750" y="255269"/>
                </a:moveTo>
                <a:lnTo>
                  <a:pt x="185483" y="255269"/>
                </a:lnTo>
                <a:lnTo>
                  <a:pt x="185356" y="255573"/>
                </a:lnTo>
                <a:lnTo>
                  <a:pt x="185750" y="255269"/>
                </a:lnTo>
                <a:close/>
              </a:path>
              <a:path w="204470" h="332740">
                <a:moveTo>
                  <a:pt x="93734" y="252148"/>
                </a:moveTo>
                <a:lnTo>
                  <a:pt x="93264" y="252729"/>
                </a:lnTo>
                <a:lnTo>
                  <a:pt x="90627" y="255269"/>
                </a:lnTo>
                <a:lnTo>
                  <a:pt x="93372" y="252729"/>
                </a:lnTo>
                <a:lnTo>
                  <a:pt x="93734" y="252148"/>
                </a:lnTo>
                <a:close/>
              </a:path>
              <a:path w="204470" h="332740">
                <a:moveTo>
                  <a:pt x="107111" y="252729"/>
                </a:moveTo>
                <a:lnTo>
                  <a:pt x="104673" y="255269"/>
                </a:lnTo>
                <a:lnTo>
                  <a:pt x="105727" y="255269"/>
                </a:lnTo>
                <a:lnTo>
                  <a:pt x="106883" y="253999"/>
                </a:lnTo>
                <a:lnTo>
                  <a:pt x="107111" y="252729"/>
                </a:lnTo>
                <a:close/>
              </a:path>
              <a:path w="204470" h="332740">
                <a:moveTo>
                  <a:pt x="137402" y="234980"/>
                </a:moveTo>
                <a:lnTo>
                  <a:pt x="136783" y="239990"/>
                </a:lnTo>
                <a:lnTo>
                  <a:pt x="136283" y="241299"/>
                </a:lnTo>
                <a:lnTo>
                  <a:pt x="135102" y="243839"/>
                </a:lnTo>
                <a:lnTo>
                  <a:pt x="136994" y="243839"/>
                </a:lnTo>
                <a:lnTo>
                  <a:pt x="135456" y="248931"/>
                </a:lnTo>
                <a:lnTo>
                  <a:pt x="134999" y="251399"/>
                </a:lnTo>
                <a:lnTo>
                  <a:pt x="135153" y="252729"/>
                </a:lnTo>
                <a:lnTo>
                  <a:pt x="134251" y="255269"/>
                </a:lnTo>
                <a:lnTo>
                  <a:pt x="136283" y="255269"/>
                </a:lnTo>
                <a:lnTo>
                  <a:pt x="136817" y="252729"/>
                </a:lnTo>
                <a:lnTo>
                  <a:pt x="137188" y="251459"/>
                </a:lnTo>
                <a:lnTo>
                  <a:pt x="136448" y="251459"/>
                </a:lnTo>
                <a:lnTo>
                  <a:pt x="137960" y="245109"/>
                </a:lnTo>
                <a:lnTo>
                  <a:pt x="138645" y="242569"/>
                </a:lnTo>
                <a:lnTo>
                  <a:pt x="139192" y="241299"/>
                </a:lnTo>
                <a:lnTo>
                  <a:pt x="136652" y="241299"/>
                </a:lnTo>
                <a:lnTo>
                  <a:pt x="137834" y="236661"/>
                </a:lnTo>
                <a:lnTo>
                  <a:pt x="137935" y="236192"/>
                </a:lnTo>
                <a:lnTo>
                  <a:pt x="137402" y="234980"/>
                </a:lnTo>
                <a:close/>
              </a:path>
              <a:path w="204470" h="332740">
                <a:moveTo>
                  <a:pt x="152971" y="220979"/>
                </a:moveTo>
                <a:lnTo>
                  <a:pt x="151168" y="220979"/>
                </a:lnTo>
                <a:lnTo>
                  <a:pt x="148671" y="226136"/>
                </a:lnTo>
                <a:lnTo>
                  <a:pt x="146519" y="231139"/>
                </a:lnTo>
                <a:lnTo>
                  <a:pt x="142204" y="242832"/>
                </a:lnTo>
                <a:lnTo>
                  <a:pt x="138950" y="252729"/>
                </a:lnTo>
                <a:lnTo>
                  <a:pt x="137629" y="255269"/>
                </a:lnTo>
                <a:lnTo>
                  <a:pt x="138938" y="253999"/>
                </a:lnTo>
                <a:lnTo>
                  <a:pt x="143145" y="242569"/>
                </a:lnTo>
                <a:lnTo>
                  <a:pt x="147180" y="231139"/>
                </a:lnTo>
                <a:lnTo>
                  <a:pt x="149085" y="227329"/>
                </a:lnTo>
                <a:lnTo>
                  <a:pt x="151218" y="222249"/>
                </a:lnTo>
                <a:lnTo>
                  <a:pt x="152615" y="222249"/>
                </a:lnTo>
                <a:lnTo>
                  <a:pt x="152971" y="220979"/>
                </a:lnTo>
                <a:close/>
              </a:path>
              <a:path w="204470" h="332740">
                <a:moveTo>
                  <a:pt x="174417" y="253156"/>
                </a:moveTo>
                <a:lnTo>
                  <a:pt x="173253" y="253999"/>
                </a:lnTo>
                <a:lnTo>
                  <a:pt x="172656" y="255269"/>
                </a:lnTo>
                <a:lnTo>
                  <a:pt x="172948" y="255269"/>
                </a:lnTo>
                <a:lnTo>
                  <a:pt x="174417" y="253156"/>
                </a:lnTo>
                <a:close/>
              </a:path>
              <a:path w="204470" h="332740">
                <a:moveTo>
                  <a:pt x="175006" y="252729"/>
                </a:moveTo>
                <a:lnTo>
                  <a:pt x="174713" y="252729"/>
                </a:lnTo>
                <a:lnTo>
                  <a:pt x="174417" y="253156"/>
                </a:lnTo>
                <a:lnTo>
                  <a:pt x="175006" y="252729"/>
                </a:lnTo>
                <a:close/>
              </a:path>
              <a:path w="204470" h="332740">
                <a:moveTo>
                  <a:pt x="106146" y="242569"/>
                </a:moveTo>
                <a:lnTo>
                  <a:pt x="105537" y="242569"/>
                </a:lnTo>
                <a:lnTo>
                  <a:pt x="105382" y="242832"/>
                </a:lnTo>
                <a:lnTo>
                  <a:pt x="103949" y="247649"/>
                </a:lnTo>
                <a:lnTo>
                  <a:pt x="103066" y="248931"/>
                </a:lnTo>
                <a:lnTo>
                  <a:pt x="100965" y="252729"/>
                </a:lnTo>
                <a:lnTo>
                  <a:pt x="102819" y="252729"/>
                </a:lnTo>
                <a:lnTo>
                  <a:pt x="104279" y="251459"/>
                </a:lnTo>
                <a:lnTo>
                  <a:pt x="106413" y="251459"/>
                </a:lnTo>
                <a:lnTo>
                  <a:pt x="107635" y="250189"/>
                </a:lnTo>
                <a:lnTo>
                  <a:pt x="103492" y="250189"/>
                </a:lnTo>
                <a:lnTo>
                  <a:pt x="106146" y="242569"/>
                </a:lnTo>
                <a:close/>
              </a:path>
              <a:path w="204470" h="332740">
                <a:moveTo>
                  <a:pt x="137388" y="234949"/>
                </a:moveTo>
                <a:lnTo>
                  <a:pt x="136563" y="234949"/>
                </a:lnTo>
                <a:lnTo>
                  <a:pt x="134327" y="242569"/>
                </a:lnTo>
                <a:lnTo>
                  <a:pt x="133502" y="243839"/>
                </a:lnTo>
                <a:lnTo>
                  <a:pt x="132105" y="246379"/>
                </a:lnTo>
                <a:lnTo>
                  <a:pt x="130568" y="247649"/>
                </a:lnTo>
                <a:lnTo>
                  <a:pt x="129984" y="247649"/>
                </a:lnTo>
                <a:lnTo>
                  <a:pt x="126898" y="251459"/>
                </a:lnTo>
                <a:lnTo>
                  <a:pt x="124790" y="251459"/>
                </a:lnTo>
                <a:lnTo>
                  <a:pt x="125044" y="252729"/>
                </a:lnTo>
                <a:lnTo>
                  <a:pt x="127101" y="252729"/>
                </a:lnTo>
                <a:lnTo>
                  <a:pt x="130937" y="248919"/>
                </a:lnTo>
                <a:lnTo>
                  <a:pt x="131309" y="248919"/>
                </a:lnTo>
                <a:lnTo>
                  <a:pt x="131889" y="247649"/>
                </a:lnTo>
                <a:lnTo>
                  <a:pt x="135661" y="245109"/>
                </a:lnTo>
                <a:lnTo>
                  <a:pt x="136994" y="243839"/>
                </a:lnTo>
                <a:lnTo>
                  <a:pt x="134023" y="243839"/>
                </a:lnTo>
                <a:lnTo>
                  <a:pt x="137376" y="235047"/>
                </a:lnTo>
                <a:close/>
              </a:path>
              <a:path w="204470" h="332740">
                <a:moveTo>
                  <a:pt x="158699" y="241299"/>
                </a:moveTo>
                <a:lnTo>
                  <a:pt x="158470" y="241299"/>
                </a:lnTo>
                <a:lnTo>
                  <a:pt x="159166" y="245153"/>
                </a:lnTo>
                <a:lnTo>
                  <a:pt x="159461" y="246379"/>
                </a:lnTo>
                <a:lnTo>
                  <a:pt x="158076" y="250189"/>
                </a:lnTo>
                <a:lnTo>
                  <a:pt x="157010" y="250189"/>
                </a:lnTo>
                <a:lnTo>
                  <a:pt x="157353" y="251459"/>
                </a:lnTo>
                <a:lnTo>
                  <a:pt x="155651" y="252729"/>
                </a:lnTo>
                <a:lnTo>
                  <a:pt x="161556" y="252729"/>
                </a:lnTo>
                <a:lnTo>
                  <a:pt x="161836" y="251459"/>
                </a:lnTo>
                <a:lnTo>
                  <a:pt x="161556" y="251459"/>
                </a:lnTo>
                <a:lnTo>
                  <a:pt x="161683" y="246968"/>
                </a:lnTo>
                <a:lnTo>
                  <a:pt x="161890" y="245109"/>
                </a:lnTo>
                <a:lnTo>
                  <a:pt x="159562" y="245109"/>
                </a:lnTo>
                <a:lnTo>
                  <a:pt x="158699" y="241299"/>
                </a:lnTo>
                <a:close/>
              </a:path>
              <a:path w="204470" h="332740">
                <a:moveTo>
                  <a:pt x="127000" y="210819"/>
                </a:moveTo>
                <a:lnTo>
                  <a:pt x="126314" y="212089"/>
                </a:lnTo>
                <a:lnTo>
                  <a:pt x="126276" y="213450"/>
                </a:lnTo>
                <a:lnTo>
                  <a:pt x="124917" y="215899"/>
                </a:lnTo>
                <a:lnTo>
                  <a:pt x="123532" y="217169"/>
                </a:lnTo>
                <a:lnTo>
                  <a:pt x="122631" y="217169"/>
                </a:lnTo>
                <a:lnTo>
                  <a:pt x="119799" y="220979"/>
                </a:lnTo>
                <a:lnTo>
                  <a:pt x="118160" y="222249"/>
                </a:lnTo>
                <a:lnTo>
                  <a:pt x="112153" y="227329"/>
                </a:lnTo>
                <a:lnTo>
                  <a:pt x="107823" y="227329"/>
                </a:lnTo>
                <a:lnTo>
                  <a:pt x="107137" y="228599"/>
                </a:lnTo>
                <a:lnTo>
                  <a:pt x="110566" y="228599"/>
                </a:lnTo>
                <a:lnTo>
                  <a:pt x="109131" y="229869"/>
                </a:lnTo>
                <a:lnTo>
                  <a:pt x="107835" y="232409"/>
                </a:lnTo>
                <a:lnTo>
                  <a:pt x="97329" y="246379"/>
                </a:lnTo>
                <a:lnTo>
                  <a:pt x="93734" y="252148"/>
                </a:lnTo>
                <a:lnTo>
                  <a:pt x="97372" y="247649"/>
                </a:lnTo>
                <a:lnTo>
                  <a:pt x="102330" y="241299"/>
                </a:lnTo>
                <a:lnTo>
                  <a:pt x="107518" y="234949"/>
                </a:lnTo>
                <a:lnTo>
                  <a:pt x="109181" y="232409"/>
                </a:lnTo>
                <a:lnTo>
                  <a:pt x="111302" y="229869"/>
                </a:lnTo>
                <a:lnTo>
                  <a:pt x="113652" y="227329"/>
                </a:lnTo>
                <a:lnTo>
                  <a:pt x="110185" y="227329"/>
                </a:lnTo>
                <a:lnTo>
                  <a:pt x="110841" y="226136"/>
                </a:lnTo>
                <a:lnTo>
                  <a:pt x="114666" y="226136"/>
                </a:lnTo>
                <a:lnTo>
                  <a:pt x="115811" y="224789"/>
                </a:lnTo>
                <a:lnTo>
                  <a:pt x="118503" y="223519"/>
                </a:lnTo>
                <a:lnTo>
                  <a:pt x="120599" y="222249"/>
                </a:lnTo>
                <a:lnTo>
                  <a:pt x="120889" y="222249"/>
                </a:lnTo>
                <a:lnTo>
                  <a:pt x="124028" y="218439"/>
                </a:lnTo>
                <a:lnTo>
                  <a:pt x="125717" y="217169"/>
                </a:lnTo>
                <a:lnTo>
                  <a:pt x="127749" y="214629"/>
                </a:lnTo>
                <a:lnTo>
                  <a:pt x="126923" y="214629"/>
                </a:lnTo>
                <a:lnTo>
                  <a:pt x="126546" y="213450"/>
                </a:lnTo>
                <a:lnTo>
                  <a:pt x="126641" y="212707"/>
                </a:lnTo>
                <a:lnTo>
                  <a:pt x="127000" y="210819"/>
                </a:lnTo>
                <a:close/>
              </a:path>
              <a:path w="204470" h="332740">
                <a:moveTo>
                  <a:pt x="138108" y="248314"/>
                </a:moveTo>
                <a:lnTo>
                  <a:pt x="137498" y="248931"/>
                </a:lnTo>
                <a:lnTo>
                  <a:pt x="136448" y="251459"/>
                </a:lnTo>
                <a:lnTo>
                  <a:pt x="137188" y="251459"/>
                </a:lnTo>
                <a:lnTo>
                  <a:pt x="138108" y="248314"/>
                </a:lnTo>
                <a:close/>
              </a:path>
              <a:path w="204470" h="332740">
                <a:moveTo>
                  <a:pt x="163916" y="248931"/>
                </a:moveTo>
                <a:lnTo>
                  <a:pt x="162204" y="250189"/>
                </a:lnTo>
                <a:lnTo>
                  <a:pt x="161556" y="251459"/>
                </a:lnTo>
                <a:lnTo>
                  <a:pt x="161836" y="251459"/>
                </a:lnTo>
                <a:lnTo>
                  <a:pt x="163626" y="250189"/>
                </a:lnTo>
                <a:lnTo>
                  <a:pt x="163916" y="248931"/>
                </a:lnTo>
                <a:close/>
              </a:path>
              <a:path w="204470" h="332740">
                <a:moveTo>
                  <a:pt x="111099" y="234949"/>
                </a:moveTo>
                <a:lnTo>
                  <a:pt x="110832" y="234949"/>
                </a:lnTo>
                <a:lnTo>
                  <a:pt x="110756" y="242569"/>
                </a:lnTo>
                <a:lnTo>
                  <a:pt x="109664" y="243839"/>
                </a:lnTo>
                <a:lnTo>
                  <a:pt x="109220" y="245109"/>
                </a:lnTo>
                <a:lnTo>
                  <a:pt x="108521" y="245109"/>
                </a:lnTo>
                <a:lnTo>
                  <a:pt x="107962" y="246379"/>
                </a:lnTo>
                <a:lnTo>
                  <a:pt x="107200" y="247649"/>
                </a:lnTo>
                <a:lnTo>
                  <a:pt x="106057" y="247649"/>
                </a:lnTo>
                <a:lnTo>
                  <a:pt x="106009" y="248931"/>
                </a:lnTo>
                <a:lnTo>
                  <a:pt x="103492" y="250189"/>
                </a:lnTo>
                <a:lnTo>
                  <a:pt x="107635" y="250189"/>
                </a:lnTo>
                <a:lnTo>
                  <a:pt x="108858" y="248919"/>
                </a:lnTo>
                <a:lnTo>
                  <a:pt x="107594" y="248919"/>
                </a:lnTo>
                <a:lnTo>
                  <a:pt x="108559" y="247649"/>
                </a:lnTo>
                <a:lnTo>
                  <a:pt x="110363" y="243839"/>
                </a:lnTo>
                <a:lnTo>
                  <a:pt x="111988" y="242569"/>
                </a:lnTo>
                <a:lnTo>
                  <a:pt x="112807" y="241299"/>
                </a:lnTo>
                <a:lnTo>
                  <a:pt x="111366" y="241299"/>
                </a:lnTo>
                <a:lnTo>
                  <a:pt x="111222" y="240339"/>
                </a:lnTo>
                <a:lnTo>
                  <a:pt x="111099" y="234949"/>
                </a:lnTo>
                <a:close/>
              </a:path>
              <a:path w="204470" h="332740">
                <a:moveTo>
                  <a:pt x="122758" y="240029"/>
                </a:moveTo>
                <a:lnTo>
                  <a:pt x="122351" y="240029"/>
                </a:lnTo>
                <a:lnTo>
                  <a:pt x="122529" y="250189"/>
                </a:lnTo>
                <a:lnTo>
                  <a:pt x="125958" y="250189"/>
                </a:lnTo>
                <a:lnTo>
                  <a:pt x="126022" y="248919"/>
                </a:lnTo>
                <a:lnTo>
                  <a:pt x="123101" y="248919"/>
                </a:lnTo>
                <a:lnTo>
                  <a:pt x="123050" y="242569"/>
                </a:lnTo>
                <a:lnTo>
                  <a:pt x="122758" y="240029"/>
                </a:lnTo>
                <a:close/>
              </a:path>
              <a:path w="204470" h="332740">
                <a:moveTo>
                  <a:pt x="156986" y="250101"/>
                </a:moveTo>
                <a:close/>
              </a:path>
              <a:path w="204470" h="332740">
                <a:moveTo>
                  <a:pt x="157048" y="246379"/>
                </a:moveTo>
                <a:lnTo>
                  <a:pt x="156324" y="247649"/>
                </a:lnTo>
                <a:lnTo>
                  <a:pt x="156986" y="250101"/>
                </a:lnTo>
                <a:lnTo>
                  <a:pt x="157048" y="246379"/>
                </a:lnTo>
                <a:close/>
              </a:path>
              <a:path w="204470" h="332740">
                <a:moveTo>
                  <a:pt x="92036" y="222249"/>
                </a:moveTo>
                <a:lnTo>
                  <a:pt x="91389" y="223519"/>
                </a:lnTo>
                <a:lnTo>
                  <a:pt x="92265" y="224789"/>
                </a:lnTo>
                <a:lnTo>
                  <a:pt x="90157" y="226059"/>
                </a:lnTo>
                <a:lnTo>
                  <a:pt x="88696" y="227329"/>
                </a:lnTo>
                <a:lnTo>
                  <a:pt x="89395" y="227329"/>
                </a:lnTo>
                <a:lnTo>
                  <a:pt x="87918" y="228643"/>
                </a:lnTo>
                <a:lnTo>
                  <a:pt x="85471" y="231139"/>
                </a:lnTo>
                <a:lnTo>
                  <a:pt x="85356" y="232409"/>
                </a:lnTo>
                <a:lnTo>
                  <a:pt x="78079" y="236219"/>
                </a:lnTo>
                <a:lnTo>
                  <a:pt x="81013" y="236219"/>
                </a:lnTo>
                <a:lnTo>
                  <a:pt x="80137" y="236661"/>
                </a:lnTo>
                <a:lnTo>
                  <a:pt x="79736" y="237560"/>
                </a:lnTo>
                <a:lnTo>
                  <a:pt x="79044" y="240029"/>
                </a:lnTo>
                <a:lnTo>
                  <a:pt x="78536" y="240029"/>
                </a:lnTo>
                <a:lnTo>
                  <a:pt x="76383" y="245153"/>
                </a:lnTo>
                <a:lnTo>
                  <a:pt x="75260" y="247649"/>
                </a:lnTo>
                <a:lnTo>
                  <a:pt x="75387" y="248919"/>
                </a:lnTo>
                <a:lnTo>
                  <a:pt x="84518" y="247649"/>
                </a:lnTo>
                <a:lnTo>
                  <a:pt x="78486" y="247649"/>
                </a:lnTo>
                <a:lnTo>
                  <a:pt x="77457" y="246379"/>
                </a:lnTo>
                <a:lnTo>
                  <a:pt x="78003" y="246379"/>
                </a:lnTo>
                <a:lnTo>
                  <a:pt x="78689" y="245109"/>
                </a:lnTo>
                <a:lnTo>
                  <a:pt x="78117" y="245109"/>
                </a:lnTo>
                <a:lnTo>
                  <a:pt x="80276" y="238759"/>
                </a:lnTo>
                <a:lnTo>
                  <a:pt x="80702" y="238759"/>
                </a:lnTo>
                <a:lnTo>
                  <a:pt x="80454" y="237489"/>
                </a:lnTo>
                <a:lnTo>
                  <a:pt x="86753" y="231139"/>
                </a:lnTo>
                <a:lnTo>
                  <a:pt x="88379" y="229869"/>
                </a:lnTo>
                <a:lnTo>
                  <a:pt x="89814" y="228599"/>
                </a:lnTo>
                <a:lnTo>
                  <a:pt x="91109" y="227329"/>
                </a:lnTo>
                <a:lnTo>
                  <a:pt x="95313" y="223519"/>
                </a:lnTo>
                <a:lnTo>
                  <a:pt x="92316" y="223519"/>
                </a:lnTo>
                <a:lnTo>
                  <a:pt x="92036" y="222249"/>
                </a:lnTo>
                <a:close/>
              </a:path>
              <a:path w="204470" h="332740">
                <a:moveTo>
                  <a:pt x="110736" y="246968"/>
                </a:moveTo>
                <a:lnTo>
                  <a:pt x="107594" y="248919"/>
                </a:lnTo>
                <a:lnTo>
                  <a:pt x="108858" y="248919"/>
                </a:lnTo>
                <a:lnTo>
                  <a:pt x="110736" y="246968"/>
                </a:lnTo>
                <a:close/>
              </a:path>
              <a:path w="204470" h="332740">
                <a:moveTo>
                  <a:pt x="124866" y="238759"/>
                </a:moveTo>
                <a:lnTo>
                  <a:pt x="124714" y="238759"/>
                </a:lnTo>
                <a:lnTo>
                  <a:pt x="124709" y="240339"/>
                </a:lnTo>
                <a:lnTo>
                  <a:pt x="125615" y="245109"/>
                </a:lnTo>
                <a:lnTo>
                  <a:pt x="125768" y="245109"/>
                </a:lnTo>
                <a:lnTo>
                  <a:pt x="123875" y="248919"/>
                </a:lnTo>
                <a:lnTo>
                  <a:pt x="126022" y="248919"/>
                </a:lnTo>
                <a:lnTo>
                  <a:pt x="127566" y="243839"/>
                </a:lnTo>
                <a:lnTo>
                  <a:pt x="126111" y="243839"/>
                </a:lnTo>
                <a:lnTo>
                  <a:pt x="124866" y="238759"/>
                </a:lnTo>
                <a:close/>
              </a:path>
              <a:path w="204470" h="332740">
                <a:moveTo>
                  <a:pt x="145948" y="214629"/>
                </a:moveTo>
                <a:lnTo>
                  <a:pt x="141846" y="214629"/>
                </a:lnTo>
                <a:lnTo>
                  <a:pt x="141071" y="215899"/>
                </a:lnTo>
                <a:lnTo>
                  <a:pt x="144119" y="215899"/>
                </a:lnTo>
                <a:lnTo>
                  <a:pt x="141389" y="219709"/>
                </a:lnTo>
                <a:lnTo>
                  <a:pt x="137165" y="228643"/>
                </a:lnTo>
                <a:lnTo>
                  <a:pt x="133005" y="237560"/>
                </a:lnTo>
                <a:lnTo>
                  <a:pt x="129330" y="245153"/>
                </a:lnTo>
                <a:lnTo>
                  <a:pt x="127723" y="248919"/>
                </a:lnTo>
                <a:lnTo>
                  <a:pt x="129278" y="246275"/>
                </a:lnTo>
                <a:lnTo>
                  <a:pt x="133959" y="237489"/>
                </a:lnTo>
                <a:lnTo>
                  <a:pt x="138331" y="228019"/>
                </a:lnTo>
                <a:lnTo>
                  <a:pt x="139961" y="224688"/>
                </a:lnTo>
                <a:lnTo>
                  <a:pt x="142824" y="219709"/>
                </a:lnTo>
                <a:lnTo>
                  <a:pt x="145948" y="214629"/>
                </a:lnTo>
                <a:close/>
              </a:path>
              <a:path w="204470" h="332740">
                <a:moveTo>
                  <a:pt x="138772" y="247649"/>
                </a:moveTo>
                <a:lnTo>
                  <a:pt x="138402" y="248019"/>
                </a:lnTo>
                <a:lnTo>
                  <a:pt x="138645" y="248919"/>
                </a:lnTo>
                <a:lnTo>
                  <a:pt x="138772" y="247649"/>
                </a:lnTo>
                <a:close/>
              </a:path>
              <a:path w="204470" h="332740">
                <a:moveTo>
                  <a:pt x="169722" y="240029"/>
                </a:moveTo>
                <a:lnTo>
                  <a:pt x="169824" y="241299"/>
                </a:lnTo>
                <a:lnTo>
                  <a:pt x="172529" y="243839"/>
                </a:lnTo>
                <a:lnTo>
                  <a:pt x="172638" y="245153"/>
                </a:lnTo>
                <a:lnTo>
                  <a:pt x="172351" y="247649"/>
                </a:lnTo>
                <a:lnTo>
                  <a:pt x="172237" y="248919"/>
                </a:lnTo>
                <a:lnTo>
                  <a:pt x="172897" y="248919"/>
                </a:lnTo>
                <a:lnTo>
                  <a:pt x="173194" y="248019"/>
                </a:lnTo>
                <a:lnTo>
                  <a:pt x="173240" y="247649"/>
                </a:lnTo>
                <a:lnTo>
                  <a:pt x="173342" y="243839"/>
                </a:lnTo>
                <a:lnTo>
                  <a:pt x="172745" y="243839"/>
                </a:lnTo>
                <a:lnTo>
                  <a:pt x="171818" y="242569"/>
                </a:lnTo>
                <a:lnTo>
                  <a:pt x="170624" y="241299"/>
                </a:lnTo>
                <a:lnTo>
                  <a:pt x="169722" y="240029"/>
                </a:lnTo>
                <a:close/>
              </a:path>
              <a:path w="204470" h="332740">
                <a:moveTo>
                  <a:pt x="191643" y="247649"/>
                </a:moveTo>
                <a:lnTo>
                  <a:pt x="190779" y="247649"/>
                </a:lnTo>
                <a:lnTo>
                  <a:pt x="192331" y="248901"/>
                </a:lnTo>
                <a:lnTo>
                  <a:pt x="191643" y="247649"/>
                </a:lnTo>
                <a:close/>
              </a:path>
              <a:path w="204470" h="332740">
                <a:moveTo>
                  <a:pt x="138303" y="247649"/>
                </a:moveTo>
                <a:lnTo>
                  <a:pt x="138108" y="248314"/>
                </a:lnTo>
                <a:lnTo>
                  <a:pt x="138402" y="248019"/>
                </a:lnTo>
                <a:lnTo>
                  <a:pt x="138303" y="247649"/>
                </a:lnTo>
                <a:close/>
              </a:path>
              <a:path w="204470" h="332740">
                <a:moveTo>
                  <a:pt x="82118" y="243839"/>
                </a:moveTo>
                <a:lnTo>
                  <a:pt x="81026" y="243839"/>
                </a:lnTo>
                <a:lnTo>
                  <a:pt x="78486" y="247649"/>
                </a:lnTo>
                <a:lnTo>
                  <a:pt x="80975" y="247649"/>
                </a:lnTo>
                <a:lnTo>
                  <a:pt x="79883" y="246379"/>
                </a:lnTo>
                <a:lnTo>
                  <a:pt x="82118" y="243839"/>
                </a:lnTo>
                <a:close/>
              </a:path>
              <a:path w="204470" h="332740">
                <a:moveTo>
                  <a:pt x="85521" y="242569"/>
                </a:moveTo>
                <a:lnTo>
                  <a:pt x="84569" y="243839"/>
                </a:lnTo>
                <a:lnTo>
                  <a:pt x="80975" y="247649"/>
                </a:lnTo>
                <a:lnTo>
                  <a:pt x="84518" y="247649"/>
                </a:lnTo>
                <a:lnTo>
                  <a:pt x="86499" y="246379"/>
                </a:lnTo>
                <a:lnTo>
                  <a:pt x="82816" y="246379"/>
                </a:lnTo>
                <a:lnTo>
                  <a:pt x="85521" y="242569"/>
                </a:lnTo>
                <a:close/>
              </a:path>
              <a:path w="204470" h="332740">
                <a:moveTo>
                  <a:pt x="97020" y="244230"/>
                </a:moveTo>
                <a:lnTo>
                  <a:pt x="93002" y="247649"/>
                </a:lnTo>
                <a:lnTo>
                  <a:pt x="93525" y="247649"/>
                </a:lnTo>
                <a:lnTo>
                  <a:pt x="97020" y="244230"/>
                </a:lnTo>
                <a:close/>
              </a:path>
              <a:path w="204470" h="332740">
                <a:moveTo>
                  <a:pt x="106067" y="247168"/>
                </a:moveTo>
                <a:lnTo>
                  <a:pt x="105918" y="247649"/>
                </a:lnTo>
                <a:lnTo>
                  <a:pt x="106057" y="247649"/>
                </a:lnTo>
                <a:lnTo>
                  <a:pt x="106067" y="247168"/>
                </a:lnTo>
                <a:close/>
              </a:path>
              <a:path w="204470" h="332740">
                <a:moveTo>
                  <a:pt x="149390" y="236219"/>
                </a:moveTo>
                <a:lnTo>
                  <a:pt x="149212" y="236219"/>
                </a:lnTo>
                <a:lnTo>
                  <a:pt x="149573" y="238679"/>
                </a:lnTo>
                <a:lnTo>
                  <a:pt x="149686" y="240339"/>
                </a:lnTo>
                <a:lnTo>
                  <a:pt x="148729" y="243839"/>
                </a:lnTo>
                <a:lnTo>
                  <a:pt x="148348" y="245109"/>
                </a:lnTo>
                <a:lnTo>
                  <a:pt x="148082" y="245109"/>
                </a:lnTo>
                <a:lnTo>
                  <a:pt x="147837" y="246275"/>
                </a:lnTo>
                <a:lnTo>
                  <a:pt x="146011" y="247649"/>
                </a:lnTo>
                <a:lnTo>
                  <a:pt x="148564" y="247649"/>
                </a:lnTo>
                <a:lnTo>
                  <a:pt x="149796" y="246379"/>
                </a:lnTo>
                <a:lnTo>
                  <a:pt x="148475" y="246379"/>
                </a:lnTo>
                <a:lnTo>
                  <a:pt x="150247" y="240029"/>
                </a:lnTo>
                <a:lnTo>
                  <a:pt x="150012" y="240029"/>
                </a:lnTo>
                <a:lnTo>
                  <a:pt x="149543" y="237560"/>
                </a:lnTo>
                <a:lnTo>
                  <a:pt x="149390" y="236219"/>
                </a:lnTo>
                <a:close/>
              </a:path>
              <a:path w="204470" h="332740">
                <a:moveTo>
                  <a:pt x="107492" y="242569"/>
                </a:moveTo>
                <a:lnTo>
                  <a:pt x="107353" y="242569"/>
                </a:lnTo>
                <a:lnTo>
                  <a:pt x="106133" y="243839"/>
                </a:lnTo>
                <a:lnTo>
                  <a:pt x="106067" y="247168"/>
                </a:lnTo>
                <a:lnTo>
                  <a:pt x="107492" y="242569"/>
                </a:lnTo>
                <a:close/>
              </a:path>
              <a:path w="204470" h="332740">
                <a:moveTo>
                  <a:pt x="111683" y="246379"/>
                </a:moveTo>
                <a:lnTo>
                  <a:pt x="111302" y="246379"/>
                </a:lnTo>
                <a:lnTo>
                  <a:pt x="110736" y="246968"/>
                </a:lnTo>
                <a:lnTo>
                  <a:pt x="111683" y="246379"/>
                </a:lnTo>
                <a:close/>
              </a:path>
              <a:path w="204470" h="332740">
                <a:moveTo>
                  <a:pt x="86588" y="242569"/>
                </a:moveTo>
                <a:lnTo>
                  <a:pt x="85902" y="242569"/>
                </a:lnTo>
                <a:lnTo>
                  <a:pt x="83566" y="246379"/>
                </a:lnTo>
                <a:lnTo>
                  <a:pt x="86499" y="246379"/>
                </a:lnTo>
                <a:lnTo>
                  <a:pt x="88480" y="245109"/>
                </a:lnTo>
                <a:lnTo>
                  <a:pt x="84950" y="245109"/>
                </a:lnTo>
                <a:lnTo>
                  <a:pt x="85940" y="243839"/>
                </a:lnTo>
                <a:lnTo>
                  <a:pt x="86588" y="242569"/>
                </a:lnTo>
                <a:close/>
              </a:path>
              <a:path w="204470" h="332740">
                <a:moveTo>
                  <a:pt x="147663" y="245153"/>
                </a:moveTo>
                <a:lnTo>
                  <a:pt x="147320" y="246379"/>
                </a:lnTo>
                <a:lnTo>
                  <a:pt x="147815" y="246379"/>
                </a:lnTo>
                <a:lnTo>
                  <a:pt x="147663" y="245153"/>
                </a:lnTo>
                <a:close/>
              </a:path>
              <a:path w="204470" h="332740">
                <a:moveTo>
                  <a:pt x="151422" y="243839"/>
                </a:moveTo>
                <a:lnTo>
                  <a:pt x="149466" y="245109"/>
                </a:lnTo>
                <a:lnTo>
                  <a:pt x="148475" y="246379"/>
                </a:lnTo>
                <a:lnTo>
                  <a:pt x="149796" y="246379"/>
                </a:lnTo>
                <a:lnTo>
                  <a:pt x="151028" y="245109"/>
                </a:lnTo>
                <a:lnTo>
                  <a:pt x="151320" y="245109"/>
                </a:lnTo>
                <a:lnTo>
                  <a:pt x="151422" y="243839"/>
                </a:lnTo>
                <a:close/>
              </a:path>
              <a:path w="204470" h="332740">
                <a:moveTo>
                  <a:pt x="147485" y="241299"/>
                </a:moveTo>
                <a:lnTo>
                  <a:pt x="147555" y="244457"/>
                </a:lnTo>
                <a:lnTo>
                  <a:pt x="147663" y="245153"/>
                </a:lnTo>
                <a:lnTo>
                  <a:pt x="147828" y="242569"/>
                </a:lnTo>
                <a:lnTo>
                  <a:pt x="147485" y="241299"/>
                </a:lnTo>
                <a:close/>
              </a:path>
              <a:path w="204470" h="332740">
                <a:moveTo>
                  <a:pt x="79041" y="244457"/>
                </a:moveTo>
                <a:lnTo>
                  <a:pt x="78447" y="245109"/>
                </a:lnTo>
                <a:lnTo>
                  <a:pt x="78689" y="245109"/>
                </a:lnTo>
                <a:lnTo>
                  <a:pt x="79041" y="244457"/>
                </a:lnTo>
                <a:close/>
              </a:path>
              <a:path w="204470" h="332740">
                <a:moveTo>
                  <a:pt x="93637" y="243839"/>
                </a:moveTo>
                <a:lnTo>
                  <a:pt x="87807" y="243839"/>
                </a:lnTo>
                <a:lnTo>
                  <a:pt x="85280" y="245109"/>
                </a:lnTo>
                <a:lnTo>
                  <a:pt x="91897" y="245109"/>
                </a:lnTo>
                <a:lnTo>
                  <a:pt x="93637" y="243839"/>
                </a:lnTo>
                <a:close/>
              </a:path>
              <a:path w="204470" h="332740">
                <a:moveTo>
                  <a:pt x="158877" y="238759"/>
                </a:moveTo>
                <a:lnTo>
                  <a:pt x="158318" y="238759"/>
                </a:lnTo>
                <a:lnTo>
                  <a:pt x="159918" y="245109"/>
                </a:lnTo>
                <a:lnTo>
                  <a:pt x="161890" y="245109"/>
                </a:lnTo>
                <a:lnTo>
                  <a:pt x="162032" y="243839"/>
                </a:lnTo>
                <a:lnTo>
                  <a:pt x="160172" y="243839"/>
                </a:lnTo>
                <a:lnTo>
                  <a:pt x="159893" y="242569"/>
                </a:lnTo>
                <a:lnTo>
                  <a:pt x="158877" y="238759"/>
                </a:lnTo>
                <a:close/>
              </a:path>
              <a:path w="204470" h="332740">
                <a:moveTo>
                  <a:pt x="190984" y="244018"/>
                </a:moveTo>
                <a:lnTo>
                  <a:pt x="191541" y="245109"/>
                </a:lnTo>
                <a:lnTo>
                  <a:pt x="192239" y="245109"/>
                </a:lnTo>
                <a:lnTo>
                  <a:pt x="190984" y="244018"/>
                </a:lnTo>
                <a:close/>
              </a:path>
              <a:path w="204470" h="332740">
                <a:moveTo>
                  <a:pt x="79603" y="243839"/>
                </a:moveTo>
                <a:lnTo>
                  <a:pt x="79375" y="243839"/>
                </a:lnTo>
                <a:lnTo>
                  <a:pt x="79041" y="244457"/>
                </a:lnTo>
                <a:lnTo>
                  <a:pt x="79603" y="243839"/>
                </a:lnTo>
                <a:close/>
              </a:path>
              <a:path w="204470" h="332740">
                <a:moveTo>
                  <a:pt x="98971" y="242569"/>
                </a:moveTo>
                <a:lnTo>
                  <a:pt x="98717" y="242569"/>
                </a:lnTo>
                <a:lnTo>
                  <a:pt x="97020" y="244230"/>
                </a:lnTo>
                <a:lnTo>
                  <a:pt x="98971" y="242569"/>
                </a:lnTo>
                <a:close/>
              </a:path>
              <a:path w="204470" h="332740">
                <a:moveTo>
                  <a:pt x="190893" y="243839"/>
                </a:moveTo>
                <a:lnTo>
                  <a:pt x="190984" y="244018"/>
                </a:lnTo>
                <a:lnTo>
                  <a:pt x="190893" y="243839"/>
                </a:lnTo>
                <a:close/>
              </a:path>
              <a:path w="204470" h="332740">
                <a:moveTo>
                  <a:pt x="89798" y="243430"/>
                </a:moveTo>
                <a:lnTo>
                  <a:pt x="88912" y="243839"/>
                </a:lnTo>
                <a:lnTo>
                  <a:pt x="89585" y="243839"/>
                </a:lnTo>
                <a:lnTo>
                  <a:pt x="89798" y="243430"/>
                </a:lnTo>
                <a:close/>
              </a:path>
              <a:path w="204470" h="332740">
                <a:moveTo>
                  <a:pt x="131572" y="236219"/>
                </a:moveTo>
                <a:lnTo>
                  <a:pt x="129349" y="237489"/>
                </a:lnTo>
                <a:lnTo>
                  <a:pt x="127736" y="241299"/>
                </a:lnTo>
                <a:lnTo>
                  <a:pt x="126314" y="241299"/>
                </a:lnTo>
                <a:lnTo>
                  <a:pt x="126225" y="242569"/>
                </a:lnTo>
                <a:lnTo>
                  <a:pt x="126206" y="243200"/>
                </a:lnTo>
                <a:lnTo>
                  <a:pt x="126111" y="243839"/>
                </a:lnTo>
                <a:lnTo>
                  <a:pt x="127566" y="243839"/>
                </a:lnTo>
                <a:lnTo>
                  <a:pt x="127952" y="242569"/>
                </a:lnTo>
                <a:lnTo>
                  <a:pt x="129870" y="238759"/>
                </a:lnTo>
                <a:lnTo>
                  <a:pt x="131309" y="237560"/>
                </a:lnTo>
                <a:lnTo>
                  <a:pt x="131428" y="237248"/>
                </a:lnTo>
                <a:lnTo>
                  <a:pt x="131572" y="236219"/>
                </a:lnTo>
                <a:close/>
              </a:path>
              <a:path w="204470" h="332740">
                <a:moveTo>
                  <a:pt x="158813" y="234949"/>
                </a:moveTo>
                <a:lnTo>
                  <a:pt x="158623" y="234949"/>
                </a:lnTo>
                <a:lnTo>
                  <a:pt x="159082" y="236192"/>
                </a:lnTo>
                <a:lnTo>
                  <a:pt x="160807" y="238759"/>
                </a:lnTo>
                <a:lnTo>
                  <a:pt x="161208" y="240339"/>
                </a:lnTo>
                <a:lnTo>
                  <a:pt x="161313" y="241723"/>
                </a:lnTo>
                <a:lnTo>
                  <a:pt x="160731" y="243839"/>
                </a:lnTo>
                <a:lnTo>
                  <a:pt x="162032" y="243839"/>
                </a:lnTo>
                <a:lnTo>
                  <a:pt x="162598" y="238759"/>
                </a:lnTo>
                <a:lnTo>
                  <a:pt x="161378" y="238759"/>
                </a:lnTo>
                <a:lnTo>
                  <a:pt x="160794" y="237489"/>
                </a:lnTo>
                <a:lnTo>
                  <a:pt x="159546" y="236192"/>
                </a:lnTo>
                <a:lnTo>
                  <a:pt x="158813" y="234949"/>
                </a:lnTo>
                <a:close/>
              </a:path>
              <a:path w="204470" h="332740">
                <a:moveTo>
                  <a:pt x="175171" y="226059"/>
                </a:moveTo>
                <a:lnTo>
                  <a:pt x="174967" y="226059"/>
                </a:lnTo>
                <a:lnTo>
                  <a:pt x="175895" y="229869"/>
                </a:lnTo>
                <a:lnTo>
                  <a:pt x="175361" y="231139"/>
                </a:lnTo>
                <a:lnTo>
                  <a:pt x="172237" y="237489"/>
                </a:lnTo>
                <a:lnTo>
                  <a:pt x="172872" y="237489"/>
                </a:lnTo>
                <a:lnTo>
                  <a:pt x="172808" y="238759"/>
                </a:lnTo>
                <a:lnTo>
                  <a:pt x="171983" y="238759"/>
                </a:lnTo>
                <a:lnTo>
                  <a:pt x="172303" y="239990"/>
                </a:lnTo>
                <a:lnTo>
                  <a:pt x="172720" y="241299"/>
                </a:lnTo>
                <a:lnTo>
                  <a:pt x="172847" y="242569"/>
                </a:lnTo>
                <a:lnTo>
                  <a:pt x="172745" y="243839"/>
                </a:lnTo>
                <a:lnTo>
                  <a:pt x="173583" y="243839"/>
                </a:lnTo>
                <a:lnTo>
                  <a:pt x="173469" y="241299"/>
                </a:lnTo>
                <a:lnTo>
                  <a:pt x="173623" y="240339"/>
                </a:lnTo>
                <a:lnTo>
                  <a:pt x="173939" y="237489"/>
                </a:lnTo>
                <a:lnTo>
                  <a:pt x="174244" y="236219"/>
                </a:lnTo>
                <a:lnTo>
                  <a:pt x="176326" y="232409"/>
                </a:lnTo>
                <a:lnTo>
                  <a:pt x="177939" y="232409"/>
                </a:lnTo>
                <a:lnTo>
                  <a:pt x="178130" y="231139"/>
                </a:lnTo>
                <a:lnTo>
                  <a:pt x="178276" y="229869"/>
                </a:lnTo>
                <a:lnTo>
                  <a:pt x="176276" y="229869"/>
                </a:lnTo>
                <a:lnTo>
                  <a:pt x="176001" y="228416"/>
                </a:lnTo>
                <a:lnTo>
                  <a:pt x="175729" y="227329"/>
                </a:lnTo>
                <a:lnTo>
                  <a:pt x="175171" y="226059"/>
                </a:lnTo>
                <a:close/>
              </a:path>
              <a:path w="204470" h="332740">
                <a:moveTo>
                  <a:pt x="189636" y="241299"/>
                </a:moveTo>
                <a:lnTo>
                  <a:pt x="189471" y="241299"/>
                </a:lnTo>
                <a:lnTo>
                  <a:pt x="190030" y="242569"/>
                </a:lnTo>
                <a:lnTo>
                  <a:pt x="191211" y="243839"/>
                </a:lnTo>
                <a:lnTo>
                  <a:pt x="192265" y="243839"/>
                </a:lnTo>
                <a:lnTo>
                  <a:pt x="189636" y="241299"/>
                </a:lnTo>
                <a:close/>
              </a:path>
              <a:path w="204470" h="332740">
                <a:moveTo>
                  <a:pt x="90246" y="242569"/>
                </a:moveTo>
                <a:lnTo>
                  <a:pt x="89798" y="243430"/>
                </a:lnTo>
                <a:lnTo>
                  <a:pt x="90296" y="243200"/>
                </a:lnTo>
                <a:lnTo>
                  <a:pt x="90246" y="242569"/>
                </a:lnTo>
                <a:close/>
              </a:path>
              <a:path w="204470" h="332740">
                <a:moveTo>
                  <a:pt x="191956" y="241723"/>
                </a:moveTo>
                <a:lnTo>
                  <a:pt x="192074" y="242569"/>
                </a:lnTo>
                <a:lnTo>
                  <a:pt x="192303" y="242569"/>
                </a:lnTo>
                <a:lnTo>
                  <a:pt x="191956" y="241723"/>
                </a:lnTo>
                <a:close/>
              </a:path>
              <a:path w="204470" h="332740">
                <a:moveTo>
                  <a:pt x="191897" y="241299"/>
                </a:moveTo>
                <a:lnTo>
                  <a:pt x="191956" y="241723"/>
                </a:lnTo>
                <a:lnTo>
                  <a:pt x="191897" y="241299"/>
                </a:lnTo>
                <a:close/>
              </a:path>
              <a:path w="204470" h="332740">
                <a:moveTo>
                  <a:pt x="81249" y="239841"/>
                </a:moveTo>
                <a:lnTo>
                  <a:pt x="80949" y="240029"/>
                </a:lnTo>
                <a:lnTo>
                  <a:pt x="80213" y="241299"/>
                </a:lnTo>
                <a:lnTo>
                  <a:pt x="81697" y="240339"/>
                </a:lnTo>
                <a:lnTo>
                  <a:pt x="81249" y="239841"/>
                </a:lnTo>
                <a:close/>
              </a:path>
              <a:path w="204470" h="332740">
                <a:moveTo>
                  <a:pt x="84137" y="238759"/>
                </a:moveTo>
                <a:lnTo>
                  <a:pt x="81697" y="240339"/>
                </a:lnTo>
                <a:lnTo>
                  <a:pt x="82562" y="241299"/>
                </a:lnTo>
                <a:lnTo>
                  <a:pt x="84137" y="238759"/>
                </a:lnTo>
                <a:close/>
              </a:path>
              <a:path w="204470" h="332740">
                <a:moveTo>
                  <a:pt x="99889" y="239392"/>
                </a:moveTo>
                <a:lnTo>
                  <a:pt x="96723" y="241299"/>
                </a:lnTo>
                <a:lnTo>
                  <a:pt x="97986" y="241299"/>
                </a:lnTo>
                <a:lnTo>
                  <a:pt x="99889" y="239392"/>
                </a:lnTo>
                <a:close/>
              </a:path>
              <a:path w="204470" h="332740">
                <a:moveTo>
                  <a:pt x="112458" y="231139"/>
                </a:moveTo>
                <a:lnTo>
                  <a:pt x="111887" y="231139"/>
                </a:lnTo>
                <a:lnTo>
                  <a:pt x="111658" y="241299"/>
                </a:lnTo>
                <a:lnTo>
                  <a:pt x="112807" y="241299"/>
                </a:lnTo>
                <a:lnTo>
                  <a:pt x="113626" y="240029"/>
                </a:lnTo>
                <a:lnTo>
                  <a:pt x="112255" y="240029"/>
                </a:lnTo>
                <a:lnTo>
                  <a:pt x="112367" y="236192"/>
                </a:lnTo>
                <a:lnTo>
                  <a:pt x="112458" y="231139"/>
                </a:lnTo>
                <a:close/>
              </a:path>
              <a:path w="204470" h="332740">
                <a:moveTo>
                  <a:pt x="126123" y="238759"/>
                </a:moveTo>
                <a:lnTo>
                  <a:pt x="125818" y="238759"/>
                </a:lnTo>
                <a:lnTo>
                  <a:pt x="126212" y="239990"/>
                </a:lnTo>
                <a:lnTo>
                  <a:pt x="126542" y="241299"/>
                </a:lnTo>
                <a:lnTo>
                  <a:pt x="127736" y="241299"/>
                </a:lnTo>
                <a:lnTo>
                  <a:pt x="128104" y="240029"/>
                </a:lnTo>
                <a:lnTo>
                  <a:pt x="126796" y="240029"/>
                </a:lnTo>
                <a:lnTo>
                  <a:pt x="126123" y="238759"/>
                </a:lnTo>
                <a:close/>
              </a:path>
              <a:path w="204470" h="332740">
                <a:moveTo>
                  <a:pt x="140766" y="228599"/>
                </a:moveTo>
                <a:lnTo>
                  <a:pt x="140576" y="228599"/>
                </a:lnTo>
                <a:lnTo>
                  <a:pt x="140999" y="232229"/>
                </a:lnTo>
                <a:lnTo>
                  <a:pt x="141120" y="233036"/>
                </a:lnTo>
                <a:lnTo>
                  <a:pt x="141186" y="233754"/>
                </a:lnTo>
                <a:lnTo>
                  <a:pt x="140549" y="235047"/>
                </a:lnTo>
                <a:lnTo>
                  <a:pt x="139084" y="238679"/>
                </a:lnTo>
                <a:lnTo>
                  <a:pt x="138772" y="240029"/>
                </a:lnTo>
                <a:lnTo>
                  <a:pt x="138493" y="240029"/>
                </a:lnTo>
                <a:lnTo>
                  <a:pt x="136652" y="241299"/>
                </a:lnTo>
                <a:lnTo>
                  <a:pt x="138912" y="241299"/>
                </a:lnTo>
                <a:lnTo>
                  <a:pt x="139729" y="238679"/>
                </a:lnTo>
                <a:lnTo>
                  <a:pt x="142036" y="232409"/>
                </a:lnTo>
                <a:lnTo>
                  <a:pt x="141528" y="232409"/>
                </a:lnTo>
                <a:lnTo>
                  <a:pt x="141198" y="231139"/>
                </a:lnTo>
                <a:lnTo>
                  <a:pt x="140766" y="228599"/>
                </a:lnTo>
                <a:close/>
              </a:path>
              <a:path w="204470" h="332740">
                <a:moveTo>
                  <a:pt x="141960" y="238759"/>
                </a:moveTo>
                <a:lnTo>
                  <a:pt x="139966" y="240029"/>
                </a:lnTo>
                <a:lnTo>
                  <a:pt x="138912" y="241299"/>
                </a:lnTo>
                <a:lnTo>
                  <a:pt x="139192" y="241299"/>
                </a:lnTo>
                <a:lnTo>
                  <a:pt x="141554" y="240029"/>
                </a:lnTo>
                <a:lnTo>
                  <a:pt x="141846" y="240029"/>
                </a:lnTo>
                <a:lnTo>
                  <a:pt x="141960" y="238759"/>
                </a:lnTo>
                <a:close/>
              </a:path>
              <a:path w="204470" h="332740">
                <a:moveTo>
                  <a:pt x="180454" y="240029"/>
                </a:moveTo>
                <a:lnTo>
                  <a:pt x="179349" y="240029"/>
                </a:lnTo>
                <a:lnTo>
                  <a:pt x="179692" y="241299"/>
                </a:lnTo>
                <a:lnTo>
                  <a:pt x="180454" y="240029"/>
                </a:lnTo>
                <a:close/>
              </a:path>
              <a:path w="204470" h="332740">
                <a:moveTo>
                  <a:pt x="184150" y="237489"/>
                </a:moveTo>
                <a:lnTo>
                  <a:pt x="183502" y="237489"/>
                </a:lnTo>
                <a:lnTo>
                  <a:pt x="183214" y="239990"/>
                </a:lnTo>
                <a:lnTo>
                  <a:pt x="183095" y="241299"/>
                </a:lnTo>
                <a:lnTo>
                  <a:pt x="183749" y="241299"/>
                </a:lnTo>
                <a:lnTo>
                  <a:pt x="184150" y="237489"/>
                </a:lnTo>
                <a:close/>
              </a:path>
              <a:path w="204470" h="332740">
                <a:moveTo>
                  <a:pt x="199732" y="234949"/>
                </a:moveTo>
                <a:lnTo>
                  <a:pt x="198891" y="237560"/>
                </a:lnTo>
                <a:lnTo>
                  <a:pt x="197358" y="241299"/>
                </a:lnTo>
                <a:lnTo>
                  <a:pt x="198869" y="241299"/>
                </a:lnTo>
                <a:lnTo>
                  <a:pt x="199611" y="239115"/>
                </a:lnTo>
                <a:lnTo>
                  <a:pt x="199732" y="234949"/>
                </a:lnTo>
                <a:close/>
              </a:path>
              <a:path w="204470" h="332740">
                <a:moveTo>
                  <a:pt x="69866" y="227329"/>
                </a:moveTo>
                <a:lnTo>
                  <a:pt x="68072" y="227329"/>
                </a:lnTo>
                <a:lnTo>
                  <a:pt x="66916" y="228599"/>
                </a:lnTo>
                <a:lnTo>
                  <a:pt x="66141" y="228599"/>
                </a:lnTo>
                <a:lnTo>
                  <a:pt x="63334" y="232409"/>
                </a:lnTo>
                <a:lnTo>
                  <a:pt x="61443" y="236192"/>
                </a:lnTo>
                <a:lnTo>
                  <a:pt x="61350" y="236661"/>
                </a:lnTo>
                <a:lnTo>
                  <a:pt x="61231" y="237560"/>
                </a:lnTo>
                <a:lnTo>
                  <a:pt x="62306" y="240029"/>
                </a:lnTo>
                <a:lnTo>
                  <a:pt x="65544" y="240029"/>
                </a:lnTo>
                <a:lnTo>
                  <a:pt x="63601" y="238759"/>
                </a:lnTo>
                <a:lnTo>
                  <a:pt x="64287" y="237489"/>
                </a:lnTo>
                <a:lnTo>
                  <a:pt x="63766" y="237489"/>
                </a:lnTo>
                <a:lnTo>
                  <a:pt x="65239" y="233679"/>
                </a:lnTo>
                <a:lnTo>
                  <a:pt x="62903" y="233679"/>
                </a:lnTo>
                <a:lnTo>
                  <a:pt x="69866" y="227329"/>
                </a:lnTo>
                <a:close/>
              </a:path>
              <a:path w="204470" h="332740">
                <a:moveTo>
                  <a:pt x="69545" y="236219"/>
                </a:moveTo>
                <a:lnTo>
                  <a:pt x="67970" y="236219"/>
                </a:lnTo>
                <a:lnTo>
                  <a:pt x="65544" y="240029"/>
                </a:lnTo>
                <a:lnTo>
                  <a:pt x="69215" y="240029"/>
                </a:lnTo>
                <a:lnTo>
                  <a:pt x="75971" y="238759"/>
                </a:lnTo>
                <a:lnTo>
                  <a:pt x="66840" y="238759"/>
                </a:lnTo>
                <a:lnTo>
                  <a:pt x="69545" y="236219"/>
                </a:lnTo>
                <a:close/>
              </a:path>
              <a:path w="204470" h="332740">
                <a:moveTo>
                  <a:pt x="80943" y="239995"/>
                </a:moveTo>
                <a:close/>
              </a:path>
              <a:path w="204470" h="332740">
                <a:moveTo>
                  <a:pt x="117779" y="228599"/>
                </a:moveTo>
                <a:lnTo>
                  <a:pt x="116992" y="229869"/>
                </a:lnTo>
                <a:lnTo>
                  <a:pt x="116408" y="229869"/>
                </a:lnTo>
                <a:lnTo>
                  <a:pt x="115989" y="231139"/>
                </a:lnTo>
                <a:lnTo>
                  <a:pt x="114236" y="231139"/>
                </a:lnTo>
                <a:lnTo>
                  <a:pt x="114160" y="232651"/>
                </a:lnTo>
                <a:lnTo>
                  <a:pt x="113413" y="235047"/>
                </a:lnTo>
                <a:lnTo>
                  <a:pt x="112884" y="237248"/>
                </a:lnTo>
                <a:lnTo>
                  <a:pt x="112839" y="237560"/>
                </a:lnTo>
                <a:lnTo>
                  <a:pt x="113055" y="238759"/>
                </a:lnTo>
                <a:lnTo>
                  <a:pt x="112255" y="240029"/>
                </a:lnTo>
                <a:lnTo>
                  <a:pt x="115595" y="240029"/>
                </a:lnTo>
                <a:lnTo>
                  <a:pt x="116268" y="238759"/>
                </a:lnTo>
                <a:lnTo>
                  <a:pt x="114922" y="238759"/>
                </a:lnTo>
                <a:lnTo>
                  <a:pt x="115056" y="238679"/>
                </a:lnTo>
                <a:lnTo>
                  <a:pt x="115531" y="237489"/>
                </a:lnTo>
                <a:lnTo>
                  <a:pt x="114350" y="237489"/>
                </a:lnTo>
                <a:lnTo>
                  <a:pt x="115227" y="233679"/>
                </a:lnTo>
                <a:lnTo>
                  <a:pt x="114820" y="233679"/>
                </a:lnTo>
                <a:lnTo>
                  <a:pt x="114998" y="232409"/>
                </a:lnTo>
                <a:lnTo>
                  <a:pt x="117792" y="229869"/>
                </a:lnTo>
                <a:lnTo>
                  <a:pt x="117779" y="228599"/>
                </a:lnTo>
                <a:close/>
              </a:path>
              <a:path w="204470" h="332740">
                <a:moveTo>
                  <a:pt x="120419" y="236353"/>
                </a:moveTo>
                <a:lnTo>
                  <a:pt x="118554" y="238759"/>
                </a:lnTo>
                <a:lnTo>
                  <a:pt x="117767" y="240029"/>
                </a:lnTo>
                <a:lnTo>
                  <a:pt x="117919" y="240029"/>
                </a:lnTo>
                <a:lnTo>
                  <a:pt x="120419" y="236353"/>
                </a:lnTo>
                <a:close/>
              </a:path>
              <a:path w="204470" h="332740">
                <a:moveTo>
                  <a:pt x="122428" y="234949"/>
                </a:moveTo>
                <a:lnTo>
                  <a:pt x="121856" y="236192"/>
                </a:lnTo>
                <a:lnTo>
                  <a:pt x="119049" y="240029"/>
                </a:lnTo>
                <a:lnTo>
                  <a:pt x="123393" y="240029"/>
                </a:lnTo>
                <a:lnTo>
                  <a:pt x="124053" y="238759"/>
                </a:lnTo>
                <a:lnTo>
                  <a:pt x="120205" y="238759"/>
                </a:lnTo>
                <a:lnTo>
                  <a:pt x="121893" y="236192"/>
                </a:lnTo>
                <a:lnTo>
                  <a:pt x="122428" y="234949"/>
                </a:lnTo>
                <a:close/>
              </a:path>
              <a:path w="204470" h="332740">
                <a:moveTo>
                  <a:pt x="129743" y="236219"/>
                </a:moveTo>
                <a:lnTo>
                  <a:pt x="128460" y="236219"/>
                </a:lnTo>
                <a:lnTo>
                  <a:pt x="127723" y="237489"/>
                </a:lnTo>
                <a:lnTo>
                  <a:pt x="126974" y="237489"/>
                </a:lnTo>
                <a:lnTo>
                  <a:pt x="127508" y="238759"/>
                </a:lnTo>
                <a:lnTo>
                  <a:pt x="126987" y="240029"/>
                </a:lnTo>
                <a:lnTo>
                  <a:pt x="128104" y="240029"/>
                </a:lnTo>
                <a:lnTo>
                  <a:pt x="128196" y="239115"/>
                </a:lnTo>
                <a:lnTo>
                  <a:pt x="128287" y="238679"/>
                </a:lnTo>
                <a:lnTo>
                  <a:pt x="129108" y="237489"/>
                </a:lnTo>
                <a:lnTo>
                  <a:pt x="129743" y="236219"/>
                </a:lnTo>
                <a:close/>
              </a:path>
              <a:path w="204470" h="332740">
                <a:moveTo>
                  <a:pt x="138383" y="239115"/>
                </a:moveTo>
                <a:lnTo>
                  <a:pt x="138264" y="240029"/>
                </a:lnTo>
                <a:lnTo>
                  <a:pt x="138493" y="240029"/>
                </a:lnTo>
                <a:lnTo>
                  <a:pt x="138383" y="239115"/>
                </a:lnTo>
                <a:close/>
              </a:path>
              <a:path w="204470" h="332740">
                <a:moveTo>
                  <a:pt x="151229" y="236582"/>
                </a:moveTo>
                <a:lnTo>
                  <a:pt x="150583" y="238759"/>
                </a:lnTo>
                <a:lnTo>
                  <a:pt x="150106" y="239821"/>
                </a:lnTo>
                <a:lnTo>
                  <a:pt x="150037" y="240029"/>
                </a:lnTo>
                <a:lnTo>
                  <a:pt x="150247" y="240029"/>
                </a:lnTo>
                <a:lnTo>
                  <a:pt x="151229" y="236582"/>
                </a:lnTo>
                <a:close/>
              </a:path>
              <a:path w="204470" h="332740">
                <a:moveTo>
                  <a:pt x="192252" y="208279"/>
                </a:moveTo>
                <a:lnTo>
                  <a:pt x="189826" y="208279"/>
                </a:lnTo>
                <a:lnTo>
                  <a:pt x="190474" y="209549"/>
                </a:lnTo>
                <a:lnTo>
                  <a:pt x="189605" y="214944"/>
                </a:lnTo>
                <a:lnTo>
                  <a:pt x="189115" y="218439"/>
                </a:lnTo>
                <a:lnTo>
                  <a:pt x="188988" y="226059"/>
                </a:lnTo>
                <a:lnTo>
                  <a:pt x="188735" y="238704"/>
                </a:lnTo>
                <a:lnTo>
                  <a:pt x="188861" y="240029"/>
                </a:lnTo>
                <a:lnTo>
                  <a:pt x="189380" y="237560"/>
                </a:lnTo>
                <a:lnTo>
                  <a:pt x="189138" y="235047"/>
                </a:lnTo>
                <a:lnTo>
                  <a:pt x="189407" y="231139"/>
                </a:lnTo>
                <a:lnTo>
                  <a:pt x="189782" y="228643"/>
                </a:lnTo>
                <a:lnTo>
                  <a:pt x="190093" y="219709"/>
                </a:lnTo>
                <a:lnTo>
                  <a:pt x="190635" y="214500"/>
                </a:lnTo>
                <a:lnTo>
                  <a:pt x="191249" y="210819"/>
                </a:lnTo>
                <a:lnTo>
                  <a:pt x="193890" y="210819"/>
                </a:lnTo>
                <a:lnTo>
                  <a:pt x="192481" y="209549"/>
                </a:lnTo>
                <a:lnTo>
                  <a:pt x="192011" y="209549"/>
                </a:lnTo>
                <a:lnTo>
                  <a:pt x="192252" y="208279"/>
                </a:lnTo>
                <a:close/>
              </a:path>
              <a:path w="204470" h="332740">
                <a:moveTo>
                  <a:pt x="189992" y="233679"/>
                </a:moveTo>
                <a:lnTo>
                  <a:pt x="189674" y="233679"/>
                </a:lnTo>
                <a:lnTo>
                  <a:pt x="190164" y="236285"/>
                </a:lnTo>
                <a:lnTo>
                  <a:pt x="190538" y="237489"/>
                </a:lnTo>
                <a:lnTo>
                  <a:pt x="189115" y="240029"/>
                </a:lnTo>
                <a:lnTo>
                  <a:pt x="190944" y="240029"/>
                </a:lnTo>
                <a:lnTo>
                  <a:pt x="191528" y="238679"/>
                </a:lnTo>
                <a:lnTo>
                  <a:pt x="192697" y="236219"/>
                </a:lnTo>
                <a:lnTo>
                  <a:pt x="191084" y="236219"/>
                </a:lnTo>
                <a:lnTo>
                  <a:pt x="190563" y="234949"/>
                </a:lnTo>
                <a:lnTo>
                  <a:pt x="190233" y="234949"/>
                </a:lnTo>
                <a:lnTo>
                  <a:pt x="189992" y="233679"/>
                </a:lnTo>
                <a:close/>
              </a:path>
              <a:path w="204470" h="332740">
                <a:moveTo>
                  <a:pt x="198348" y="210819"/>
                </a:moveTo>
                <a:lnTo>
                  <a:pt x="191795" y="210819"/>
                </a:lnTo>
                <a:lnTo>
                  <a:pt x="192392" y="212089"/>
                </a:lnTo>
                <a:lnTo>
                  <a:pt x="196659" y="212089"/>
                </a:lnTo>
                <a:lnTo>
                  <a:pt x="196275" y="215802"/>
                </a:lnTo>
                <a:lnTo>
                  <a:pt x="196168" y="217169"/>
                </a:lnTo>
                <a:lnTo>
                  <a:pt x="196078" y="223519"/>
                </a:lnTo>
                <a:lnTo>
                  <a:pt x="196291" y="229869"/>
                </a:lnTo>
                <a:lnTo>
                  <a:pt x="196596" y="232133"/>
                </a:lnTo>
                <a:lnTo>
                  <a:pt x="196697" y="240029"/>
                </a:lnTo>
                <a:lnTo>
                  <a:pt x="196962" y="239115"/>
                </a:lnTo>
                <a:lnTo>
                  <a:pt x="197082" y="218439"/>
                </a:lnTo>
                <a:lnTo>
                  <a:pt x="197726" y="212089"/>
                </a:lnTo>
                <a:lnTo>
                  <a:pt x="198348" y="210819"/>
                </a:lnTo>
                <a:close/>
              </a:path>
              <a:path w="204470" h="332740">
                <a:moveTo>
                  <a:pt x="80819" y="239363"/>
                </a:moveTo>
                <a:lnTo>
                  <a:pt x="80943" y="239995"/>
                </a:lnTo>
                <a:lnTo>
                  <a:pt x="81232" y="239821"/>
                </a:lnTo>
                <a:lnTo>
                  <a:pt x="80819" y="239363"/>
                </a:lnTo>
                <a:close/>
              </a:path>
              <a:path w="204470" h="332740">
                <a:moveTo>
                  <a:pt x="82392" y="239122"/>
                </a:moveTo>
                <a:lnTo>
                  <a:pt x="81232" y="239821"/>
                </a:lnTo>
                <a:lnTo>
                  <a:pt x="82392" y="239122"/>
                </a:lnTo>
                <a:close/>
              </a:path>
              <a:path w="204470" h="332740">
                <a:moveTo>
                  <a:pt x="100939" y="238759"/>
                </a:moveTo>
                <a:lnTo>
                  <a:pt x="100520" y="238759"/>
                </a:lnTo>
                <a:lnTo>
                  <a:pt x="99889" y="239392"/>
                </a:lnTo>
                <a:lnTo>
                  <a:pt x="100939" y="238759"/>
                </a:lnTo>
                <a:close/>
              </a:path>
              <a:path w="204470" h="332740">
                <a:moveTo>
                  <a:pt x="80702" y="238759"/>
                </a:moveTo>
                <a:lnTo>
                  <a:pt x="80276" y="238759"/>
                </a:lnTo>
                <a:lnTo>
                  <a:pt x="80819" y="239363"/>
                </a:lnTo>
                <a:lnTo>
                  <a:pt x="80702" y="238759"/>
                </a:lnTo>
                <a:close/>
              </a:path>
              <a:path w="204470" h="332740">
                <a:moveTo>
                  <a:pt x="82994" y="238759"/>
                </a:moveTo>
                <a:lnTo>
                  <a:pt x="82392" y="239122"/>
                </a:lnTo>
                <a:lnTo>
                  <a:pt x="82994" y="238759"/>
                </a:lnTo>
                <a:close/>
              </a:path>
              <a:path w="204470" h="332740">
                <a:moveTo>
                  <a:pt x="138925" y="234949"/>
                </a:moveTo>
                <a:lnTo>
                  <a:pt x="138053" y="236192"/>
                </a:lnTo>
                <a:lnTo>
                  <a:pt x="138079" y="236582"/>
                </a:lnTo>
                <a:lnTo>
                  <a:pt x="138383" y="239115"/>
                </a:lnTo>
                <a:lnTo>
                  <a:pt x="138925" y="234949"/>
                </a:lnTo>
                <a:close/>
              </a:path>
              <a:path w="204470" h="332740">
                <a:moveTo>
                  <a:pt x="73025" y="234949"/>
                </a:moveTo>
                <a:lnTo>
                  <a:pt x="72859" y="234949"/>
                </a:lnTo>
                <a:lnTo>
                  <a:pt x="68732" y="238759"/>
                </a:lnTo>
                <a:lnTo>
                  <a:pt x="75971" y="238759"/>
                </a:lnTo>
                <a:lnTo>
                  <a:pt x="78492" y="237489"/>
                </a:lnTo>
                <a:lnTo>
                  <a:pt x="70967" y="237489"/>
                </a:lnTo>
                <a:lnTo>
                  <a:pt x="72043" y="236192"/>
                </a:lnTo>
                <a:lnTo>
                  <a:pt x="73025" y="234949"/>
                </a:lnTo>
                <a:close/>
              </a:path>
              <a:path w="204470" h="332740">
                <a:moveTo>
                  <a:pt x="117030" y="237489"/>
                </a:moveTo>
                <a:lnTo>
                  <a:pt x="115056" y="238679"/>
                </a:lnTo>
                <a:lnTo>
                  <a:pt x="116268" y="238759"/>
                </a:lnTo>
                <a:lnTo>
                  <a:pt x="117030" y="237489"/>
                </a:lnTo>
                <a:close/>
              </a:path>
              <a:path w="204470" h="332740">
                <a:moveTo>
                  <a:pt x="122859" y="237489"/>
                </a:moveTo>
                <a:lnTo>
                  <a:pt x="122301" y="237489"/>
                </a:lnTo>
                <a:lnTo>
                  <a:pt x="120764" y="238759"/>
                </a:lnTo>
                <a:lnTo>
                  <a:pt x="122021" y="238759"/>
                </a:lnTo>
                <a:lnTo>
                  <a:pt x="122859" y="237489"/>
                </a:lnTo>
                <a:close/>
              </a:path>
              <a:path w="204470" h="332740">
                <a:moveTo>
                  <a:pt x="123774" y="237560"/>
                </a:moveTo>
                <a:lnTo>
                  <a:pt x="122923" y="238759"/>
                </a:lnTo>
                <a:lnTo>
                  <a:pt x="123571" y="238759"/>
                </a:lnTo>
                <a:lnTo>
                  <a:pt x="123774" y="237560"/>
                </a:lnTo>
                <a:close/>
              </a:path>
              <a:path w="204470" h="332740">
                <a:moveTo>
                  <a:pt x="131064" y="227329"/>
                </a:moveTo>
                <a:lnTo>
                  <a:pt x="130086" y="231139"/>
                </a:lnTo>
                <a:lnTo>
                  <a:pt x="129857" y="231139"/>
                </a:lnTo>
                <a:lnTo>
                  <a:pt x="129336" y="232409"/>
                </a:lnTo>
                <a:lnTo>
                  <a:pt x="125450" y="237489"/>
                </a:lnTo>
                <a:lnTo>
                  <a:pt x="123571" y="238759"/>
                </a:lnTo>
                <a:lnTo>
                  <a:pt x="125590" y="238759"/>
                </a:lnTo>
                <a:lnTo>
                  <a:pt x="126301" y="237489"/>
                </a:lnTo>
                <a:lnTo>
                  <a:pt x="127723" y="237489"/>
                </a:lnTo>
                <a:lnTo>
                  <a:pt x="127317" y="236219"/>
                </a:lnTo>
                <a:lnTo>
                  <a:pt x="129743" y="236219"/>
                </a:lnTo>
                <a:lnTo>
                  <a:pt x="130898" y="234949"/>
                </a:lnTo>
                <a:lnTo>
                  <a:pt x="130403" y="234949"/>
                </a:lnTo>
                <a:lnTo>
                  <a:pt x="131102" y="232409"/>
                </a:lnTo>
                <a:lnTo>
                  <a:pt x="132626" y="229869"/>
                </a:lnTo>
                <a:lnTo>
                  <a:pt x="130606" y="229869"/>
                </a:lnTo>
                <a:lnTo>
                  <a:pt x="131342" y="228643"/>
                </a:lnTo>
                <a:lnTo>
                  <a:pt x="131229" y="228019"/>
                </a:lnTo>
                <a:lnTo>
                  <a:pt x="131064" y="227329"/>
                </a:lnTo>
                <a:close/>
              </a:path>
              <a:path w="204470" h="332740">
                <a:moveTo>
                  <a:pt x="162613" y="238704"/>
                </a:moveTo>
                <a:close/>
              </a:path>
              <a:path w="204470" h="332740">
                <a:moveTo>
                  <a:pt x="170078" y="231139"/>
                </a:moveTo>
                <a:lnTo>
                  <a:pt x="168833" y="231139"/>
                </a:lnTo>
                <a:lnTo>
                  <a:pt x="168785" y="234980"/>
                </a:lnTo>
                <a:lnTo>
                  <a:pt x="168911" y="236661"/>
                </a:lnTo>
                <a:lnTo>
                  <a:pt x="169035" y="237560"/>
                </a:lnTo>
                <a:lnTo>
                  <a:pt x="170091" y="238759"/>
                </a:lnTo>
                <a:lnTo>
                  <a:pt x="172554" y="238759"/>
                </a:lnTo>
                <a:lnTo>
                  <a:pt x="172872" y="237489"/>
                </a:lnTo>
                <a:lnTo>
                  <a:pt x="170675" y="237489"/>
                </a:lnTo>
                <a:lnTo>
                  <a:pt x="170493" y="236661"/>
                </a:lnTo>
                <a:lnTo>
                  <a:pt x="170588" y="233036"/>
                </a:lnTo>
                <a:lnTo>
                  <a:pt x="170700" y="232409"/>
                </a:lnTo>
                <a:lnTo>
                  <a:pt x="170014" y="232409"/>
                </a:lnTo>
                <a:lnTo>
                  <a:pt x="170078" y="231139"/>
                </a:lnTo>
                <a:close/>
              </a:path>
              <a:path w="204470" h="332740">
                <a:moveTo>
                  <a:pt x="186448" y="229869"/>
                </a:moveTo>
                <a:lnTo>
                  <a:pt x="184924" y="229869"/>
                </a:lnTo>
                <a:lnTo>
                  <a:pt x="184442" y="231139"/>
                </a:lnTo>
                <a:lnTo>
                  <a:pt x="184023" y="232409"/>
                </a:lnTo>
                <a:lnTo>
                  <a:pt x="183004" y="234835"/>
                </a:lnTo>
                <a:lnTo>
                  <a:pt x="182888" y="235047"/>
                </a:lnTo>
                <a:lnTo>
                  <a:pt x="180314" y="238759"/>
                </a:lnTo>
                <a:lnTo>
                  <a:pt x="182600" y="238759"/>
                </a:lnTo>
                <a:lnTo>
                  <a:pt x="183502" y="237489"/>
                </a:lnTo>
                <a:lnTo>
                  <a:pt x="184150" y="237489"/>
                </a:lnTo>
                <a:lnTo>
                  <a:pt x="184416" y="234949"/>
                </a:lnTo>
                <a:lnTo>
                  <a:pt x="184810" y="234949"/>
                </a:lnTo>
                <a:lnTo>
                  <a:pt x="185369" y="232409"/>
                </a:lnTo>
                <a:lnTo>
                  <a:pt x="186448" y="232409"/>
                </a:lnTo>
                <a:lnTo>
                  <a:pt x="186448" y="229869"/>
                </a:lnTo>
                <a:close/>
              </a:path>
              <a:path w="204470" h="332740">
                <a:moveTo>
                  <a:pt x="160870" y="233679"/>
                </a:moveTo>
                <a:lnTo>
                  <a:pt x="160616" y="233679"/>
                </a:lnTo>
                <a:lnTo>
                  <a:pt x="161714" y="235047"/>
                </a:lnTo>
                <a:lnTo>
                  <a:pt x="162825" y="236192"/>
                </a:lnTo>
                <a:lnTo>
                  <a:pt x="162750" y="236353"/>
                </a:lnTo>
                <a:lnTo>
                  <a:pt x="161886" y="237489"/>
                </a:lnTo>
                <a:lnTo>
                  <a:pt x="162613" y="238704"/>
                </a:lnTo>
                <a:lnTo>
                  <a:pt x="163660" y="234949"/>
                </a:lnTo>
                <a:lnTo>
                  <a:pt x="162001" y="234949"/>
                </a:lnTo>
                <a:lnTo>
                  <a:pt x="160870" y="233679"/>
                </a:lnTo>
                <a:close/>
              </a:path>
              <a:path w="204470" h="332740">
                <a:moveTo>
                  <a:pt x="123825" y="237489"/>
                </a:moveTo>
                <a:close/>
              </a:path>
              <a:path w="204470" h="332740">
                <a:moveTo>
                  <a:pt x="64589" y="237248"/>
                </a:moveTo>
                <a:lnTo>
                  <a:pt x="64236" y="237489"/>
                </a:lnTo>
                <a:lnTo>
                  <a:pt x="64589" y="237248"/>
                </a:lnTo>
                <a:close/>
              </a:path>
              <a:path w="204470" h="332740">
                <a:moveTo>
                  <a:pt x="75577" y="233679"/>
                </a:moveTo>
                <a:lnTo>
                  <a:pt x="74752" y="234949"/>
                </a:lnTo>
                <a:lnTo>
                  <a:pt x="72199" y="237489"/>
                </a:lnTo>
                <a:lnTo>
                  <a:pt x="73063" y="237489"/>
                </a:lnTo>
                <a:lnTo>
                  <a:pt x="73786" y="236192"/>
                </a:lnTo>
                <a:lnTo>
                  <a:pt x="74891" y="234949"/>
                </a:lnTo>
                <a:lnTo>
                  <a:pt x="75577" y="233679"/>
                </a:lnTo>
                <a:close/>
              </a:path>
              <a:path w="204470" h="332740">
                <a:moveTo>
                  <a:pt x="80340" y="236219"/>
                </a:moveTo>
                <a:lnTo>
                  <a:pt x="76339" y="236219"/>
                </a:lnTo>
                <a:lnTo>
                  <a:pt x="74510" y="237489"/>
                </a:lnTo>
                <a:lnTo>
                  <a:pt x="78492" y="237489"/>
                </a:lnTo>
                <a:lnTo>
                  <a:pt x="80137" y="236661"/>
                </a:lnTo>
                <a:lnTo>
                  <a:pt x="80340" y="236219"/>
                </a:lnTo>
                <a:close/>
              </a:path>
              <a:path w="204470" h="332740">
                <a:moveTo>
                  <a:pt x="118499" y="201996"/>
                </a:moveTo>
                <a:lnTo>
                  <a:pt x="118529" y="203199"/>
                </a:lnTo>
                <a:lnTo>
                  <a:pt x="116890" y="205739"/>
                </a:lnTo>
                <a:lnTo>
                  <a:pt x="114935" y="205739"/>
                </a:lnTo>
                <a:lnTo>
                  <a:pt x="114439" y="207009"/>
                </a:lnTo>
                <a:lnTo>
                  <a:pt x="112255" y="208279"/>
                </a:lnTo>
                <a:lnTo>
                  <a:pt x="109067" y="210819"/>
                </a:lnTo>
                <a:lnTo>
                  <a:pt x="106561" y="213450"/>
                </a:lnTo>
                <a:lnTo>
                  <a:pt x="104381" y="215899"/>
                </a:lnTo>
                <a:lnTo>
                  <a:pt x="102349" y="215899"/>
                </a:lnTo>
                <a:lnTo>
                  <a:pt x="101320" y="217169"/>
                </a:lnTo>
                <a:lnTo>
                  <a:pt x="102819" y="217169"/>
                </a:lnTo>
                <a:lnTo>
                  <a:pt x="102641" y="218439"/>
                </a:lnTo>
                <a:lnTo>
                  <a:pt x="102285" y="219709"/>
                </a:lnTo>
                <a:lnTo>
                  <a:pt x="101295" y="223519"/>
                </a:lnTo>
                <a:lnTo>
                  <a:pt x="101092" y="223519"/>
                </a:lnTo>
                <a:lnTo>
                  <a:pt x="92582" y="233754"/>
                </a:lnTo>
                <a:lnTo>
                  <a:pt x="88734" y="237489"/>
                </a:lnTo>
                <a:lnTo>
                  <a:pt x="90195" y="237489"/>
                </a:lnTo>
                <a:lnTo>
                  <a:pt x="95123" y="232409"/>
                </a:lnTo>
                <a:lnTo>
                  <a:pt x="100965" y="224789"/>
                </a:lnTo>
                <a:lnTo>
                  <a:pt x="102429" y="224789"/>
                </a:lnTo>
                <a:lnTo>
                  <a:pt x="102552" y="223519"/>
                </a:lnTo>
                <a:lnTo>
                  <a:pt x="103530" y="222249"/>
                </a:lnTo>
                <a:lnTo>
                  <a:pt x="102882" y="222249"/>
                </a:lnTo>
                <a:lnTo>
                  <a:pt x="102984" y="220979"/>
                </a:lnTo>
                <a:lnTo>
                  <a:pt x="104286" y="219709"/>
                </a:lnTo>
                <a:lnTo>
                  <a:pt x="103784" y="219709"/>
                </a:lnTo>
                <a:lnTo>
                  <a:pt x="104406" y="217169"/>
                </a:lnTo>
                <a:lnTo>
                  <a:pt x="105702" y="215899"/>
                </a:lnTo>
                <a:lnTo>
                  <a:pt x="107264" y="213359"/>
                </a:lnTo>
                <a:lnTo>
                  <a:pt x="109982" y="212089"/>
                </a:lnTo>
                <a:lnTo>
                  <a:pt x="112674" y="209549"/>
                </a:lnTo>
                <a:lnTo>
                  <a:pt x="115239" y="207009"/>
                </a:lnTo>
                <a:lnTo>
                  <a:pt x="116446" y="207009"/>
                </a:lnTo>
                <a:lnTo>
                  <a:pt x="117868" y="205739"/>
                </a:lnTo>
                <a:lnTo>
                  <a:pt x="118831" y="204461"/>
                </a:lnTo>
                <a:lnTo>
                  <a:pt x="120370" y="203199"/>
                </a:lnTo>
                <a:lnTo>
                  <a:pt x="119100" y="203199"/>
                </a:lnTo>
                <a:lnTo>
                  <a:pt x="118499" y="201996"/>
                </a:lnTo>
                <a:close/>
              </a:path>
              <a:path w="204470" h="332740">
                <a:moveTo>
                  <a:pt x="117017" y="233679"/>
                </a:moveTo>
                <a:lnTo>
                  <a:pt x="114490" y="237489"/>
                </a:lnTo>
                <a:lnTo>
                  <a:pt x="115531" y="237489"/>
                </a:lnTo>
                <a:lnTo>
                  <a:pt x="116590" y="234835"/>
                </a:lnTo>
                <a:lnTo>
                  <a:pt x="117017" y="233679"/>
                </a:lnTo>
                <a:close/>
              </a:path>
              <a:path w="204470" h="332740">
                <a:moveTo>
                  <a:pt x="117792" y="236219"/>
                </a:moveTo>
                <a:lnTo>
                  <a:pt x="117538" y="236219"/>
                </a:lnTo>
                <a:lnTo>
                  <a:pt x="117030" y="237489"/>
                </a:lnTo>
                <a:lnTo>
                  <a:pt x="117792" y="236219"/>
                </a:lnTo>
                <a:close/>
              </a:path>
              <a:path w="204470" h="332740">
                <a:moveTo>
                  <a:pt x="124371" y="236219"/>
                </a:moveTo>
                <a:lnTo>
                  <a:pt x="123825" y="237489"/>
                </a:lnTo>
                <a:lnTo>
                  <a:pt x="124460" y="237489"/>
                </a:lnTo>
                <a:lnTo>
                  <a:pt x="124371" y="236219"/>
                </a:lnTo>
                <a:close/>
              </a:path>
              <a:path w="204470" h="332740">
                <a:moveTo>
                  <a:pt x="161073" y="236285"/>
                </a:moveTo>
                <a:lnTo>
                  <a:pt x="161645" y="237489"/>
                </a:lnTo>
                <a:lnTo>
                  <a:pt x="161840" y="237489"/>
                </a:lnTo>
                <a:lnTo>
                  <a:pt x="161073" y="236285"/>
                </a:lnTo>
                <a:close/>
              </a:path>
              <a:path w="204470" h="332740">
                <a:moveTo>
                  <a:pt x="185610" y="209549"/>
                </a:moveTo>
                <a:lnTo>
                  <a:pt x="181406" y="209549"/>
                </a:lnTo>
                <a:lnTo>
                  <a:pt x="181660" y="210819"/>
                </a:lnTo>
                <a:lnTo>
                  <a:pt x="183375" y="210819"/>
                </a:lnTo>
                <a:lnTo>
                  <a:pt x="182571" y="213450"/>
                </a:lnTo>
                <a:lnTo>
                  <a:pt x="181876" y="217169"/>
                </a:lnTo>
                <a:lnTo>
                  <a:pt x="180492" y="233679"/>
                </a:lnTo>
                <a:lnTo>
                  <a:pt x="180366" y="236192"/>
                </a:lnTo>
                <a:lnTo>
                  <a:pt x="180086" y="237489"/>
                </a:lnTo>
                <a:lnTo>
                  <a:pt x="180634" y="236192"/>
                </a:lnTo>
                <a:lnTo>
                  <a:pt x="180961" y="232133"/>
                </a:lnTo>
                <a:lnTo>
                  <a:pt x="181864" y="227329"/>
                </a:lnTo>
                <a:lnTo>
                  <a:pt x="182854" y="217169"/>
                </a:lnTo>
                <a:lnTo>
                  <a:pt x="183586" y="213450"/>
                </a:lnTo>
                <a:lnTo>
                  <a:pt x="184404" y="210819"/>
                </a:lnTo>
                <a:lnTo>
                  <a:pt x="185610" y="209549"/>
                </a:lnTo>
                <a:close/>
              </a:path>
              <a:path w="204470" h="332740">
                <a:moveTo>
                  <a:pt x="66090" y="236219"/>
                </a:moveTo>
                <a:lnTo>
                  <a:pt x="65874" y="236219"/>
                </a:lnTo>
                <a:lnTo>
                  <a:pt x="64589" y="237248"/>
                </a:lnTo>
                <a:lnTo>
                  <a:pt x="66090" y="236219"/>
                </a:lnTo>
                <a:close/>
              </a:path>
              <a:path w="204470" h="332740">
                <a:moveTo>
                  <a:pt x="121297" y="234949"/>
                </a:moveTo>
                <a:lnTo>
                  <a:pt x="120419" y="236353"/>
                </a:lnTo>
                <a:lnTo>
                  <a:pt x="120539" y="236192"/>
                </a:lnTo>
                <a:lnTo>
                  <a:pt x="121297" y="234949"/>
                </a:lnTo>
                <a:close/>
              </a:path>
              <a:path w="204470" h="332740">
                <a:moveTo>
                  <a:pt x="159791" y="233679"/>
                </a:moveTo>
                <a:lnTo>
                  <a:pt x="159600" y="233679"/>
                </a:lnTo>
                <a:lnTo>
                  <a:pt x="160285" y="235047"/>
                </a:lnTo>
                <a:lnTo>
                  <a:pt x="161073" y="236285"/>
                </a:lnTo>
                <a:lnTo>
                  <a:pt x="160380" y="234835"/>
                </a:lnTo>
                <a:lnTo>
                  <a:pt x="159791" y="233679"/>
                </a:lnTo>
                <a:close/>
              </a:path>
              <a:path w="204470" h="332740">
                <a:moveTo>
                  <a:pt x="77177" y="234949"/>
                </a:moveTo>
                <a:lnTo>
                  <a:pt x="76339" y="236219"/>
                </a:lnTo>
                <a:lnTo>
                  <a:pt x="77177" y="234949"/>
                </a:lnTo>
                <a:close/>
              </a:path>
              <a:path w="204470" h="332740">
                <a:moveTo>
                  <a:pt x="79590" y="233679"/>
                </a:moveTo>
                <a:lnTo>
                  <a:pt x="78756" y="235047"/>
                </a:lnTo>
                <a:lnTo>
                  <a:pt x="77876" y="236219"/>
                </a:lnTo>
                <a:lnTo>
                  <a:pt x="78079" y="236219"/>
                </a:lnTo>
                <a:lnTo>
                  <a:pt x="79814" y="234980"/>
                </a:lnTo>
                <a:lnTo>
                  <a:pt x="79746" y="234419"/>
                </a:lnTo>
                <a:lnTo>
                  <a:pt x="79590" y="233679"/>
                </a:lnTo>
                <a:close/>
              </a:path>
              <a:path w="204470" h="332740">
                <a:moveTo>
                  <a:pt x="185420" y="198119"/>
                </a:moveTo>
                <a:lnTo>
                  <a:pt x="178993" y="198119"/>
                </a:lnTo>
                <a:lnTo>
                  <a:pt x="178092" y="199389"/>
                </a:lnTo>
                <a:lnTo>
                  <a:pt x="177012" y="200659"/>
                </a:lnTo>
                <a:lnTo>
                  <a:pt x="176022" y="201929"/>
                </a:lnTo>
                <a:lnTo>
                  <a:pt x="177927" y="201929"/>
                </a:lnTo>
                <a:lnTo>
                  <a:pt x="177330" y="204469"/>
                </a:lnTo>
                <a:lnTo>
                  <a:pt x="176784" y="205739"/>
                </a:lnTo>
                <a:lnTo>
                  <a:pt x="175209" y="212089"/>
                </a:lnTo>
                <a:lnTo>
                  <a:pt x="174189" y="215821"/>
                </a:lnTo>
                <a:lnTo>
                  <a:pt x="171284" y="236219"/>
                </a:lnTo>
                <a:lnTo>
                  <a:pt x="171475" y="236219"/>
                </a:lnTo>
                <a:lnTo>
                  <a:pt x="171773" y="234835"/>
                </a:lnTo>
                <a:lnTo>
                  <a:pt x="172374" y="232651"/>
                </a:lnTo>
                <a:lnTo>
                  <a:pt x="172490" y="232133"/>
                </a:lnTo>
                <a:lnTo>
                  <a:pt x="173215" y="228019"/>
                </a:lnTo>
                <a:lnTo>
                  <a:pt x="175082" y="215899"/>
                </a:lnTo>
                <a:lnTo>
                  <a:pt x="176085" y="212089"/>
                </a:lnTo>
                <a:lnTo>
                  <a:pt x="177469" y="207009"/>
                </a:lnTo>
                <a:lnTo>
                  <a:pt x="178269" y="204469"/>
                </a:lnTo>
                <a:lnTo>
                  <a:pt x="179603" y="204469"/>
                </a:lnTo>
                <a:lnTo>
                  <a:pt x="179486" y="203408"/>
                </a:lnTo>
                <a:lnTo>
                  <a:pt x="179589" y="203113"/>
                </a:lnTo>
                <a:lnTo>
                  <a:pt x="179699" y="202412"/>
                </a:lnTo>
                <a:lnTo>
                  <a:pt x="179743" y="201929"/>
                </a:lnTo>
                <a:lnTo>
                  <a:pt x="179971" y="200659"/>
                </a:lnTo>
                <a:lnTo>
                  <a:pt x="180276" y="199389"/>
                </a:lnTo>
                <a:lnTo>
                  <a:pt x="183972" y="199389"/>
                </a:lnTo>
                <a:lnTo>
                  <a:pt x="185420" y="198119"/>
                </a:lnTo>
                <a:close/>
              </a:path>
              <a:path w="204470" h="332740">
                <a:moveTo>
                  <a:pt x="192176" y="227329"/>
                </a:moveTo>
                <a:lnTo>
                  <a:pt x="191427" y="227329"/>
                </a:lnTo>
                <a:lnTo>
                  <a:pt x="192392" y="229869"/>
                </a:lnTo>
                <a:lnTo>
                  <a:pt x="192489" y="232651"/>
                </a:lnTo>
                <a:lnTo>
                  <a:pt x="191757" y="234835"/>
                </a:lnTo>
                <a:lnTo>
                  <a:pt x="191670" y="235047"/>
                </a:lnTo>
                <a:lnTo>
                  <a:pt x="191084" y="236219"/>
                </a:lnTo>
                <a:lnTo>
                  <a:pt x="194411" y="236219"/>
                </a:lnTo>
                <a:lnTo>
                  <a:pt x="193738" y="231139"/>
                </a:lnTo>
                <a:lnTo>
                  <a:pt x="193065" y="231139"/>
                </a:lnTo>
                <a:lnTo>
                  <a:pt x="192176" y="227329"/>
                </a:lnTo>
                <a:close/>
              </a:path>
              <a:path w="204470" h="332740">
                <a:moveTo>
                  <a:pt x="150279" y="231139"/>
                </a:moveTo>
                <a:lnTo>
                  <a:pt x="151668" y="234835"/>
                </a:lnTo>
                <a:lnTo>
                  <a:pt x="151685" y="235047"/>
                </a:lnTo>
                <a:lnTo>
                  <a:pt x="151345" y="236192"/>
                </a:lnTo>
                <a:lnTo>
                  <a:pt x="151956" y="234835"/>
                </a:lnTo>
                <a:lnTo>
                  <a:pt x="151447" y="233679"/>
                </a:lnTo>
                <a:lnTo>
                  <a:pt x="150787" y="232409"/>
                </a:lnTo>
                <a:lnTo>
                  <a:pt x="150279" y="231139"/>
                </a:lnTo>
                <a:close/>
              </a:path>
              <a:path w="204470" h="332740">
                <a:moveTo>
                  <a:pt x="137414" y="234949"/>
                </a:moveTo>
                <a:close/>
              </a:path>
              <a:path w="204470" h="332740">
                <a:moveTo>
                  <a:pt x="65909" y="234011"/>
                </a:moveTo>
                <a:lnTo>
                  <a:pt x="64782" y="234949"/>
                </a:lnTo>
                <a:lnTo>
                  <a:pt x="65862" y="234949"/>
                </a:lnTo>
                <a:lnTo>
                  <a:pt x="66732" y="234419"/>
                </a:lnTo>
                <a:lnTo>
                  <a:pt x="65909" y="234011"/>
                </a:lnTo>
                <a:close/>
              </a:path>
              <a:path w="204470" h="332740">
                <a:moveTo>
                  <a:pt x="69532" y="232409"/>
                </a:moveTo>
                <a:lnTo>
                  <a:pt x="67945" y="233679"/>
                </a:lnTo>
                <a:lnTo>
                  <a:pt x="66732" y="234419"/>
                </a:lnTo>
                <a:lnTo>
                  <a:pt x="67805" y="234949"/>
                </a:lnTo>
                <a:lnTo>
                  <a:pt x="69532" y="232409"/>
                </a:lnTo>
                <a:close/>
              </a:path>
              <a:path w="204470" h="332740">
                <a:moveTo>
                  <a:pt x="141712" y="204469"/>
                </a:moveTo>
                <a:lnTo>
                  <a:pt x="140246" y="204469"/>
                </a:lnTo>
                <a:lnTo>
                  <a:pt x="137439" y="208279"/>
                </a:lnTo>
                <a:lnTo>
                  <a:pt x="136931" y="209549"/>
                </a:lnTo>
                <a:lnTo>
                  <a:pt x="135788" y="212089"/>
                </a:lnTo>
                <a:lnTo>
                  <a:pt x="135420" y="213359"/>
                </a:lnTo>
                <a:lnTo>
                  <a:pt x="130776" y="218439"/>
                </a:lnTo>
                <a:lnTo>
                  <a:pt x="126182" y="224789"/>
                </a:lnTo>
                <a:lnTo>
                  <a:pt x="122066" y="229869"/>
                </a:lnTo>
                <a:lnTo>
                  <a:pt x="118859" y="234949"/>
                </a:lnTo>
                <a:lnTo>
                  <a:pt x="121270" y="232133"/>
                </a:lnTo>
                <a:lnTo>
                  <a:pt x="126973" y="224688"/>
                </a:lnTo>
                <a:lnTo>
                  <a:pt x="129963" y="220838"/>
                </a:lnTo>
                <a:lnTo>
                  <a:pt x="135166" y="214629"/>
                </a:lnTo>
                <a:lnTo>
                  <a:pt x="136461" y="214629"/>
                </a:lnTo>
                <a:lnTo>
                  <a:pt x="136842" y="213359"/>
                </a:lnTo>
                <a:lnTo>
                  <a:pt x="137312" y="212089"/>
                </a:lnTo>
                <a:lnTo>
                  <a:pt x="137058" y="212089"/>
                </a:lnTo>
                <a:lnTo>
                  <a:pt x="137668" y="210819"/>
                </a:lnTo>
                <a:lnTo>
                  <a:pt x="139217" y="209549"/>
                </a:lnTo>
                <a:lnTo>
                  <a:pt x="137972" y="209549"/>
                </a:lnTo>
                <a:lnTo>
                  <a:pt x="138963" y="207009"/>
                </a:lnTo>
                <a:lnTo>
                  <a:pt x="141712" y="204469"/>
                </a:lnTo>
                <a:close/>
              </a:path>
              <a:path w="204470" h="332740">
                <a:moveTo>
                  <a:pt x="132640" y="233036"/>
                </a:moveTo>
                <a:lnTo>
                  <a:pt x="131597" y="233679"/>
                </a:lnTo>
                <a:lnTo>
                  <a:pt x="130403" y="234949"/>
                </a:lnTo>
                <a:lnTo>
                  <a:pt x="130898" y="234949"/>
                </a:lnTo>
                <a:lnTo>
                  <a:pt x="132640" y="233036"/>
                </a:lnTo>
                <a:close/>
              </a:path>
              <a:path w="204470" h="332740">
                <a:moveTo>
                  <a:pt x="152442" y="233754"/>
                </a:moveTo>
                <a:lnTo>
                  <a:pt x="151956" y="234835"/>
                </a:lnTo>
                <a:lnTo>
                  <a:pt x="152442" y="233754"/>
                </a:lnTo>
                <a:close/>
              </a:path>
              <a:path w="204470" h="332740">
                <a:moveTo>
                  <a:pt x="159346" y="233679"/>
                </a:moveTo>
                <a:lnTo>
                  <a:pt x="157886" y="233679"/>
                </a:lnTo>
                <a:lnTo>
                  <a:pt x="158153" y="234949"/>
                </a:lnTo>
                <a:lnTo>
                  <a:pt x="159080" y="234949"/>
                </a:lnTo>
                <a:lnTo>
                  <a:pt x="159346" y="233679"/>
                </a:lnTo>
                <a:close/>
              </a:path>
              <a:path w="204470" h="332740">
                <a:moveTo>
                  <a:pt x="162598" y="227329"/>
                </a:moveTo>
                <a:lnTo>
                  <a:pt x="162179" y="227329"/>
                </a:lnTo>
                <a:lnTo>
                  <a:pt x="161874" y="229869"/>
                </a:lnTo>
                <a:lnTo>
                  <a:pt x="164109" y="229869"/>
                </a:lnTo>
                <a:lnTo>
                  <a:pt x="162674" y="234949"/>
                </a:lnTo>
                <a:lnTo>
                  <a:pt x="163660" y="234949"/>
                </a:lnTo>
                <a:lnTo>
                  <a:pt x="165430" y="228599"/>
                </a:lnTo>
                <a:lnTo>
                  <a:pt x="162712" y="228599"/>
                </a:lnTo>
                <a:lnTo>
                  <a:pt x="162598" y="227329"/>
                </a:lnTo>
                <a:close/>
              </a:path>
              <a:path w="204470" h="332740">
                <a:moveTo>
                  <a:pt x="67830" y="232409"/>
                </a:moveTo>
                <a:lnTo>
                  <a:pt x="63944" y="233679"/>
                </a:lnTo>
                <a:lnTo>
                  <a:pt x="65239" y="233679"/>
                </a:lnTo>
                <a:lnTo>
                  <a:pt x="65909" y="234011"/>
                </a:lnTo>
                <a:lnTo>
                  <a:pt x="67830" y="232409"/>
                </a:lnTo>
                <a:close/>
              </a:path>
              <a:path w="204470" h="332740">
                <a:moveTo>
                  <a:pt x="159131" y="218439"/>
                </a:moveTo>
                <a:lnTo>
                  <a:pt x="158800" y="222249"/>
                </a:lnTo>
                <a:lnTo>
                  <a:pt x="158203" y="223519"/>
                </a:lnTo>
                <a:lnTo>
                  <a:pt x="156591" y="224789"/>
                </a:lnTo>
                <a:lnTo>
                  <a:pt x="154838" y="227329"/>
                </a:lnTo>
                <a:lnTo>
                  <a:pt x="154406" y="227329"/>
                </a:lnTo>
                <a:lnTo>
                  <a:pt x="152158" y="229869"/>
                </a:lnTo>
                <a:lnTo>
                  <a:pt x="153530" y="229869"/>
                </a:lnTo>
                <a:lnTo>
                  <a:pt x="153339" y="231139"/>
                </a:lnTo>
                <a:lnTo>
                  <a:pt x="152831" y="231139"/>
                </a:lnTo>
                <a:lnTo>
                  <a:pt x="152845" y="232651"/>
                </a:lnTo>
                <a:lnTo>
                  <a:pt x="152442" y="233754"/>
                </a:lnTo>
                <a:lnTo>
                  <a:pt x="154762" y="228599"/>
                </a:lnTo>
                <a:lnTo>
                  <a:pt x="155511" y="228599"/>
                </a:lnTo>
                <a:lnTo>
                  <a:pt x="156933" y="227329"/>
                </a:lnTo>
                <a:lnTo>
                  <a:pt x="158096" y="225726"/>
                </a:lnTo>
                <a:lnTo>
                  <a:pt x="158724" y="224789"/>
                </a:lnTo>
                <a:lnTo>
                  <a:pt x="159873" y="224789"/>
                </a:lnTo>
                <a:lnTo>
                  <a:pt x="160210" y="223519"/>
                </a:lnTo>
                <a:lnTo>
                  <a:pt x="160693" y="222249"/>
                </a:lnTo>
                <a:lnTo>
                  <a:pt x="159219" y="222249"/>
                </a:lnTo>
                <a:lnTo>
                  <a:pt x="159334" y="219709"/>
                </a:lnTo>
                <a:lnTo>
                  <a:pt x="159131" y="218439"/>
                </a:lnTo>
                <a:close/>
              </a:path>
              <a:path w="204470" h="332740">
                <a:moveTo>
                  <a:pt x="118313" y="231139"/>
                </a:moveTo>
                <a:lnTo>
                  <a:pt x="116662" y="232409"/>
                </a:lnTo>
                <a:lnTo>
                  <a:pt x="115608" y="233679"/>
                </a:lnTo>
                <a:lnTo>
                  <a:pt x="116979" y="233679"/>
                </a:lnTo>
                <a:lnTo>
                  <a:pt x="118313" y="231139"/>
                </a:lnTo>
                <a:close/>
              </a:path>
              <a:path w="204470" h="332740">
                <a:moveTo>
                  <a:pt x="133654" y="232409"/>
                </a:moveTo>
                <a:lnTo>
                  <a:pt x="133263" y="232651"/>
                </a:lnTo>
                <a:lnTo>
                  <a:pt x="133489" y="233679"/>
                </a:lnTo>
                <a:lnTo>
                  <a:pt x="133654" y="232409"/>
                </a:lnTo>
                <a:close/>
              </a:path>
              <a:path w="204470" h="332740">
                <a:moveTo>
                  <a:pt x="133210" y="232409"/>
                </a:moveTo>
                <a:lnTo>
                  <a:pt x="132640" y="233036"/>
                </a:lnTo>
                <a:lnTo>
                  <a:pt x="133263" y="232651"/>
                </a:lnTo>
                <a:lnTo>
                  <a:pt x="133210" y="232409"/>
                </a:lnTo>
                <a:close/>
              </a:path>
              <a:path w="204470" h="332740">
                <a:moveTo>
                  <a:pt x="141300" y="224789"/>
                </a:moveTo>
                <a:lnTo>
                  <a:pt x="140893" y="224789"/>
                </a:lnTo>
                <a:lnTo>
                  <a:pt x="141744" y="232409"/>
                </a:lnTo>
                <a:lnTo>
                  <a:pt x="142036" y="232409"/>
                </a:lnTo>
                <a:lnTo>
                  <a:pt x="142625" y="231139"/>
                </a:lnTo>
                <a:lnTo>
                  <a:pt x="142087" y="231139"/>
                </a:lnTo>
                <a:lnTo>
                  <a:pt x="141300" y="224789"/>
                </a:lnTo>
                <a:close/>
              </a:path>
              <a:path w="204470" h="332740">
                <a:moveTo>
                  <a:pt x="159650" y="232229"/>
                </a:moveTo>
                <a:lnTo>
                  <a:pt x="159486" y="232409"/>
                </a:lnTo>
                <a:lnTo>
                  <a:pt x="159613" y="232409"/>
                </a:lnTo>
                <a:lnTo>
                  <a:pt x="159650" y="232229"/>
                </a:lnTo>
                <a:close/>
              </a:path>
              <a:path w="204470" h="332740">
                <a:moveTo>
                  <a:pt x="164109" y="229869"/>
                </a:moveTo>
                <a:lnTo>
                  <a:pt x="161798" y="229869"/>
                </a:lnTo>
                <a:lnTo>
                  <a:pt x="159737" y="232133"/>
                </a:lnTo>
                <a:lnTo>
                  <a:pt x="159613" y="232409"/>
                </a:lnTo>
                <a:lnTo>
                  <a:pt x="161264" y="232409"/>
                </a:lnTo>
                <a:lnTo>
                  <a:pt x="162521" y="231139"/>
                </a:lnTo>
                <a:lnTo>
                  <a:pt x="164109" y="229869"/>
                </a:lnTo>
                <a:close/>
              </a:path>
              <a:path w="204470" h="332740">
                <a:moveTo>
                  <a:pt x="171170" y="229869"/>
                </a:moveTo>
                <a:lnTo>
                  <a:pt x="170802" y="229869"/>
                </a:lnTo>
                <a:lnTo>
                  <a:pt x="170307" y="231139"/>
                </a:lnTo>
                <a:lnTo>
                  <a:pt x="170014" y="232409"/>
                </a:lnTo>
                <a:lnTo>
                  <a:pt x="170700" y="232409"/>
                </a:lnTo>
                <a:lnTo>
                  <a:pt x="171005" y="231139"/>
                </a:lnTo>
                <a:lnTo>
                  <a:pt x="171183" y="231139"/>
                </a:lnTo>
                <a:lnTo>
                  <a:pt x="171170" y="229869"/>
                </a:lnTo>
                <a:close/>
              </a:path>
              <a:path w="204470" h="332740">
                <a:moveTo>
                  <a:pt x="179044" y="231139"/>
                </a:moveTo>
                <a:lnTo>
                  <a:pt x="178841" y="231139"/>
                </a:lnTo>
                <a:lnTo>
                  <a:pt x="178536" y="232409"/>
                </a:lnTo>
                <a:lnTo>
                  <a:pt x="179070" y="232409"/>
                </a:lnTo>
                <a:lnTo>
                  <a:pt x="179044" y="231139"/>
                </a:lnTo>
                <a:close/>
              </a:path>
              <a:path w="204470" h="332740">
                <a:moveTo>
                  <a:pt x="171627" y="204469"/>
                </a:moveTo>
                <a:lnTo>
                  <a:pt x="170688" y="204469"/>
                </a:lnTo>
                <a:lnTo>
                  <a:pt x="166954" y="212089"/>
                </a:lnTo>
                <a:lnTo>
                  <a:pt x="163334" y="222249"/>
                </a:lnTo>
                <a:lnTo>
                  <a:pt x="162369" y="223519"/>
                </a:lnTo>
                <a:lnTo>
                  <a:pt x="160852" y="227392"/>
                </a:lnTo>
                <a:lnTo>
                  <a:pt x="160134" y="229869"/>
                </a:lnTo>
                <a:lnTo>
                  <a:pt x="159650" y="232229"/>
                </a:lnTo>
                <a:lnTo>
                  <a:pt x="160756" y="229869"/>
                </a:lnTo>
                <a:lnTo>
                  <a:pt x="161442" y="227329"/>
                </a:lnTo>
                <a:lnTo>
                  <a:pt x="164211" y="220838"/>
                </a:lnTo>
                <a:lnTo>
                  <a:pt x="165531" y="217169"/>
                </a:lnTo>
                <a:lnTo>
                  <a:pt x="165950" y="217169"/>
                </a:lnTo>
                <a:lnTo>
                  <a:pt x="167779" y="212089"/>
                </a:lnTo>
                <a:lnTo>
                  <a:pt x="169633" y="208279"/>
                </a:lnTo>
                <a:lnTo>
                  <a:pt x="171627" y="204469"/>
                </a:lnTo>
                <a:close/>
              </a:path>
              <a:path w="204470" h="332740">
                <a:moveTo>
                  <a:pt x="104736" y="229869"/>
                </a:moveTo>
                <a:lnTo>
                  <a:pt x="103543" y="229869"/>
                </a:lnTo>
                <a:lnTo>
                  <a:pt x="103085" y="231139"/>
                </a:lnTo>
                <a:lnTo>
                  <a:pt x="103881" y="231139"/>
                </a:lnTo>
                <a:lnTo>
                  <a:pt x="104736" y="229869"/>
                </a:lnTo>
                <a:close/>
              </a:path>
              <a:path w="204470" h="332740">
                <a:moveTo>
                  <a:pt x="115664" y="228643"/>
                </a:moveTo>
                <a:lnTo>
                  <a:pt x="115100" y="229869"/>
                </a:lnTo>
                <a:lnTo>
                  <a:pt x="114858" y="229869"/>
                </a:lnTo>
                <a:lnTo>
                  <a:pt x="114401" y="231139"/>
                </a:lnTo>
                <a:lnTo>
                  <a:pt x="115989" y="231139"/>
                </a:lnTo>
                <a:lnTo>
                  <a:pt x="115664" y="228643"/>
                </a:lnTo>
                <a:close/>
              </a:path>
              <a:path w="204470" h="332740">
                <a:moveTo>
                  <a:pt x="142786" y="224789"/>
                </a:moveTo>
                <a:lnTo>
                  <a:pt x="143121" y="227392"/>
                </a:lnTo>
                <a:lnTo>
                  <a:pt x="143332" y="228118"/>
                </a:lnTo>
                <a:lnTo>
                  <a:pt x="143440" y="228643"/>
                </a:lnTo>
                <a:lnTo>
                  <a:pt x="142544" y="229869"/>
                </a:lnTo>
                <a:lnTo>
                  <a:pt x="142087" y="231139"/>
                </a:lnTo>
                <a:lnTo>
                  <a:pt x="142625" y="231139"/>
                </a:lnTo>
                <a:lnTo>
                  <a:pt x="144390" y="227329"/>
                </a:lnTo>
                <a:lnTo>
                  <a:pt x="143776" y="227329"/>
                </a:lnTo>
                <a:lnTo>
                  <a:pt x="142786" y="224789"/>
                </a:lnTo>
                <a:close/>
              </a:path>
              <a:path w="204470" h="332740">
                <a:moveTo>
                  <a:pt x="152895" y="229869"/>
                </a:moveTo>
                <a:lnTo>
                  <a:pt x="150317" y="229869"/>
                </a:lnTo>
                <a:lnTo>
                  <a:pt x="150571" y="231139"/>
                </a:lnTo>
                <a:lnTo>
                  <a:pt x="153238" y="231139"/>
                </a:lnTo>
                <a:lnTo>
                  <a:pt x="152895" y="229869"/>
                </a:lnTo>
                <a:close/>
              </a:path>
              <a:path w="204470" h="332740">
                <a:moveTo>
                  <a:pt x="192112" y="220979"/>
                </a:moveTo>
                <a:lnTo>
                  <a:pt x="191706" y="220979"/>
                </a:lnTo>
                <a:lnTo>
                  <a:pt x="192938" y="223519"/>
                </a:lnTo>
                <a:lnTo>
                  <a:pt x="192833" y="224295"/>
                </a:lnTo>
                <a:lnTo>
                  <a:pt x="192862" y="227329"/>
                </a:lnTo>
                <a:lnTo>
                  <a:pt x="192417" y="227329"/>
                </a:lnTo>
                <a:lnTo>
                  <a:pt x="192797" y="228416"/>
                </a:lnTo>
                <a:lnTo>
                  <a:pt x="192887" y="229869"/>
                </a:lnTo>
                <a:lnTo>
                  <a:pt x="193090" y="231139"/>
                </a:lnTo>
                <a:lnTo>
                  <a:pt x="193738" y="231139"/>
                </a:lnTo>
                <a:lnTo>
                  <a:pt x="193763" y="228599"/>
                </a:lnTo>
                <a:lnTo>
                  <a:pt x="193560" y="228599"/>
                </a:lnTo>
                <a:lnTo>
                  <a:pt x="193471" y="227329"/>
                </a:lnTo>
                <a:lnTo>
                  <a:pt x="193558" y="222249"/>
                </a:lnTo>
                <a:lnTo>
                  <a:pt x="192671" y="222249"/>
                </a:lnTo>
                <a:lnTo>
                  <a:pt x="192112" y="220979"/>
                </a:lnTo>
                <a:close/>
              </a:path>
              <a:path w="204470" h="332740">
                <a:moveTo>
                  <a:pt x="199732" y="229869"/>
                </a:moveTo>
                <a:lnTo>
                  <a:pt x="198945" y="229869"/>
                </a:lnTo>
                <a:lnTo>
                  <a:pt x="199390" y="231139"/>
                </a:lnTo>
                <a:lnTo>
                  <a:pt x="199732" y="231139"/>
                </a:lnTo>
                <a:lnTo>
                  <a:pt x="199732" y="229869"/>
                </a:lnTo>
                <a:close/>
              </a:path>
              <a:path w="204470" h="332740">
                <a:moveTo>
                  <a:pt x="46895" y="214944"/>
                </a:moveTo>
                <a:lnTo>
                  <a:pt x="45886" y="215821"/>
                </a:lnTo>
                <a:lnTo>
                  <a:pt x="46431" y="215899"/>
                </a:lnTo>
                <a:lnTo>
                  <a:pt x="53289" y="217169"/>
                </a:lnTo>
                <a:lnTo>
                  <a:pt x="54343" y="217169"/>
                </a:lnTo>
                <a:lnTo>
                  <a:pt x="53225" y="218439"/>
                </a:lnTo>
                <a:lnTo>
                  <a:pt x="50914" y="222249"/>
                </a:lnTo>
                <a:lnTo>
                  <a:pt x="50507" y="223519"/>
                </a:lnTo>
                <a:lnTo>
                  <a:pt x="49161" y="224789"/>
                </a:lnTo>
                <a:lnTo>
                  <a:pt x="49002" y="226059"/>
                </a:lnTo>
                <a:lnTo>
                  <a:pt x="48879" y="227392"/>
                </a:lnTo>
                <a:lnTo>
                  <a:pt x="50266" y="229869"/>
                </a:lnTo>
                <a:lnTo>
                  <a:pt x="59245" y="229869"/>
                </a:lnTo>
                <a:lnTo>
                  <a:pt x="61506" y="228599"/>
                </a:lnTo>
                <a:lnTo>
                  <a:pt x="53784" y="228599"/>
                </a:lnTo>
                <a:lnTo>
                  <a:pt x="52603" y="227329"/>
                </a:lnTo>
                <a:lnTo>
                  <a:pt x="51600" y="227329"/>
                </a:lnTo>
                <a:lnTo>
                  <a:pt x="51027" y="226136"/>
                </a:lnTo>
                <a:lnTo>
                  <a:pt x="51110" y="225833"/>
                </a:lnTo>
                <a:lnTo>
                  <a:pt x="51663" y="224789"/>
                </a:lnTo>
                <a:lnTo>
                  <a:pt x="51914" y="224688"/>
                </a:lnTo>
                <a:lnTo>
                  <a:pt x="54825" y="218439"/>
                </a:lnTo>
                <a:lnTo>
                  <a:pt x="55600" y="218439"/>
                </a:lnTo>
                <a:lnTo>
                  <a:pt x="55359" y="217169"/>
                </a:lnTo>
                <a:lnTo>
                  <a:pt x="57696" y="215899"/>
                </a:lnTo>
                <a:lnTo>
                  <a:pt x="47574" y="215899"/>
                </a:lnTo>
                <a:lnTo>
                  <a:pt x="46895" y="214944"/>
                </a:lnTo>
                <a:close/>
              </a:path>
              <a:path w="204470" h="332740">
                <a:moveTo>
                  <a:pt x="96481" y="205739"/>
                </a:moveTo>
                <a:lnTo>
                  <a:pt x="95427" y="205739"/>
                </a:lnTo>
                <a:lnTo>
                  <a:pt x="93535" y="208279"/>
                </a:lnTo>
                <a:lnTo>
                  <a:pt x="91605" y="212089"/>
                </a:lnTo>
                <a:lnTo>
                  <a:pt x="92138" y="215899"/>
                </a:lnTo>
                <a:lnTo>
                  <a:pt x="86893" y="220979"/>
                </a:lnTo>
                <a:lnTo>
                  <a:pt x="81457" y="226059"/>
                </a:lnTo>
                <a:lnTo>
                  <a:pt x="76200" y="229869"/>
                </a:lnTo>
                <a:lnTo>
                  <a:pt x="78435" y="229869"/>
                </a:lnTo>
                <a:lnTo>
                  <a:pt x="84924" y="223519"/>
                </a:lnTo>
                <a:lnTo>
                  <a:pt x="92227" y="215899"/>
                </a:lnTo>
                <a:lnTo>
                  <a:pt x="94005" y="215899"/>
                </a:lnTo>
                <a:lnTo>
                  <a:pt x="94602" y="214629"/>
                </a:lnTo>
                <a:lnTo>
                  <a:pt x="93345" y="214629"/>
                </a:lnTo>
                <a:lnTo>
                  <a:pt x="94405" y="213359"/>
                </a:lnTo>
                <a:lnTo>
                  <a:pt x="93675" y="213359"/>
                </a:lnTo>
                <a:lnTo>
                  <a:pt x="93256" y="212089"/>
                </a:lnTo>
                <a:lnTo>
                  <a:pt x="94668" y="210819"/>
                </a:lnTo>
                <a:lnTo>
                  <a:pt x="94297" y="210819"/>
                </a:lnTo>
                <a:lnTo>
                  <a:pt x="94805" y="209549"/>
                </a:lnTo>
                <a:lnTo>
                  <a:pt x="95580" y="208279"/>
                </a:lnTo>
                <a:lnTo>
                  <a:pt x="95135" y="208279"/>
                </a:lnTo>
                <a:lnTo>
                  <a:pt x="96481" y="205739"/>
                </a:lnTo>
                <a:close/>
              </a:path>
              <a:path w="204470" h="332740">
                <a:moveTo>
                  <a:pt x="102429" y="224789"/>
                </a:moveTo>
                <a:lnTo>
                  <a:pt x="100965" y="224789"/>
                </a:lnTo>
                <a:lnTo>
                  <a:pt x="100859" y="225495"/>
                </a:lnTo>
                <a:lnTo>
                  <a:pt x="100802" y="227392"/>
                </a:lnTo>
                <a:lnTo>
                  <a:pt x="101343" y="228643"/>
                </a:lnTo>
                <a:lnTo>
                  <a:pt x="101625" y="229869"/>
                </a:lnTo>
                <a:lnTo>
                  <a:pt x="108445" y="229869"/>
                </a:lnTo>
                <a:lnTo>
                  <a:pt x="110566" y="228599"/>
                </a:lnTo>
                <a:lnTo>
                  <a:pt x="104267" y="228599"/>
                </a:lnTo>
                <a:lnTo>
                  <a:pt x="105587" y="227329"/>
                </a:lnTo>
                <a:lnTo>
                  <a:pt x="102184" y="227329"/>
                </a:lnTo>
                <a:lnTo>
                  <a:pt x="102429" y="224789"/>
                </a:lnTo>
                <a:close/>
              </a:path>
              <a:path w="204470" h="332740">
                <a:moveTo>
                  <a:pt x="133070" y="224789"/>
                </a:moveTo>
                <a:lnTo>
                  <a:pt x="132816" y="225495"/>
                </a:lnTo>
                <a:lnTo>
                  <a:pt x="132693" y="227392"/>
                </a:lnTo>
                <a:lnTo>
                  <a:pt x="131330" y="229869"/>
                </a:lnTo>
                <a:lnTo>
                  <a:pt x="132626" y="229869"/>
                </a:lnTo>
                <a:lnTo>
                  <a:pt x="134065" y="227329"/>
                </a:lnTo>
                <a:lnTo>
                  <a:pt x="133083" y="227329"/>
                </a:lnTo>
                <a:lnTo>
                  <a:pt x="133070" y="224789"/>
                </a:lnTo>
                <a:close/>
              </a:path>
              <a:path w="204470" h="332740">
                <a:moveTo>
                  <a:pt x="152615" y="222249"/>
                </a:moveTo>
                <a:lnTo>
                  <a:pt x="151218" y="222249"/>
                </a:lnTo>
                <a:lnTo>
                  <a:pt x="150761" y="224789"/>
                </a:lnTo>
                <a:lnTo>
                  <a:pt x="150688" y="226136"/>
                </a:lnTo>
                <a:lnTo>
                  <a:pt x="150342" y="227329"/>
                </a:lnTo>
                <a:lnTo>
                  <a:pt x="150253" y="228599"/>
                </a:lnTo>
                <a:lnTo>
                  <a:pt x="149860" y="229869"/>
                </a:lnTo>
                <a:lnTo>
                  <a:pt x="152158" y="229869"/>
                </a:lnTo>
                <a:lnTo>
                  <a:pt x="151483" y="228643"/>
                </a:lnTo>
                <a:lnTo>
                  <a:pt x="151511" y="227329"/>
                </a:lnTo>
                <a:lnTo>
                  <a:pt x="152191" y="226136"/>
                </a:lnTo>
                <a:lnTo>
                  <a:pt x="152958" y="223519"/>
                </a:lnTo>
                <a:lnTo>
                  <a:pt x="152260" y="223519"/>
                </a:lnTo>
                <a:lnTo>
                  <a:pt x="152615" y="222249"/>
                </a:lnTo>
                <a:close/>
              </a:path>
              <a:path w="204470" h="332740">
                <a:moveTo>
                  <a:pt x="177063" y="219709"/>
                </a:moveTo>
                <a:lnTo>
                  <a:pt x="176758" y="220979"/>
                </a:lnTo>
                <a:lnTo>
                  <a:pt x="177939" y="223519"/>
                </a:lnTo>
                <a:lnTo>
                  <a:pt x="178168" y="224789"/>
                </a:lnTo>
                <a:lnTo>
                  <a:pt x="177647" y="227329"/>
                </a:lnTo>
                <a:lnTo>
                  <a:pt x="177261" y="228118"/>
                </a:lnTo>
                <a:lnTo>
                  <a:pt x="177134" y="228643"/>
                </a:lnTo>
                <a:lnTo>
                  <a:pt x="176276" y="229869"/>
                </a:lnTo>
                <a:lnTo>
                  <a:pt x="178276" y="229869"/>
                </a:lnTo>
                <a:lnTo>
                  <a:pt x="178417" y="228643"/>
                </a:lnTo>
                <a:lnTo>
                  <a:pt x="178498" y="227329"/>
                </a:lnTo>
                <a:lnTo>
                  <a:pt x="178597" y="225495"/>
                </a:lnTo>
                <a:lnTo>
                  <a:pt x="178904" y="223519"/>
                </a:lnTo>
                <a:lnTo>
                  <a:pt x="178231" y="223519"/>
                </a:lnTo>
                <a:lnTo>
                  <a:pt x="177838" y="222249"/>
                </a:lnTo>
                <a:lnTo>
                  <a:pt x="177507" y="220979"/>
                </a:lnTo>
                <a:lnTo>
                  <a:pt x="177177" y="220979"/>
                </a:lnTo>
                <a:lnTo>
                  <a:pt x="177063" y="219709"/>
                </a:lnTo>
                <a:close/>
              </a:path>
              <a:path w="204470" h="332740">
                <a:moveTo>
                  <a:pt x="187706" y="227329"/>
                </a:moveTo>
                <a:lnTo>
                  <a:pt x="186601" y="228599"/>
                </a:lnTo>
                <a:lnTo>
                  <a:pt x="185204" y="228599"/>
                </a:lnTo>
                <a:lnTo>
                  <a:pt x="185115" y="229869"/>
                </a:lnTo>
                <a:lnTo>
                  <a:pt x="186550" y="229869"/>
                </a:lnTo>
                <a:lnTo>
                  <a:pt x="187706" y="227329"/>
                </a:lnTo>
                <a:close/>
              </a:path>
              <a:path w="204470" h="332740">
                <a:moveTo>
                  <a:pt x="198869" y="228599"/>
                </a:moveTo>
                <a:lnTo>
                  <a:pt x="198691" y="229869"/>
                </a:lnTo>
                <a:lnTo>
                  <a:pt x="199224" y="229869"/>
                </a:lnTo>
                <a:lnTo>
                  <a:pt x="198869" y="228599"/>
                </a:lnTo>
                <a:close/>
              </a:path>
              <a:path w="204470" h="332740">
                <a:moveTo>
                  <a:pt x="116137" y="228019"/>
                </a:moveTo>
                <a:lnTo>
                  <a:pt x="115658" y="228599"/>
                </a:lnTo>
                <a:lnTo>
                  <a:pt x="116137" y="228019"/>
                </a:lnTo>
                <a:close/>
              </a:path>
              <a:path w="204470" h="332740">
                <a:moveTo>
                  <a:pt x="58254" y="226059"/>
                </a:moveTo>
                <a:lnTo>
                  <a:pt x="53784" y="228599"/>
                </a:lnTo>
                <a:lnTo>
                  <a:pt x="58204" y="228599"/>
                </a:lnTo>
                <a:lnTo>
                  <a:pt x="57365" y="227329"/>
                </a:lnTo>
                <a:lnTo>
                  <a:pt x="58508" y="227329"/>
                </a:lnTo>
                <a:lnTo>
                  <a:pt x="58254" y="226059"/>
                </a:lnTo>
                <a:close/>
              </a:path>
              <a:path w="204470" h="332740">
                <a:moveTo>
                  <a:pt x="59187" y="227392"/>
                </a:moveTo>
                <a:lnTo>
                  <a:pt x="58204" y="228599"/>
                </a:lnTo>
                <a:lnTo>
                  <a:pt x="60032" y="228599"/>
                </a:lnTo>
                <a:lnTo>
                  <a:pt x="59187" y="227392"/>
                </a:lnTo>
                <a:close/>
              </a:path>
              <a:path w="204470" h="332740">
                <a:moveTo>
                  <a:pt x="79032" y="214629"/>
                </a:moveTo>
                <a:lnTo>
                  <a:pt x="78340" y="215802"/>
                </a:lnTo>
                <a:lnTo>
                  <a:pt x="78366" y="216625"/>
                </a:lnTo>
                <a:lnTo>
                  <a:pt x="78574" y="218439"/>
                </a:lnTo>
                <a:lnTo>
                  <a:pt x="76301" y="219709"/>
                </a:lnTo>
                <a:lnTo>
                  <a:pt x="74777" y="220979"/>
                </a:lnTo>
                <a:lnTo>
                  <a:pt x="74155" y="220979"/>
                </a:lnTo>
                <a:lnTo>
                  <a:pt x="71615" y="223519"/>
                </a:lnTo>
                <a:lnTo>
                  <a:pt x="71196" y="224789"/>
                </a:lnTo>
                <a:lnTo>
                  <a:pt x="66296" y="225726"/>
                </a:lnTo>
                <a:lnTo>
                  <a:pt x="66319" y="226059"/>
                </a:lnTo>
                <a:lnTo>
                  <a:pt x="65633" y="226059"/>
                </a:lnTo>
                <a:lnTo>
                  <a:pt x="60032" y="228599"/>
                </a:lnTo>
                <a:lnTo>
                  <a:pt x="64922" y="228599"/>
                </a:lnTo>
                <a:lnTo>
                  <a:pt x="68072" y="227329"/>
                </a:lnTo>
                <a:lnTo>
                  <a:pt x="69866" y="227329"/>
                </a:lnTo>
                <a:lnTo>
                  <a:pt x="75438" y="222249"/>
                </a:lnTo>
                <a:lnTo>
                  <a:pt x="78117" y="220979"/>
                </a:lnTo>
                <a:lnTo>
                  <a:pt x="81309" y="218439"/>
                </a:lnTo>
                <a:lnTo>
                  <a:pt x="80403" y="218439"/>
                </a:lnTo>
                <a:lnTo>
                  <a:pt x="82905" y="217169"/>
                </a:lnTo>
                <a:lnTo>
                  <a:pt x="78816" y="217169"/>
                </a:lnTo>
                <a:lnTo>
                  <a:pt x="79032" y="214629"/>
                </a:lnTo>
                <a:close/>
              </a:path>
              <a:path w="204470" h="332740">
                <a:moveTo>
                  <a:pt x="166687" y="220979"/>
                </a:moveTo>
                <a:lnTo>
                  <a:pt x="165989" y="220979"/>
                </a:lnTo>
                <a:lnTo>
                  <a:pt x="165849" y="223519"/>
                </a:lnTo>
                <a:lnTo>
                  <a:pt x="165407" y="225726"/>
                </a:lnTo>
                <a:lnTo>
                  <a:pt x="165294" y="226136"/>
                </a:lnTo>
                <a:lnTo>
                  <a:pt x="163804" y="228599"/>
                </a:lnTo>
                <a:lnTo>
                  <a:pt x="165430" y="228599"/>
                </a:lnTo>
                <a:lnTo>
                  <a:pt x="166192" y="227329"/>
                </a:lnTo>
                <a:lnTo>
                  <a:pt x="167061" y="225726"/>
                </a:lnTo>
                <a:lnTo>
                  <a:pt x="167614" y="224789"/>
                </a:lnTo>
                <a:lnTo>
                  <a:pt x="166128" y="224789"/>
                </a:lnTo>
                <a:lnTo>
                  <a:pt x="166687" y="220979"/>
                </a:lnTo>
                <a:close/>
              </a:path>
              <a:path w="204470" h="332740">
                <a:moveTo>
                  <a:pt x="184670" y="224789"/>
                </a:moveTo>
                <a:lnTo>
                  <a:pt x="185178" y="228599"/>
                </a:lnTo>
                <a:lnTo>
                  <a:pt x="186410" y="228599"/>
                </a:lnTo>
                <a:lnTo>
                  <a:pt x="186321" y="227329"/>
                </a:lnTo>
                <a:lnTo>
                  <a:pt x="185572" y="227329"/>
                </a:lnTo>
                <a:lnTo>
                  <a:pt x="185331" y="226059"/>
                </a:lnTo>
                <a:lnTo>
                  <a:pt x="184670" y="224789"/>
                </a:lnTo>
                <a:close/>
              </a:path>
              <a:path w="204470" h="332740">
                <a:moveTo>
                  <a:pt x="194767" y="226059"/>
                </a:moveTo>
                <a:lnTo>
                  <a:pt x="193687" y="228599"/>
                </a:lnTo>
                <a:lnTo>
                  <a:pt x="194805" y="227329"/>
                </a:lnTo>
                <a:lnTo>
                  <a:pt x="195262" y="227329"/>
                </a:lnTo>
                <a:lnTo>
                  <a:pt x="194767" y="226059"/>
                </a:lnTo>
                <a:close/>
              </a:path>
              <a:path w="204470" h="332740">
                <a:moveTo>
                  <a:pt x="176098" y="224789"/>
                </a:moveTo>
                <a:lnTo>
                  <a:pt x="176499" y="226136"/>
                </a:lnTo>
                <a:lnTo>
                  <a:pt x="177034" y="228118"/>
                </a:lnTo>
                <a:lnTo>
                  <a:pt x="177050" y="227329"/>
                </a:lnTo>
                <a:lnTo>
                  <a:pt x="176885" y="226059"/>
                </a:lnTo>
                <a:lnTo>
                  <a:pt x="176098" y="224789"/>
                </a:lnTo>
                <a:close/>
              </a:path>
              <a:path w="204470" h="332740">
                <a:moveTo>
                  <a:pt x="120889" y="222249"/>
                </a:moveTo>
                <a:lnTo>
                  <a:pt x="120599" y="222249"/>
                </a:lnTo>
                <a:lnTo>
                  <a:pt x="118821" y="223519"/>
                </a:lnTo>
                <a:lnTo>
                  <a:pt x="117665" y="226059"/>
                </a:lnTo>
                <a:lnTo>
                  <a:pt x="116137" y="228019"/>
                </a:lnTo>
                <a:lnTo>
                  <a:pt x="120889" y="222249"/>
                </a:lnTo>
                <a:close/>
              </a:path>
              <a:path w="204470" h="332740">
                <a:moveTo>
                  <a:pt x="59239" y="227329"/>
                </a:moveTo>
                <a:close/>
              </a:path>
              <a:path w="204470" h="332740">
                <a:moveTo>
                  <a:pt x="59283" y="222249"/>
                </a:moveTo>
                <a:lnTo>
                  <a:pt x="58737" y="222249"/>
                </a:lnTo>
                <a:lnTo>
                  <a:pt x="57353" y="223519"/>
                </a:lnTo>
                <a:lnTo>
                  <a:pt x="53835" y="226059"/>
                </a:lnTo>
                <a:lnTo>
                  <a:pt x="51600" y="227329"/>
                </a:lnTo>
                <a:lnTo>
                  <a:pt x="52603" y="227329"/>
                </a:lnTo>
                <a:lnTo>
                  <a:pt x="59283" y="222249"/>
                </a:lnTo>
                <a:close/>
              </a:path>
              <a:path w="204470" h="332740">
                <a:moveTo>
                  <a:pt x="61150" y="224789"/>
                </a:moveTo>
                <a:lnTo>
                  <a:pt x="60211" y="226136"/>
                </a:lnTo>
                <a:lnTo>
                  <a:pt x="59239" y="227329"/>
                </a:lnTo>
                <a:lnTo>
                  <a:pt x="59969" y="227329"/>
                </a:lnTo>
                <a:lnTo>
                  <a:pt x="60312" y="226059"/>
                </a:lnTo>
                <a:lnTo>
                  <a:pt x="61150" y="224789"/>
                </a:lnTo>
                <a:close/>
              </a:path>
              <a:path w="204470" h="332740">
                <a:moveTo>
                  <a:pt x="103636" y="225495"/>
                </a:moveTo>
                <a:lnTo>
                  <a:pt x="102704" y="226059"/>
                </a:lnTo>
                <a:lnTo>
                  <a:pt x="102184" y="227329"/>
                </a:lnTo>
                <a:lnTo>
                  <a:pt x="102755" y="227329"/>
                </a:lnTo>
                <a:lnTo>
                  <a:pt x="103636" y="225495"/>
                </a:lnTo>
                <a:close/>
              </a:path>
              <a:path w="204470" h="332740">
                <a:moveTo>
                  <a:pt x="106908" y="226059"/>
                </a:moveTo>
                <a:lnTo>
                  <a:pt x="106578" y="226059"/>
                </a:lnTo>
                <a:lnTo>
                  <a:pt x="103276" y="227329"/>
                </a:lnTo>
                <a:lnTo>
                  <a:pt x="105587" y="227329"/>
                </a:lnTo>
                <a:lnTo>
                  <a:pt x="106908" y="226059"/>
                </a:lnTo>
                <a:close/>
              </a:path>
              <a:path w="204470" h="332740">
                <a:moveTo>
                  <a:pt x="140563" y="217169"/>
                </a:moveTo>
                <a:lnTo>
                  <a:pt x="138925" y="217169"/>
                </a:lnTo>
                <a:lnTo>
                  <a:pt x="137299" y="219709"/>
                </a:lnTo>
                <a:lnTo>
                  <a:pt x="134327" y="224789"/>
                </a:lnTo>
                <a:lnTo>
                  <a:pt x="133210" y="227329"/>
                </a:lnTo>
                <a:lnTo>
                  <a:pt x="134065" y="227329"/>
                </a:lnTo>
                <a:lnTo>
                  <a:pt x="134785" y="226059"/>
                </a:lnTo>
                <a:lnTo>
                  <a:pt x="136436" y="223519"/>
                </a:lnTo>
                <a:lnTo>
                  <a:pt x="138391" y="219709"/>
                </a:lnTo>
                <a:lnTo>
                  <a:pt x="140563" y="217169"/>
                </a:lnTo>
                <a:close/>
              </a:path>
              <a:path w="204470" h="332740">
                <a:moveTo>
                  <a:pt x="144272" y="226059"/>
                </a:moveTo>
                <a:lnTo>
                  <a:pt x="143941" y="226059"/>
                </a:lnTo>
                <a:lnTo>
                  <a:pt x="144259" y="227329"/>
                </a:lnTo>
                <a:lnTo>
                  <a:pt x="144272" y="226059"/>
                </a:lnTo>
                <a:close/>
              </a:path>
              <a:path w="204470" h="332740">
                <a:moveTo>
                  <a:pt x="145567" y="224789"/>
                </a:moveTo>
                <a:lnTo>
                  <a:pt x="144868" y="224789"/>
                </a:lnTo>
                <a:lnTo>
                  <a:pt x="144627" y="226059"/>
                </a:lnTo>
                <a:lnTo>
                  <a:pt x="144272" y="226059"/>
                </a:lnTo>
                <a:lnTo>
                  <a:pt x="144272" y="227329"/>
                </a:lnTo>
                <a:lnTo>
                  <a:pt x="145567" y="224789"/>
                </a:lnTo>
                <a:close/>
              </a:path>
              <a:path w="204470" h="332740">
                <a:moveTo>
                  <a:pt x="167868" y="198119"/>
                </a:moveTo>
                <a:lnTo>
                  <a:pt x="166535" y="198119"/>
                </a:lnTo>
                <a:lnTo>
                  <a:pt x="165252" y="200659"/>
                </a:lnTo>
                <a:lnTo>
                  <a:pt x="162598" y="204469"/>
                </a:lnTo>
                <a:lnTo>
                  <a:pt x="160540" y="208279"/>
                </a:lnTo>
                <a:lnTo>
                  <a:pt x="153911" y="224789"/>
                </a:lnTo>
                <a:lnTo>
                  <a:pt x="153202" y="226136"/>
                </a:lnTo>
                <a:lnTo>
                  <a:pt x="152450" y="227329"/>
                </a:lnTo>
                <a:lnTo>
                  <a:pt x="153035" y="227329"/>
                </a:lnTo>
                <a:lnTo>
                  <a:pt x="154183" y="224688"/>
                </a:lnTo>
                <a:lnTo>
                  <a:pt x="156286" y="220838"/>
                </a:lnTo>
                <a:lnTo>
                  <a:pt x="159689" y="213359"/>
                </a:lnTo>
                <a:lnTo>
                  <a:pt x="161315" y="209549"/>
                </a:lnTo>
                <a:lnTo>
                  <a:pt x="163334" y="205739"/>
                </a:lnTo>
                <a:lnTo>
                  <a:pt x="166154" y="200659"/>
                </a:lnTo>
                <a:lnTo>
                  <a:pt x="167868" y="198119"/>
                </a:lnTo>
                <a:close/>
              </a:path>
              <a:path w="204470" h="332740">
                <a:moveTo>
                  <a:pt x="180289" y="224789"/>
                </a:moveTo>
                <a:lnTo>
                  <a:pt x="179895" y="224789"/>
                </a:lnTo>
                <a:lnTo>
                  <a:pt x="178714" y="226059"/>
                </a:lnTo>
                <a:lnTo>
                  <a:pt x="178498" y="227329"/>
                </a:lnTo>
                <a:lnTo>
                  <a:pt x="179857" y="226059"/>
                </a:lnTo>
                <a:lnTo>
                  <a:pt x="180340" y="226059"/>
                </a:lnTo>
                <a:lnTo>
                  <a:pt x="180289" y="224789"/>
                </a:lnTo>
                <a:close/>
              </a:path>
              <a:path w="204470" h="332740">
                <a:moveTo>
                  <a:pt x="184983" y="216057"/>
                </a:moveTo>
                <a:lnTo>
                  <a:pt x="186448" y="218439"/>
                </a:lnTo>
                <a:lnTo>
                  <a:pt x="186088" y="220838"/>
                </a:lnTo>
                <a:lnTo>
                  <a:pt x="185674" y="227329"/>
                </a:lnTo>
                <a:lnTo>
                  <a:pt x="186321" y="227329"/>
                </a:lnTo>
                <a:lnTo>
                  <a:pt x="186552" y="223519"/>
                </a:lnTo>
                <a:lnTo>
                  <a:pt x="186918" y="218439"/>
                </a:lnTo>
                <a:lnTo>
                  <a:pt x="187087" y="217169"/>
                </a:lnTo>
                <a:lnTo>
                  <a:pt x="186563" y="217169"/>
                </a:lnTo>
                <a:lnTo>
                  <a:pt x="184983" y="216057"/>
                </a:lnTo>
                <a:close/>
              </a:path>
              <a:path w="204470" h="332740">
                <a:moveTo>
                  <a:pt x="111036" y="226059"/>
                </a:moveTo>
                <a:lnTo>
                  <a:pt x="110883" y="226059"/>
                </a:lnTo>
                <a:lnTo>
                  <a:pt x="111036" y="226059"/>
                </a:lnTo>
                <a:close/>
              </a:path>
              <a:path w="204470" h="332740">
                <a:moveTo>
                  <a:pt x="65740" y="225833"/>
                </a:moveTo>
                <a:lnTo>
                  <a:pt x="64554" y="226059"/>
                </a:lnTo>
                <a:lnTo>
                  <a:pt x="65633" y="226059"/>
                </a:lnTo>
                <a:lnTo>
                  <a:pt x="65740" y="225833"/>
                </a:lnTo>
                <a:close/>
              </a:path>
              <a:path w="204470" h="332740">
                <a:moveTo>
                  <a:pt x="144868" y="224789"/>
                </a:moveTo>
                <a:lnTo>
                  <a:pt x="143306" y="224789"/>
                </a:lnTo>
                <a:lnTo>
                  <a:pt x="143840" y="226059"/>
                </a:lnTo>
                <a:lnTo>
                  <a:pt x="144487" y="226059"/>
                </a:lnTo>
                <a:lnTo>
                  <a:pt x="144868" y="224789"/>
                </a:lnTo>
                <a:close/>
              </a:path>
              <a:path w="204470" h="332740">
                <a:moveTo>
                  <a:pt x="66230" y="224789"/>
                </a:moveTo>
                <a:lnTo>
                  <a:pt x="65740" y="225833"/>
                </a:lnTo>
                <a:lnTo>
                  <a:pt x="66296" y="225726"/>
                </a:lnTo>
                <a:lnTo>
                  <a:pt x="66230" y="224789"/>
                </a:lnTo>
                <a:close/>
              </a:path>
              <a:path w="204470" h="332740">
                <a:moveTo>
                  <a:pt x="104800" y="224789"/>
                </a:moveTo>
                <a:lnTo>
                  <a:pt x="103974" y="224789"/>
                </a:lnTo>
                <a:lnTo>
                  <a:pt x="103636" y="225495"/>
                </a:lnTo>
                <a:lnTo>
                  <a:pt x="104800" y="224789"/>
                </a:lnTo>
                <a:close/>
              </a:path>
              <a:path w="204470" h="332740">
                <a:moveTo>
                  <a:pt x="52879" y="224295"/>
                </a:moveTo>
                <a:lnTo>
                  <a:pt x="51914" y="224688"/>
                </a:lnTo>
                <a:lnTo>
                  <a:pt x="52057" y="224789"/>
                </a:lnTo>
                <a:lnTo>
                  <a:pt x="52879" y="224295"/>
                </a:lnTo>
                <a:close/>
              </a:path>
              <a:path w="204470" h="332740">
                <a:moveTo>
                  <a:pt x="97002" y="223519"/>
                </a:moveTo>
                <a:lnTo>
                  <a:pt x="95313" y="223519"/>
                </a:lnTo>
                <a:lnTo>
                  <a:pt x="95326" y="224789"/>
                </a:lnTo>
                <a:lnTo>
                  <a:pt x="97002" y="223519"/>
                </a:lnTo>
                <a:close/>
              </a:path>
              <a:path w="204470" h="332740">
                <a:moveTo>
                  <a:pt x="105346" y="223519"/>
                </a:moveTo>
                <a:lnTo>
                  <a:pt x="104800" y="224789"/>
                </a:lnTo>
                <a:lnTo>
                  <a:pt x="105448" y="224789"/>
                </a:lnTo>
                <a:lnTo>
                  <a:pt x="105346" y="223519"/>
                </a:lnTo>
                <a:close/>
              </a:path>
              <a:path w="204470" h="332740">
                <a:moveTo>
                  <a:pt x="146824" y="214629"/>
                </a:moveTo>
                <a:lnTo>
                  <a:pt x="145948" y="214629"/>
                </a:lnTo>
                <a:lnTo>
                  <a:pt x="144970" y="217169"/>
                </a:lnTo>
                <a:lnTo>
                  <a:pt x="144474" y="218689"/>
                </a:lnTo>
                <a:lnTo>
                  <a:pt x="144005" y="219709"/>
                </a:lnTo>
                <a:lnTo>
                  <a:pt x="143548" y="220979"/>
                </a:lnTo>
                <a:lnTo>
                  <a:pt x="143167" y="223519"/>
                </a:lnTo>
                <a:lnTo>
                  <a:pt x="142709" y="224789"/>
                </a:lnTo>
                <a:lnTo>
                  <a:pt x="146253" y="224789"/>
                </a:lnTo>
                <a:lnTo>
                  <a:pt x="146964" y="223519"/>
                </a:lnTo>
                <a:lnTo>
                  <a:pt x="144437" y="223519"/>
                </a:lnTo>
                <a:lnTo>
                  <a:pt x="145669" y="219709"/>
                </a:lnTo>
                <a:lnTo>
                  <a:pt x="146113" y="218439"/>
                </a:lnTo>
                <a:lnTo>
                  <a:pt x="146685" y="217169"/>
                </a:lnTo>
                <a:lnTo>
                  <a:pt x="146405" y="217169"/>
                </a:lnTo>
                <a:lnTo>
                  <a:pt x="146824" y="214629"/>
                </a:lnTo>
                <a:close/>
              </a:path>
              <a:path w="204470" h="332740">
                <a:moveTo>
                  <a:pt x="167398" y="220979"/>
                </a:moveTo>
                <a:lnTo>
                  <a:pt x="167119" y="220979"/>
                </a:lnTo>
                <a:lnTo>
                  <a:pt x="166547" y="222249"/>
                </a:lnTo>
                <a:lnTo>
                  <a:pt x="167106" y="224789"/>
                </a:lnTo>
                <a:lnTo>
                  <a:pt x="168376" y="224789"/>
                </a:lnTo>
                <a:lnTo>
                  <a:pt x="169024" y="223519"/>
                </a:lnTo>
                <a:lnTo>
                  <a:pt x="167170" y="223519"/>
                </a:lnTo>
                <a:lnTo>
                  <a:pt x="167398" y="220979"/>
                </a:lnTo>
                <a:close/>
              </a:path>
              <a:path w="204470" h="332740">
                <a:moveTo>
                  <a:pt x="171907" y="222249"/>
                </a:moveTo>
                <a:lnTo>
                  <a:pt x="170840" y="223519"/>
                </a:lnTo>
                <a:lnTo>
                  <a:pt x="170497" y="224789"/>
                </a:lnTo>
                <a:lnTo>
                  <a:pt x="171818" y="223519"/>
                </a:lnTo>
                <a:lnTo>
                  <a:pt x="172250" y="223519"/>
                </a:lnTo>
                <a:lnTo>
                  <a:pt x="171907" y="222249"/>
                </a:lnTo>
                <a:close/>
              </a:path>
              <a:path w="204470" h="332740">
                <a:moveTo>
                  <a:pt x="58585" y="220979"/>
                </a:moveTo>
                <a:lnTo>
                  <a:pt x="58394" y="220979"/>
                </a:lnTo>
                <a:lnTo>
                  <a:pt x="52879" y="224295"/>
                </a:lnTo>
                <a:lnTo>
                  <a:pt x="57912" y="222249"/>
                </a:lnTo>
                <a:lnTo>
                  <a:pt x="58585" y="220979"/>
                </a:lnTo>
                <a:close/>
              </a:path>
              <a:path w="204470" h="332740">
                <a:moveTo>
                  <a:pt x="98463" y="218439"/>
                </a:moveTo>
                <a:lnTo>
                  <a:pt x="97612" y="218439"/>
                </a:lnTo>
                <a:lnTo>
                  <a:pt x="95681" y="220979"/>
                </a:lnTo>
                <a:lnTo>
                  <a:pt x="92798" y="223519"/>
                </a:lnTo>
                <a:lnTo>
                  <a:pt x="94678" y="223519"/>
                </a:lnTo>
                <a:lnTo>
                  <a:pt x="96139" y="220979"/>
                </a:lnTo>
                <a:lnTo>
                  <a:pt x="97438" y="220979"/>
                </a:lnTo>
                <a:lnTo>
                  <a:pt x="98463" y="218439"/>
                </a:lnTo>
                <a:close/>
              </a:path>
              <a:path w="204470" h="332740">
                <a:moveTo>
                  <a:pt x="138214" y="193039"/>
                </a:moveTo>
                <a:lnTo>
                  <a:pt x="137502" y="193039"/>
                </a:lnTo>
                <a:lnTo>
                  <a:pt x="133324" y="195579"/>
                </a:lnTo>
                <a:lnTo>
                  <a:pt x="131495" y="198119"/>
                </a:lnTo>
                <a:lnTo>
                  <a:pt x="129171" y="199389"/>
                </a:lnTo>
                <a:lnTo>
                  <a:pt x="126809" y="199389"/>
                </a:lnTo>
                <a:lnTo>
                  <a:pt x="126415" y="200659"/>
                </a:lnTo>
                <a:lnTo>
                  <a:pt x="128168" y="200659"/>
                </a:lnTo>
                <a:lnTo>
                  <a:pt x="127203" y="204469"/>
                </a:lnTo>
                <a:lnTo>
                  <a:pt x="126784" y="205739"/>
                </a:lnTo>
                <a:lnTo>
                  <a:pt x="126631" y="205739"/>
                </a:lnTo>
                <a:lnTo>
                  <a:pt x="119811" y="212089"/>
                </a:lnTo>
                <a:lnTo>
                  <a:pt x="108499" y="220979"/>
                </a:lnTo>
                <a:lnTo>
                  <a:pt x="106629" y="223519"/>
                </a:lnTo>
                <a:lnTo>
                  <a:pt x="110675" y="220979"/>
                </a:lnTo>
                <a:lnTo>
                  <a:pt x="115700" y="215899"/>
                </a:lnTo>
                <a:lnTo>
                  <a:pt x="121177" y="212089"/>
                </a:lnTo>
                <a:lnTo>
                  <a:pt x="126544" y="207044"/>
                </a:lnTo>
                <a:lnTo>
                  <a:pt x="127927" y="207009"/>
                </a:lnTo>
                <a:lnTo>
                  <a:pt x="128282" y="204469"/>
                </a:lnTo>
                <a:lnTo>
                  <a:pt x="128435" y="204469"/>
                </a:lnTo>
                <a:lnTo>
                  <a:pt x="129273" y="203199"/>
                </a:lnTo>
                <a:lnTo>
                  <a:pt x="128866" y="203199"/>
                </a:lnTo>
                <a:lnTo>
                  <a:pt x="129870" y="201929"/>
                </a:lnTo>
                <a:lnTo>
                  <a:pt x="129501" y="201929"/>
                </a:lnTo>
                <a:lnTo>
                  <a:pt x="130111" y="200659"/>
                </a:lnTo>
                <a:lnTo>
                  <a:pt x="131127" y="199389"/>
                </a:lnTo>
                <a:lnTo>
                  <a:pt x="132105" y="198119"/>
                </a:lnTo>
                <a:lnTo>
                  <a:pt x="133540" y="196849"/>
                </a:lnTo>
                <a:lnTo>
                  <a:pt x="135636" y="195579"/>
                </a:lnTo>
                <a:lnTo>
                  <a:pt x="138214" y="193039"/>
                </a:lnTo>
                <a:close/>
              </a:path>
              <a:path w="204470" h="332740">
                <a:moveTo>
                  <a:pt x="152768" y="212089"/>
                </a:moveTo>
                <a:lnTo>
                  <a:pt x="151555" y="215802"/>
                </a:lnTo>
                <a:lnTo>
                  <a:pt x="150469" y="218439"/>
                </a:lnTo>
                <a:lnTo>
                  <a:pt x="149974" y="218439"/>
                </a:lnTo>
                <a:lnTo>
                  <a:pt x="149174" y="219709"/>
                </a:lnTo>
                <a:lnTo>
                  <a:pt x="148691" y="220979"/>
                </a:lnTo>
                <a:lnTo>
                  <a:pt x="147243" y="222249"/>
                </a:lnTo>
                <a:lnTo>
                  <a:pt x="144995" y="223519"/>
                </a:lnTo>
                <a:lnTo>
                  <a:pt x="148234" y="223519"/>
                </a:lnTo>
                <a:lnTo>
                  <a:pt x="150622" y="220979"/>
                </a:lnTo>
                <a:lnTo>
                  <a:pt x="152971" y="220979"/>
                </a:lnTo>
                <a:lnTo>
                  <a:pt x="153327" y="219709"/>
                </a:lnTo>
                <a:lnTo>
                  <a:pt x="150609" y="219709"/>
                </a:lnTo>
                <a:lnTo>
                  <a:pt x="152734" y="214944"/>
                </a:lnTo>
                <a:lnTo>
                  <a:pt x="152868" y="214500"/>
                </a:lnTo>
                <a:lnTo>
                  <a:pt x="153136" y="213359"/>
                </a:lnTo>
                <a:lnTo>
                  <a:pt x="153441" y="213359"/>
                </a:lnTo>
                <a:lnTo>
                  <a:pt x="152768" y="212089"/>
                </a:lnTo>
                <a:close/>
              </a:path>
              <a:path w="204470" h="332740">
                <a:moveTo>
                  <a:pt x="153530" y="222249"/>
                </a:moveTo>
                <a:lnTo>
                  <a:pt x="152755" y="223519"/>
                </a:lnTo>
                <a:lnTo>
                  <a:pt x="152958" y="223519"/>
                </a:lnTo>
                <a:lnTo>
                  <a:pt x="153530" y="222249"/>
                </a:lnTo>
                <a:close/>
              </a:path>
              <a:path w="204470" h="332740">
                <a:moveTo>
                  <a:pt x="168783" y="217169"/>
                </a:moveTo>
                <a:lnTo>
                  <a:pt x="168338" y="217169"/>
                </a:lnTo>
                <a:lnTo>
                  <a:pt x="168808" y="219709"/>
                </a:lnTo>
                <a:lnTo>
                  <a:pt x="168922" y="220979"/>
                </a:lnTo>
                <a:lnTo>
                  <a:pt x="167919" y="223519"/>
                </a:lnTo>
                <a:lnTo>
                  <a:pt x="169024" y="223519"/>
                </a:lnTo>
                <a:lnTo>
                  <a:pt x="169545" y="222249"/>
                </a:lnTo>
                <a:lnTo>
                  <a:pt x="170675" y="222249"/>
                </a:lnTo>
                <a:lnTo>
                  <a:pt x="171081" y="220979"/>
                </a:lnTo>
                <a:lnTo>
                  <a:pt x="171312" y="219709"/>
                </a:lnTo>
                <a:lnTo>
                  <a:pt x="169176" y="219709"/>
                </a:lnTo>
                <a:lnTo>
                  <a:pt x="168783" y="217169"/>
                </a:lnTo>
                <a:close/>
              </a:path>
              <a:path w="204470" h="332740">
                <a:moveTo>
                  <a:pt x="179400" y="219709"/>
                </a:moveTo>
                <a:lnTo>
                  <a:pt x="178701" y="219709"/>
                </a:lnTo>
                <a:lnTo>
                  <a:pt x="178231" y="223519"/>
                </a:lnTo>
                <a:lnTo>
                  <a:pt x="178904" y="223519"/>
                </a:lnTo>
                <a:lnTo>
                  <a:pt x="179193" y="221886"/>
                </a:lnTo>
                <a:lnTo>
                  <a:pt x="179374" y="220979"/>
                </a:lnTo>
                <a:lnTo>
                  <a:pt x="179400" y="219709"/>
                </a:lnTo>
                <a:close/>
              </a:path>
              <a:path w="204470" h="332740">
                <a:moveTo>
                  <a:pt x="97072" y="221886"/>
                </a:moveTo>
                <a:lnTo>
                  <a:pt x="96926" y="222249"/>
                </a:lnTo>
                <a:lnTo>
                  <a:pt x="97257" y="222066"/>
                </a:lnTo>
                <a:lnTo>
                  <a:pt x="97072" y="221886"/>
                </a:lnTo>
                <a:close/>
              </a:path>
              <a:path w="204470" h="332740">
                <a:moveTo>
                  <a:pt x="99212" y="220979"/>
                </a:moveTo>
                <a:lnTo>
                  <a:pt x="97257" y="222066"/>
                </a:lnTo>
                <a:lnTo>
                  <a:pt x="97447" y="222249"/>
                </a:lnTo>
                <a:lnTo>
                  <a:pt x="99212" y="220979"/>
                </a:lnTo>
                <a:close/>
              </a:path>
              <a:path w="204470" h="332740">
                <a:moveTo>
                  <a:pt x="104508" y="220979"/>
                </a:moveTo>
                <a:lnTo>
                  <a:pt x="103708" y="220979"/>
                </a:lnTo>
                <a:lnTo>
                  <a:pt x="102882" y="222249"/>
                </a:lnTo>
                <a:lnTo>
                  <a:pt x="103530" y="222249"/>
                </a:lnTo>
                <a:lnTo>
                  <a:pt x="104508" y="220979"/>
                </a:lnTo>
                <a:close/>
              </a:path>
              <a:path w="204470" h="332740">
                <a:moveTo>
                  <a:pt x="160680" y="198119"/>
                </a:moveTo>
                <a:lnTo>
                  <a:pt x="159854" y="198119"/>
                </a:lnTo>
                <a:lnTo>
                  <a:pt x="157607" y="200659"/>
                </a:lnTo>
                <a:lnTo>
                  <a:pt x="155321" y="204469"/>
                </a:lnTo>
                <a:lnTo>
                  <a:pt x="146418" y="220979"/>
                </a:lnTo>
                <a:lnTo>
                  <a:pt x="145465" y="222249"/>
                </a:lnTo>
                <a:lnTo>
                  <a:pt x="146100" y="222249"/>
                </a:lnTo>
                <a:lnTo>
                  <a:pt x="147383" y="219709"/>
                </a:lnTo>
                <a:lnTo>
                  <a:pt x="149976" y="215802"/>
                </a:lnTo>
                <a:lnTo>
                  <a:pt x="156095" y="204469"/>
                </a:lnTo>
                <a:lnTo>
                  <a:pt x="158394" y="201929"/>
                </a:lnTo>
                <a:lnTo>
                  <a:pt x="160680" y="198119"/>
                </a:lnTo>
                <a:close/>
              </a:path>
              <a:path w="204470" h="332740">
                <a:moveTo>
                  <a:pt x="162177" y="220481"/>
                </a:moveTo>
                <a:lnTo>
                  <a:pt x="161683" y="220979"/>
                </a:lnTo>
                <a:lnTo>
                  <a:pt x="160350" y="220979"/>
                </a:lnTo>
                <a:lnTo>
                  <a:pt x="159219" y="222249"/>
                </a:lnTo>
                <a:lnTo>
                  <a:pt x="160921" y="222249"/>
                </a:lnTo>
                <a:lnTo>
                  <a:pt x="162177" y="220481"/>
                </a:lnTo>
                <a:close/>
              </a:path>
              <a:path w="204470" h="332740">
                <a:moveTo>
                  <a:pt x="194500" y="213359"/>
                </a:moveTo>
                <a:lnTo>
                  <a:pt x="193827" y="213359"/>
                </a:lnTo>
                <a:lnTo>
                  <a:pt x="193598" y="214629"/>
                </a:lnTo>
                <a:lnTo>
                  <a:pt x="193403" y="216057"/>
                </a:lnTo>
                <a:lnTo>
                  <a:pt x="193281" y="217169"/>
                </a:lnTo>
                <a:lnTo>
                  <a:pt x="192773" y="217169"/>
                </a:lnTo>
                <a:lnTo>
                  <a:pt x="192989" y="218439"/>
                </a:lnTo>
                <a:lnTo>
                  <a:pt x="191833" y="218439"/>
                </a:lnTo>
                <a:lnTo>
                  <a:pt x="193103" y="219709"/>
                </a:lnTo>
                <a:lnTo>
                  <a:pt x="192011" y="219709"/>
                </a:lnTo>
                <a:lnTo>
                  <a:pt x="192936" y="220838"/>
                </a:lnTo>
                <a:lnTo>
                  <a:pt x="192976" y="222249"/>
                </a:lnTo>
                <a:lnTo>
                  <a:pt x="193558" y="222249"/>
                </a:lnTo>
                <a:lnTo>
                  <a:pt x="193675" y="219709"/>
                </a:lnTo>
                <a:lnTo>
                  <a:pt x="192633" y="219709"/>
                </a:lnTo>
                <a:lnTo>
                  <a:pt x="191868" y="218689"/>
                </a:lnTo>
                <a:lnTo>
                  <a:pt x="193766" y="218689"/>
                </a:lnTo>
                <a:lnTo>
                  <a:pt x="194036" y="215802"/>
                </a:lnTo>
                <a:lnTo>
                  <a:pt x="194500" y="213359"/>
                </a:lnTo>
                <a:close/>
              </a:path>
              <a:path w="204470" h="332740">
                <a:moveTo>
                  <a:pt x="97438" y="220979"/>
                </a:moveTo>
                <a:lnTo>
                  <a:pt x="96139" y="220979"/>
                </a:lnTo>
                <a:lnTo>
                  <a:pt x="97072" y="221886"/>
                </a:lnTo>
                <a:lnTo>
                  <a:pt x="97438" y="220979"/>
                </a:lnTo>
                <a:close/>
              </a:path>
              <a:path w="204470" h="332740">
                <a:moveTo>
                  <a:pt x="61455" y="217169"/>
                </a:moveTo>
                <a:lnTo>
                  <a:pt x="55600" y="218439"/>
                </a:lnTo>
                <a:lnTo>
                  <a:pt x="54825" y="218439"/>
                </a:lnTo>
                <a:lnTo>
                  <a:pt x="55753" y="220979"/>
                </a:lnTo>
                <a:lnTo>
                  <a:pt x="57759" y="219709"/>
                </a:lnTo>
                <a:lnTo>
                  <a:pt x="55499" y="219709"/>
                </a:lnTo>
                <a:lnTo>
                  <a:pt x="61455" y="217169"/>
                </a:lnTo>
                <a:close/>
              </a:path>
              <a:path w="204470" h="332740">
                <a:moveTo>
                  <a:pt x="99136" y="218439"/>
                </a:moveTo>
                <a:lnTo>
                  <a:pt x="98463" y="218439"/>
                </a:lnTo>
                <a:lnTo>
                  <a:pt x="99695" y="220979"/>
                </a:lnTo>
                <a:lnTo>
                  <a:pt x="101231" y="219709"/>
                </a:lnTo>
                <a:lnTo>
                  <a:pt x="99695" y="219709"/>
                </a:lnTo>
                <a:lnTo>
                  <a:pt x="99136" y="218439"/>
                </a:lnTo>
                <a:close/>
              </a:path>
              <a:path w="204470" h="332740">
                <a:moveTo>
                  <a:pt x="160343" y="220838"/>
                </a:moveTo>
                <a:lnTo>
                  <a:pt x="160312" y="220979"/>
                </a:lnTo>
                <a:lnTo>
                  <a:pt x="160343" y="220838"/>
                </a:lnTo>
                <a:close/>
              </a:path>
              <a:path w="204470" h="332740">
                <a:moveTo>
                  <a:pt x="162179" y="213359"/>
                </a:moveTo>
                <a:lnTo>
                  <a:pt x="161759" y="213359"/>
                </a:lnTo>
                <a:lnTo>
                  <a:pt x="162052" y="217169"/>
                </a:lnTo>
                <a:lnTo>
                  <a:pt x="161163" y="218439"/>
                </a:lnTo>
                <a:lnTo>
                  <a:pt x="160947" y="219709"/>
                </a:lnTo>
                <a:lnTo>
                  <a:pt x="160604" y="220979"/>
                </a:lnTo>
                <a:lnTo>
                  <a:pt x="161213" y="220979"/>
                </a:lnTo>
                <a:lnTo>
                  <a:pt x="161874" y="218439"/>
                </a:lnTo>
                <a:lnTo>
                  <a:pt x="162788" y="215899"/>
                </a:lnTo>
                <a:lnTo>
                  <a:pt x="162356" y="215899"/>
                </a:lnTo>
                <a:lnTo>
                  <a:pt x="162293" y="214500"/>
                </a:lnTo>
                <a:lnTo>
                  <a:pt x="162179" y="213359"/>
                </a:lnTo>
                <a:close/>
              </a:path>
              <a:path w="204470" h="332740">
                <a:moveTo>
                  <a:pt x="199732" y="219709"/>
                </a:moveTo>
                <a:lnTo>
                  <a:pt x="198894" y="219709"/>
                </a:lnTo>
                <a:lnTo>
                  <a:pt x="199732" y="220979"/>
                </a:lnTo>
                <a:lnTo>
                  <a:pt x="199732" y="219709"/>
                </a:lnTo>
                <a:close/>
              </a:path>
              <a:path w="204470" h="332740">
                <a:moveTo>
                  <a:pt x="160528" y="217169"/>
                </a:moveTo>
                <a:lnTo>
                  <a:pt x="160337" y="217169"/>
                </a:lnTo>
                <a:lnTo>
                  <a:pt x="160343" y="220838"/>
                </a:lnTo>
                <a:lnTo>
                  <a:pt x="160591" y="219709"/>
                </a:lnTo>
                <a:lnTo>
                  <a:pt x="160528" y="217169"/>
                </a:lnTo>
                <a:close/>
              </a:path>
              <a:path w="204470" h="332740">
                <a:moveTo>
                  <a:pt x="162941" y="219709"/>
                </a:moveTo>
                <a:lnTo>
                  <a:pt x="162725" y="219709"/>
                </a:lnTo>
                <a:lnTo>
                  <a:pt x="162177" y="220481"/>
                </a:lnTo>
                <a:lnTo>
                  <a:pt x="162941" y="219709"/>
                </a:lnTo>
                <a:close/>
              </a:path>
              <a:path w="204470" h="332740">
                <a:moveTo>
                  <a:pt x="102819" y="217169"/>
                </a:moveTo>
                <a:lnTo>
                  <a:pt x="92494" y="217169"/>
                </a:lnTo>
                <a:lnTo>
                  <a:pt x="95999" y="219709"/>
                </a:lnTo>
                <a:lnTo>
                  <a:pt x="97612" y="218439"/>
                </a:lnTo>
                <a:lnTo>
                  <a:pt x="102019" y="218439"/>
                </a:lnTo>
                <a:lnTo>
                  <a:pt x="102819" y="217169"/>
                </a:lnTo>
                <a:close/>
              </a:path>
              <a:path w="204470" h="332740">
                <a:moveTo>
                  <a:pt x="105879" y="217169"/>
                </a:moveTo>
                <a:lnTo>
                  <a:pt x="103784" y="219709"/>
                </a:lnTo>
                <a:lnTo>
                  <a:pt x="104286" y="219709"/>
                </a:lnTo>
                <a:lnTo>
                  <a:pt x="105587" y="218439"/>
                </a:lnTo>
                <a:lnTo>
                  <a:pt x="105879" y="217169"/>
                </a:lnTo>
                <a:close/>
              </a:path>
              <a:path w="204470" h="332740">
                <a:moveTo>
                  <a:pt x="153797" y="213359"/>
                </a:moveTo>
                <a:lnTo>
                  <a:pt x="153441" y="213359"/>
                </a:lnTo>
                <a:lnTo>
                  <a:pt x="152874" y="214629"/>
                </a:lnTo>
                <a:lnTo>
                  <a:pt x="152764" y="214944"/>
                </a:lnTo>
                <a:lnTo>
                  <a:pt x="152492" y="216057"/>
                </a:lnTo>
                <a:lnTo>
                  <a:pt x="152158" y="217169"/>
                </a:lnTo>
                <a:lnTo>
                  <a:pt x="151295" y="219709"/>
                </a:lnTo>
                <a:lnTo>
                  <a:pt x="153327" y="219709"/>
                </a:lnTo>
                <a:lnTo>
                  <a:pt x="154000" y="218439"/>
                </a:lnTo>
                <a:lnTo>
                  <a:pt x="154241" y="218439"/>
                </a:lnTo>
                <a:lnTo>
                  <a:pt x="155092" y="217169"/>
                </a:lnTo>
                <a:lnTo>
                  <a:pt x="152666" y="217169"/>
                </a:lnTo>
                <a:lnTo>
                  <a:pt x="153797" y="213359"/>
                </a:lnTo>
                <a:close/>
              </a:path>
              <a:path w="204470" h="332740">
                <a:moveTo>
                  <a:pt x="169062" y="214629"/>
                </a:moveTo>
                <a:lnTo>
                  <a:pt x="168414" y="214629"/>
                </a:lnTo>
                <a:lnTo>
                  <a:pt x="169176" y="219709"/>
                </a:lnTo>
                <a:lnTo>
                  <a:pt x="169735" y="219709"/>
                </a:lnTo>
                <a:lnTo>
                  <a:pt x="169062" y="214629"/>
                </a:lnTo>
                <a:close/>
              </a:path>
              <a:path w="204470" h="332740">
                <a:moveTo>
                  <a:pt x="168808" y="212089"/>
                </a:moveTo>
                <a:lnTo>
                  <a:pt x="168719" y="213450"/>
                </a:lnTo>
                <a:lnTo>
                  <a:pt x="170048" y="215802"/>
                </a:lnTo>
                <a:lnTo>
                  <a:pt x="170162" y="216057"/>
                </a:lnTo>
                <a:lnTo>
                  <a:pt x="170573" y="217169"/>
                </a:lnTo>
                <a:lnTo>
                  <a:pt x="170103" y="218439"/>
                </a:lnTo>
                <a:lnTo>
                  <a:pt x="169735" y="219709"/>
                </a:lnTo>
                <a:lnTo>
                  <a:pt x="171312" y="219709"/>
                </a:lnTo>
                <a:lnTo>
                  <a:pt x="172006" y="215899"/>
                </a:lnTo>
                <a:lnTo>
                  <a:pt x="170827" y="215899"/>
                </a:lnTo>
                <a:lnTo>
                  <a:pt x="170161" y="214500"/>
                </a:lnTo>
                <a:lnTo>
                  <a:pt x="169557" y="213359"/>
                </a:lnTo>
                <a:lnTo>
                  <a:pt x="168808" y="212089"/>
                </a:lnTo>
                <a:close/>
              </a:path>
              <a:path w="204470" h="332740">
                <a:moveTo>
                  <a:pt x="176720" y="215899"/>
                </a:moveTo>
                <a:lnTo>
                  <a:pt x="176796" y="217169"/>
                </a:lnTo>
                <a:lnTo>
                  <a:pt x="178676" y="219709"/>
                </a:lnTo>
                <a:lnTo>
                  <a:pt x="179463" y="219709"/>
                </a:lnTo>
                <a:lnTo>
                  <a:pt x="179692" y="218439"/>
                </a:lnTo>
                <a:lnTo>
                  <a:pt x="178231" y="218439"/>
                </a:lnTo>
                <a:lnTo>
                  <a:pt x="177584" y="217169"/>
                </a:lnTo>
                <a:lnTo>
                  <a:pt x="176720" y="215899"/>
                </a:lnTo>
                <a:close/>
              </a:path>
              <a:path w="204470" h="332740">
                <a:moveTo>
                  <a:pt x="191058" y="217169"/>
                </a:moveTo>
                <a:lnTo>
                  <a:pt x="190728" y="217169"/>
                </a:lnTo>
                <a:lnTo>
                  <a:pt x="191868" y="218689"/>
                </a:lnTo>
                <a:lnTo>
                  <a:pt x="191820" y="218439"/>
                </a:lnTo>
                <a:lnTo>
                  <a:pt x="191058" y="217169"/>
                </a:lnTo>
                <a:close/>
              </a:path>
              <a:path w="204470" h="332740">
                <a:moveTo>
                  <a:pt x="79603" y="207465"/>
                </a:moveTo>
                <a:lnTo>
                  <a:pt x="74987" y="210819"/>
                </a:lnTo>
                <a:lnTo>
                  <a:pt x="69778" y="214685"/>
                </a:lnTo>
                <a:lnTo>
                  <a:pt x="64909" y="218439"/>
                </a:lnTo>
                <a:lnTo>
                  <a:pt x="65062" y="218439"/>
                </a:lnTo>
                <a:lnTo>
                  <a:pt x="67945" y="217169"/>
                </a:lnTo>
                <a:lnTo>
                  <a:pt x="72677" y="213359"/>
                </a:lnTo>
                <a:lnTo>
                  <a:pt x="78726" y="208279"/>
                </a:lnTo>
                <a:lnTo>
                  <a:pt x="79603" y="207465"/>
                </a:lnTo>
                <a:close/>
              </a:path>
              <a:path w="204470" h="332740">
                <a:moveTo>
                  <a:pt x="82244" y="217696"/>
                </a:moveTo>
                <a:lnTo>
                  <a:pt x="80403" y="218439"/>
                </a:lnTo>
                <a:lnTo>
                  <a:pt x="81309" y="218439"/>
                </a:lnTo>
                <a:lnTo>
                  <a:pt x="82244" y="217696"/>
                </a:lnTo>
                <a:close/>
              </a:path>
              <a:path w="204470" h="332740">
                <a:moveTo>
                  <a:pt x="123050" y="214629"/>
                </a:moveTo>
                <a:lnTo>
                  <a:pt x="121577" y="218439"/>
                </a:lnTo>
                <a:lnTo>
                  <a:pt x="122631" y="217169"/>
                </a:lnTo>
                <a:lnTo>
                  <a:pt x="122885" y="217169"/>
                </a:lnTo>
                <a:lnTo>
                  <a:pt x="122961" y="216625"/>
                </a:lnTo>
                <a:lnTo>
                  <a:pt x="123050" y="214629"/>
                </a:lnTo>
                <a:close/>
              </a:path>
              <a:path w="204470" h="332740">
                <a:moveTo>
                  <a:pt x="181406" y="209549"/>
                </a:moveTo>
                <a:lnTo>
                  <a:pt x="178523" y="209549"/>
                </a:lnTo>
                <a:lnTo>
                  <a:pt x="179324" y="210819"/>
                </a:lnTo>
                <a:lnTo>
                  <a:pt x="179679" y="210819"/>
                </a:lnTo>
                <a:lnTo>
                  <a:pt x="179552" y="212089"/>
                </a:lnTo>
                <a:lnTo>
                  <a:pt x="179412" y="212089"/>
                </a:lnTo>
                <a:lnTo>
                  <a:pt x="179197" y="215899"/>
                </a:lnTo>
                <a:lnTo>
                  <a:pt x="178612" y="215899"/>
                </a:lnTo>
                <a:lnTo>
                  <a:pt x="178930" y="217169"/>
                </a:lnTo>
                <a:lnTo>
                  <a:pt x="178970" y="217696"/>
                </a:lnTo>
                <a:lnTo>
                  <a:pt x="178866" y="218439"/>
                </a:lnTo>
                <a:lnTo>
                  <a:pt x="179692" y="218439"/>
                </a:lnTo>
                <a:lnTo>
                  <a:pt x="179744" y="216625"/>
                </a:lnTo>
                <a:lnTo>
                  <a:pt x="180153" y="214500"/>
                </a:lnTo>
                <a:lnTo>
                  <a:pt x="180708" y="212089"/>
                </a:lnTo>
                <a:lnTo>
                  <a:pt x="181406" y="209549"/>
                </a:lnTo>
                <a:close/>
              </a:path>
              <a:path w="204470" h="332740">
                <a:moveTo>
                  <a:pt x="199732" y="217169"/>
                </a:moveTo>
                <a:lnTo>
                  <a:pt x="199034" y="217169"/>
                </a:lnTo>
                <a:lnTo>
                  <a:pt x="199732" y="218439"/>
                </a:lnTo>
                <a:lnTo>
                  <a:pt x="199732" y="217169"/>
                </a:lnTo>
                <a:close/>
              </a:path>
              <a:path w="204470" h="332740">
                <a:moveTo>
                  <a:pt x="86233" y="207009"/>
                </a:moveTo>
                <a:lnTo>
                  <a:pt x="85940" y="207009"/>
                </a:lnTo>
                <a:lnTo>
                  <a:pt x="86525" y="210819"/>
                </a:lnTo>
                <a:lnTo>
                  <a:pt x="84493" y="212089"/>
                </a:lnTo>
                <a:lnTo>
                  <a:pt x="79451" y="217169"/>
                </a:lnTo>
                <a:lnTo>
                  <a:pt x="82905" y="217169"/>
                </a:lnTo>
                <a:lnTo>
                  <a:pt x="82244" y="217696"/>
                </a:lnTo>
                <a:lnTo>
                  <a:pt x="86690" y="215899"/>
                </a:lnTo>
                <a:lnTo>
                  <a:pt x="83426" y="215899"/>
                </a:lnTo>
                <a:lnTo>
                  <a:pt x="84975" y="213359"/>
                </a:lnTo>
                <a:lnTo>
                  <a:pt x="85966" y="213359"/>
                </a:lnTo>
                <a:lnTo>
                  <a:pt x="91389" y="209549"/>
                </a:lnTo>
                <a:lnTo>
                  <a:pt x="87134" y="209549"/>
                </a:lnTo>
                <a:lnTo>
                  <a:pt x="86233" y="207009"/>
                </a:lnTo>
                <a:close/>
              </a:path>
              <a:path w="204470" h="332740">
                <a:moveTo>
                  <a:pt x="94005" y="215899"/>
                </a:moveTo>
                <a:lnTo>
                  <a:pt x="92227" y="215899"/>
                </a:lnTo>
                <a:lnTo>
                  <a:pt x="92316" y="217169"/>
                </a:lnTo>
                <a:lnTo>
                  <a:pt x="94005" y="217169"/>
                </a:lnTo>
                <a:lnTo>
                  <a:pt x="94005" y="215899"/>
                </a:lnTo>
                <a:close/>
              </a:path>
              <a:path w="204470" h="332740">
                <a:moveTo>
                  <a:pt x="98310" y="214629"/>
                </a:moveTo>
                <a:lnTo>
                  <a:pt x="98056" y="214629"/>
                </a:lnTo>
                <a:lnTo>
                  <a:pt x="96913" y="215899"/>
                </a:lnTo>
                <a:lnTo>
                  <a:pt x="94526" y="215899"/>
                </a:lnTo>
                <a:lnTo>
                  <a:pt x="94005" y="217169"/>
                </a:lnTo>
                <a:lnTo>
                  <a:pt x="95999" y="217169"/>
                </a:lnTo>
                <a:lnTo>
                  <a:pt x="98310" y="214629"/>
                </a:lnTo>
                <a:close/>
              </a:path>
              <a:path w="204470" h="332740">
                <a:moveTo>
                  <a:pt x="101765" y="214629"/>
                </a:moveTo>
                <a:lnTo>
                  <a:pt x="101320" y="214629"/>
                </a:lnTo>
                <a:lnTo>
                  <a:pt x="97015" y="217169"/>
                </a:lnTo>
                <a:lnTo>
                  <a:pt x="98094" y="217169"/>
                </a:lnTo>
                <a:lnTo>
                  <a:pt x="100736" y="215899"/>
                </a:lnTo>
                <a:lnTo>
                  <a:pt x="101765" y="214629"/>
                </a:lnTo>
                <a:close/>
              </a:path>
              <a:path w="204470" h="332740">
                <a:moveTo>
                  <a:pt x="102285" y="215899"/>
                </a:moveTo>
                <a:lnTo>
                  <a:pt x="99517" y="217169"/>
                </a:lnTo>
                <a:lnTo>
                  <a:pt x="101320" y="217169"/>
                </a:lnTo>
                <a:lnTo>
                  <a:pt x="102285" y="215899"/>
                </a:lnTo>
                <a:close/>
              </a:path>
              <a:path w="204470" h="332740">
                <a:moveTo>
                  <a:pt x="138137" y="212089"/>
                </a:moveTo>
                <a:lnTo>
                  <a:pt x="136994" y="213359"/>
                </a:lnTo>
                <a:lnTo>
                  <a:pt x="136461" y="214629"/>
                </a:lnTo>
                <a:lnTo>
                  <a:pt x="135166" y="214629"/>
                </a:lnTo>
                <a:lnTo>
                  <a:pt x="135103" y="214944"/>
                </a:lnTo>
                <a:lnTo>
                  <a:pt x="134988" y="217169"/>
                </a:lnTo>
                <a:lnTo>
                  <a:pt x="141770" y="217169"/>
                </a:lnTo>
                <a:lnTo>
                  <a:pt x="142811" y="215899"/>
                </a:lnTo>
                <a:lnTo>
                  <a:pt x="136804" y="215899"/>
                </a:lnTo>
                <a:lnTo>
                  <a:pt x="137134" y="214629"/>
                </a:lnTo>
                <a:lnTo>
                  <a:pt x="138137" y="212089"/>
                </a:lnTo>
                <a:close/>
              </a:path>
              <a:path w="204470" h="332740">
                <a:moveTo>
                  <a:pt x="147345" y="215899"/>
                </a:moveTo>
                <a:lnTo>
                  <a:pt x="146824" y="215899"/>
                </a:lnTo>
                <a:lnTo>
                  <a:pt x="146405" y="217169"/>
                </a:lnTo>
                <a:lnTo>
                  <a:pt x="146685" y="217169"/>
                </a:lnTo>
                <a:lnTo>
                  <a:pt x="147345" y="215899"/>
                </a:lnTo>
                <a:close/>
              </a:path>
              <a:path w="204470" h="332740">
                <a:moveTo>
                  <a:pt x="154559" y="213359"/>
                </a:moveTo>
                <a:lnTo>
                  <a:pt x="154254" y="213359"/>
                </a:lnTo>
                <a:lnTo>
                  <a:pt x="153627" y="214500"/>
                </a:lnTo>
                <a:lnTo>
                  <a:pt x="153649" y="215802"/>
                </a:lnTo>
                <a:lnTo>
                  <a:pt x="153758" y="217169"/>
                </a:lnTo>
                <a:lnTo>
                  <a:pt x="154406" y="217169"/>
                </a:lnTo>
                <a:lnTo>
                  <a:pt x="154927" y="215899"/>
                </a:lnTo>
                <a:lnTo>
                  <a:pt x="153898" y="215899"/>
                </a:lnTo>
                <a:lnTo>
                  <a:pt x="154559" y="213359"/>
                </a:lnTo>
                <a:close/>
              </a:path>
              <a:path w="204470" h="332740">
                <a:moveTo>
                  <a:pt x="155457" y="216625"/>
                </a:moveTo>
                <a:lnTo>
                  <a:pt x="154901" y="217169"/>
                </a:lnTo>
                <a:lnTo>
                  <a:pt x="155092" y="217169"/>
                </a:lnTo>
                <a:lnTo>
                  <a:pt x="155457" y="216625"/>
                </a:lnTo>
                <a:close/>
              </a:path>
              <a:path w="204470" h="332740">
                <a:moveTo>
                  <a:pt x="191795" y="201929"/>
                </a:moveTo>
                <a:lnTo>
                  <a:pt x="190246" y="203199"/>
                </a:lnTo>
                <a:lnTo>
                  <a:pt x="188620" y="203199"/>
                </a:lnTo>
                <a:lnTo>
                  <a:pt x="188285" y="204215"/>
                </a:lnTo>
                <a:lnTo>
                  <a:pt x="188264" y="204469"/>
                </a:lnTo>
                <a:lnTo>
                  <a:pt x="186855" y="205739"/>
                </a:lnTo>
                <a:lnTo>
                  <a:pt x="189090" y="205739"/>
                </a:lnTo>
                <a:lnTo>
                  <a:pt x="188696" y="207009"/>
                </a:lnTo>
                <a:lnTo>
                  <a:pt x="188214" y="209549"/>
                </a:lnTo>
                <a:lnTo>
                  <a:pt x="187934" y="209549"/>
                </a:lnTo>
                <a:lnTo>
                  <a:pt x="187350" y="212089"/>
                </a:lnTo>
                <a:lnTo>
                  <a:pt x="186916" y="214500"/>
                </a:lnTo>
                <a:lnTo>
                  <a:pt x="186563" y="217169"/>
                </a:lnTo>
                <a:lnTo>
                  <a:pt x="187087" y="217169"/>
                </a:lnTo>
                <a:lnTo>
                  <a:pt x="187459" y="214500"/>
                </a:lnTo>
                <a:lnTo>
                  <a:pt x="188379" y="210819"/>
                </a:lnTo>
                <a:lnTo>
                  <a:pt x="188760" y="208279"/>
                </a:lnTo>
                <a:lnTo>
                  <a:pt x="189280" y="207009"/>
                </a:lnTo>
                <a:lnTo>
                  <a:pt x="190633" y="207009"/>
                </a:lnTo>
                <a:lnTo>
                  <a:pt x="189433" y="205739"/>
                </a:lnTo>
                <a:lnTo>
                  <a:pt x="190042" y="204469"/>
                </a:lnTo>
                <a:lnTo>
                  <a:pt x="191795" y="201929"/>
                </a:lnTo>
                <a:close/>
              </a:path>
              <a:path w="204470" h="332740">
                <a:moveTo>
                  <a:pt x="156197" y="215899"/>
                </a:moveTo>
                <a:lnTo>
                  <a:pt x="155943" y="215899"/>
                </a:lnTo>
                <a:lnTo>
                  <a:pt x="155457" y="216625"/>
                </a:lnTo>
                <a:lnTo>
                  <a:pt x="156197" y="215899"/>
                </a:lnTo>
                <a:close/>
              </a:path>
              <a:path w="204470" h="332740">
                <a:moveTo>
                  <a:pt x="184886" y="215899"/>
                </a:moveTo>
                <a:lnTo>
                  <a:pt x="184983" y="216057"/>
                </a:lnTo>
                <a:lnTo>
                  <a:pt x="184886" y="215899"/>
                </a:lnTo>
                <a:close/>
              </a:path>
              <a:path w="204470" h="332740">
                <a:moveTo>
                  <a:pt x="42804" y="215380"/>
                </a:moveTo>
                <a:lnTo>
                  <a:pt x="43116" y="215899"/>
                </a:lnTo>
                <a:lnTo>
                  <a:pt x="43767" y="215518"/>
                </a:lnTo>
                <a:lnTo>
                  <a:pt x="42804" y="215380"/>
                </a:lnTo>
                <a:close/>
              </a:path>
              <a:path w="204470" h="332740">
                <a:moveTo>
                  <a:pt x="45751" y="215802"/>
                </a:moveTo>
                <a:lnTo>
                  <a:pt x="45886" y="215821"/>
                </a:lnTo>
                <a:lnTo>
                  <a:pt x="45751" y="215802"/>
                </a:lnTo>
                <a:close/>
              </a:path>
              <a:path w="204470" h="332740">
                <a:moveTo>
                  <a:pt x="50222" y="214685"/>
                </a:moveTo>
                <a:lnTo>
                  <a:pt x="47574" y="215899"/>
                </a:lnTo>
                <a:lnTo>
                  <a:pt x="51219" y="215899"/>
                </a:lnTo>
                <a:lnTo>
                  <a:pt x="50222" y="214685"/>
                </a:lnTo>
                <a:close/>
              </a:path>
              <a:path w="204470" h="332740">
                <a:moveTo>
                  <a:pt x="52870" y="214629"/>
                </a:moveTo>
                <a:lnTo>
                  <a:pt x="52082" y="214629"/>
                </a:lnTo>
                <a:lnTo>
                  <a:pt x="51219" y="215899"/>
                </a:lnTo>
                <a:lnTo>
                  <a:pt x="52870" y="214629"/>
                </a:lnTo>
                <a:close/>
              </a:path>
              <a:path w="204470" h="332740">
                <a:moveTo>
                  <a:pt x="86525" y="194309"/>
                </a:moveTo>
                <a:lnTo>
                  <a:pt x="83985" y="194309"/>
                </a:lnTo>
                <a:lnTo>
                  <a:pt x="83324" y="195579"/>
                </a:lnTo>
                <a:lnTo>
                  <a:pt x="80124" y="198119"/>
                </a:lnTo>
                <a:lnTo>
                  <a:pt x="73812" y="203199"/>
                </a:lnTo>
                <a:lnTo>
                  <a:pt x="71399" y="204469"/>
                </a:lnTo>
                <a:lnTo>
                  <a:pt x="69697" y="205739"/>
                </a:lnTo>
                <a:lnTo>
                  <a:pt x="66624" y="208279"/>
                </a:lnTo>
                <a:lnTo>
                  <a:pt x="61785" y="210819"/>
                </a:lnTo>
                <a:lnTo>
                  <a:pt x="61518" y="212089"/>
                </a:lnTo>
                <a:lnTo>
                  <a:pt x="59677" y="213359"/>
                </a:lnTo>
                <a:lnTo>
                  <a:pt x="57569" y="213359"/>
                </a:lnTo>
                <a:lnTo>
                  <a:pt x="56845" y="214629"/>
                </a:lnTo>
                <a:lnTo>
                  <a:pt x="51257" y="215899"/>
                </a:lnTo>
                <a:lnTo>
                  <a:pt x="57696" y="215899"/>
                </a:lnTo>
                <a:lnTo>
                  <a:pt x="60172" y="213359"/>
                </a:lnTo>
                <a:lnTo>
                  <a:pt x="62458" y="212089"/>
                </a:lnTo>
                <a:lnTo>
                  <a:pt x="65278" y="210819"/>
                </a:lnTo>
                <a:lnTo>
                  <a:pt x="67475" y="209549"/>
                </a:lnTo>
                <a:lnTo>
                  <a:pt x="69748" y="208279"/>
                </a:lnTo>
                <a:lnTo>
                  <a:pt x="70561" y="208279"/>
                </a:lnTo>
                <a:lnTo>
                  <a:pt x="71196" y="207009"/>
                </a:lnTo>
                <a:lnTo>
                  <a:pt x="70345" y="207009"/>
                </a:lnTo>
                <a:lnTo>
                  <a:pt x="71882" y="205739"/>
                </a:lnTo>
                <a:lnTo>
                  <a:pt x="72517" y="205739"/>
                </a:lnTo>
                <a:lnTo>
                  <a:pt x="74510" y="204469"/>
                </a:lnTo>
                <a:lnTo>
                  <a:pt x="75476" y="203199"/>
                </a:lnTo>
                <a:lnTo>
                  <a:pt x="74841" y="203199"/>
                </a:lnTo>
                <a:lnTo>
                  <a:pt x="83680" y="196849"/>
                </a:lnTo>
                <a:lnTo>
                  <a:pt x="86525" y="194309"/>
                </a:lnTo>
                <a:close/>
              </a:path>
              <a:path w="204470" h="332740">
                <a:moveTo>
                  <a:pt x="102679" y="214629"/>
                </a:moveTo>
                <a:lnTo>
                  <a:pt x="102285" y="215899"/>
                </a:lnTo>
                <a:lnTo>
                  <a:pt x="102590" y="215899"/>
                </a:lnTo>
                <a:lnTo>
                  <a:pt x="102679" y="214629"/>
                </a:lnTo>
                <a:close/>
              </a:path>
              <a:path w="204470" h="332740">
                <a:moveTo>
                  <a:pt x="139560" y="213359"/>
                </a:moveTo>
                <a:lnTo>
                  <a:pt x="138772" y="213359"/>
                </a:lnTo>
                <a:lnTo>
                  <a:pt x="138391" y="214629"/>
                </a:lnTo>
                <a:lnTo>
                  <a:pt x="137299" y="214629"/>
                </a:lnTo>
                <a:lnTo>
                  <a:pt x="136804" y="215899"/>
                </a:lnTo>
                <a:lnTo>
                  <a:pt x="138074" y="215899"/>
                </a:lnTo>
                <a:lnTo>
                  <a:pt x="138657" y="214685"/>
                </a:lnTo>
                <a:lnTo>
                  <a:pt x="139560" y="213359"/>
                </a:lnTo>
                <a:close/>
              </a:path>
              <a:path w="204470" h="332740">
                <a:moveTo>
                  <a:pt x="141960" y="212089"/>
                </a:moveTo>
                <a:lnTo>
                  <a:pt x="141008" y="213359"/>
                </a:lnTo>
                <a:lnTo>
                  <a:pt x="139739" y="214662"/>
                </a:lnTo>
                <a:lnTo>
                  <a:pt x="138836" y="215899"/>
                </a:lnTo>
                <a:lnTo>
                  <a:pt x="139839" y="214629"/>
                </a:lnTo>
                <a:lnTo>
                  <a:pt x="140665" y="214629"/>
                </a:lnTo>
                <a:lnTo>
                  <a:pt x="141960" y="212089"/>
                </a:lnTo>
                <a:close/>
              </a:path>
              <a:path w="204470" h="332740">
                <a:moveTo>
                  <a:pt x="142417" y="213359"/>
                </a:moveTo>
                <a:lnTo>
                  <a:pt x="141655" y="213359"/>
                </a:lnTo>
                <a:lnTo>
                  <a:pt x="139915" y="215899"/>
                </a:lnTo>
                <a:lnTo>
                  <a:pt x="140296" y="215899"/>
                </a:lnTo>
                <a:lnTo>
                  <a:pt x="140931" y="214629"/>
                </a:lnTo>
                <a:lnTo>
                  <a:pt x="141808" y="214629"/>
                </a:lnTo>
                <a:lnTo>
                  <a:pt x="142417" y="213359"/>
                </a:lnTo>
                <a:close/>
              </a:path>
              <a:path w="204470" h="332740">
                <a:moveTo>
                  <a:pt x="148907" y="214629"/>
                </a:moveTo>
                <a:lnTo>
                  <a:pt x="148780" y="214629"/>
                </a:lnTo>
                <a:lnTo>
                  <a:pt x="147307" y="215899"/>
                </a:lnTo>
                <a:lnTo>
                  <a:pt x="148221" y="215899"/>
                </a:lnTo>
                <a:lnTo>
                  <a:pt x="148907" y="214629"/>
                </a:lnTo>
                <a:close/>
              </a:path>
              <a:path w="204470" h="332740">
                <a:moveTo>
                  <a:pt x="156171" y="208279"/>
                </a:moveTo>
                <a:lnTo>
                  <a:pt x="155727" y="208279"/>
                </a:lnTo>
                <a:lnTo>
                  <a:pt x="156044" y="212089"/>
                </a:lnTo>
                <a:lnTo>
                  <a:pt x="154241" y="215899"/>
                </a:lnTo>
                <a:lnTo>
                  <a:pt x="154927" y="215899"/>
                </a:lnTo>
                <a:lnTo>
                  <a:pt x="156197" y="213359"/>
                </a:lnTo>
                <a:lnTo>
                  <a:pt x="157638" y="210819"/>
                </a:lnTo>
                <a:lnTo>
                  <a:pt x="156489" y="210819"/>
                </a:lnTo>
                <a:lnTo>
                  <a:pt x="156349" y="209549"/>
                </a:lnTo>
                <a:lnTo>
                  <a:pt x="156171" y="208279"/>
                </a:lnTo>
                <a:close/>
              </a:path>
              <a:path w="204470" h="332740">
                <a:moveTo>
                  <a:pt x="162902" y="209549"/>
                </a:moveTo>
                <a:lnTo>
                  <a:pt x="162725" y="210819"/>
                </a:lnTo>
                <a:lnTo>
                  <a:pt x="163564" y="213029"/>
                </a:lnTo>
                <a:lnTo>
                  <a:pt x="163629" y="213450"/>
                </a:lnTo>
                <a:lnTo>
                  <a:pt x="162839" y="214629"/>
                </a:lnTo>
                <a:lnTo>
                  <a:pt x="162433" y="215899"/>
                </a:lnTo>
                <a:lnTo>
                  <a:pt x="162788" y="215899"/>
                </a:lnTo>
                <a:lnTo>
                  <a:pt x="164579" y="212089"/>
                </a:lnTo>
                <a:lnTo>
                  <a:pt x="164071" y="212089"/>
                </a:lnTo>
                <a:lnTo>
                  <a:pt x="162902" y="209549"/>
                </a:lnTo>
                <a:close/>
              </a:path>
              <a:path w="204470" h="332740">
                <a:moveTo>
                  <a:pt x="170256" y="212089"/>
                </a:moveTo>
                <a:lnTo>
                  <a:pt x="169087" y="212089"/>
                </a:lnTo>
                <a:lnTo>
                  <a:pt x="171500" y="215899"/>
                </a:lnTo>
                <a:lnTo>
                  <a:pt x="172006" y="215899"/>
                </a:lnTo>
                <a:lnTo>
                  <a:pt x="172237" y="214629"/>
                </a:lnTo>
                <a:lnTo>
                  <a:pt x="171221" y="214629"/>
                </a:lnTo>
                <a:lnTo>
                  <a:pt x="170256" y="212089"/>
                </a:lnTo>
                <a:close/>
              </a:path>
              <a:path w="204470" h="332740">
                <a:moveTo>
                  <a:pt x="177444" y="214629"/>
                </a:moveTo>
                <a:lnTo>
                  <a:pt x="177203" y="214629"/>
                </a:lnTo>
                <a:lnTo>
                  <a:pt x="177800" y="215899"/>
                </a:lnTo>
                <a:lnTo>
                  <a:pt x="178993" y="215899"/>
                </a:lnTo>
                <a:lnTo>
                  <a:pt x="177444" y="214629"/>
                </a:lnTo>
                <a:close/>
              </a:path>
              <a:path w="204470" h="332740">
                <a:moveTo>
                  <a:pt x="45226" y="214662"/>
                </a:moveTo>
                <a:lnTo>
                  <a:pt x="43767" y="215518"/>
                </a:lnTo>
                <a:lnTo>
                  <a:pt x="45751" y="215802"/>
                </a:lnTo>
                <a:lnTo>
                  <a:pt x="45226" y="214662"/>
                </a:lnTo>
                <a:close/>
              </a:path>
              <a:path w="204470" h="332740">
                <a:moveTo>
                  <a:pt x="55918" y="200659"/>
                </a:moveTo>
                <a:lnTo>
                  <a:pt x="53873" y="200659"/>
                </a:lnTo>
                <a:lnTo>
                  <a:pt x="52260" y="201929"/>
                </a:lnTo>
                <a:lnTo>
                  <a:pt x="51511" y="201929"/>
                </a:lnTo>
                <a:lnTo>
                  <a:pt x="48882" y="203199"/>
                </a:lnTo>
                <a:lnTo>
                  <a:pt x="47993" y="204469"/>
                </a:lnTo>
                <a:lnTo>
                  <a:pt x="38354" y="204469"/>
                </a:lnTo>
                <a:lnTo>
                  <a:pt x="41630" y="205739"/>
                </a:lnTo>
                <a:lnTo>
                  <a:pt x="44335" y="205739"/>
                </a:lnTo>
                <a:lnTo>
                  <a:pt x="43853" y="207009"/>
                </a:lnTo>
                <a:lnTo>
                  <a:pt x="43091" y="207009"/>
                </a:lnTo>
                <a:lnTo>
                  <a:pt x="42418" y="208279"/>
                </a:lnTo>
                <a:lnTo>
                  <a:pt x="39433" y="210819"/>
                </a:lnTo>
                <a:lnTo>
                  <a:pt x="37757" y="213359"/>
                </a:lnTo>
                <a:lnTo>
                  <a:pt x="37566" y="214629"/>
                </a:lnTo>
                <a:lnTo>
                  <a:pt x="42804" y="215380"/>
                </a:lnTo>
                <a:lnTo>
                  <a:pt x="42354" y="214629"/>
                </a:lnTo>
                <a:lnTo>
                  <a:pt x="40436" y="214629"/>
                </a:lnTo>
                <a:lnTo>
                  <a:pt x="40093" y="213359"/>
                </a:lnTo>
                <a:lnTo>
                  <a:pt x="40703" y="213359"/>
                </a:lnTo>
                <a:lnTo>
                  <a:pt x="42341" y="212089"/>
                </a:lnTo>
                <a:lnTo>
                  <a:pt x="40982" y="212089"/>
                </a:lnTo>
                <a:lnTo>
                  <a:pt x="43065" y="209549"/>
                </a:lnTo>
                <a:lnTo>
                  <a:pt x="43865" y="209549"/>
                </a:lnTo>
                <a:lnTo>
                  <a:pt x="44704" y="208279"/>
                </a:lnTo>
                <a:lnTo>
                  <a:pt x="44843" y="208279"/>
                </a:lnTo>
                <a:lnTo>
                  <a:pt x="44818" y="205739"/>
                </a:lnTo>
                <a:lnTo>
                  <a:pt x="52082" y="203199"/>
                </a:lnTo>
                <a:lnTo>
                  <a:pt x="54038" y="201929"/>
                </a:lnTo>
                <a:lnTo>
                  <a:pt x="55918" y="200659"/>
                </a:lnTo>
                <a:close/>
              </a:path>
              <a:path w="204470" h="332740">
                <a:moveTo>
                  <a:pt x="47256" y="214629"/>
                </a:moveTo>
                <a:lnTo>
                  <a:pt x="46672" y="214629"/>
                </a:lnTo>
                <a:lnTo>
                  <a:pt x="46895" y="214944"/>
                </a:lnTo>
                <a:lnTo>
                  <a:pt x="47256" y="214629"/>
                </a:lnTo>
                <a:close/>
              </a:path>
              <a:path w="204470" h="332740">
                <a:moveTo>
                  <a:pt x="50342" y="214629"/>
                </a:moveTo>
                <a:lnTo>
                  <a:pt x="50177" y="214629"/>
                </a:lnTo>
                <a:lnTo>
                  <a:pt x="50342" y="214629"/>
                </a:lnTo>
                <a:close/>
              </a:path>
              <a:path w="204470" h="332740">
                <a:moveTo>
                  <a:pt x="45281" y="214629"/>
                </a:moveTo>
                <a:close/>
              </a:path>
              <a:path w="204470" h="332740">
                <a:moveTo>
                  <a:pt x="44526" y="212089"/>
                </a:moveTo>
                <a:lnTo>
                  <a:pt x="43002" y="213359"/>
                </a:lnTo>
                <a:lnTo>
                  <a:pt x="41783" y="213359"/>
                </a:lnTo>
                <a:lnTo>
                  <a:pt x="40436" y="214629"/>
                </a:lnTo>
                <a:lnTo>
                  <a:pt x="42354" y="214629"/>
                </a:lnTo>
                <a:lnTo>
                  <a:pt x="44803" y="213423"/>
                </a:lnTo>
                <a:lnTo>
                  <a:pt x="44723" y="212707"/>
                </a:lnTo>
                <a:lnTo>
                  <a:pt x="44526" y="212089"/>
                </a:lnTo>
                <a:close/>
              </a:path>
              <a:path w="204470" h="332740">
                <a:moveTo>
                  <a:pt x="47293" y="213450"/>
                </a:moveTo>
                <a:lnTo>
                  <a:pt x="45281" y="214629"/>
                </a:lnTo>
                <a:lnTo>
                  <a:pt x="46278" y="214629"/>
                </a:lnTo>
                <a:lnTo>
                  <a:pt x="47293" y="213450"/>
                </a:lnTo>
                <a:close/>
              </a:path>
              <a:path w="204470" h="332740">
                <a:moveTo>
                  <a:pt x="48644" y="213423"/>
                </a:moveTo>
                <a:lnTo>
                  <a:pt x="47256" y="214629"/>
                </a:lnTo>
                <a:lnTo>
                  <a:pt x="47498" y="214629"/>
                </a:lnTo>
                <a:lnTo>
                  <a:pt x="48644" y="213423"/>
                </a:lnTo>
                <a:close/>
              </a:path>
              <a:path w="204470" h="332740">
                <a:moveTo>
                  <a:pt x="89014" y="213359"/>
                </a:moveTo>
                <a:lnTo>
                  <a:pt x="84975" y="213359"/>
                </a:lnTo>
                <a:lnTo>
                  <a:pt x="87147" y="214629"/>
                </a:lnTo>
                <a:lnTo>
                  <a:pt x="89014" y="213359"/>
                </a:lnTo>
                <a:close/>
              </a:path>
              <a:path w="204470" h="332740">
                <a:moveTo>
                  <a:pt x="95935" y="213359"/>
                </a:moveTo>
                <a:lnTo>
                  <a:pt x="93967" y="214629"/>
                </a:lnTo>
                <a:lnTo>
                  <a:pt x="94602" y="214629"/>
                </a:lnTo>
                <a:lnTo>
                  <a:pt x="95935" y="213359"/>
                </a:lnTo>
                <a:close/>
              </a:path>
              <a:path w="204470" h="332740">
                <a:moveTo>
                  <a:pt x="134543" y="205739"/>
                </a:moveTo>
                <a:lnTo>
                  <a:pt x="132372" y="207009"/>
                </a:lnTo>
                <a:lnTo>
                  <a:pt x="131572" y="208279"/>
                </a:lnTo>
                <a:lnTo>
                  <a:pt x="126847" y="208279"/>
                </a:lnTo>
                <a:lnTo>
                  <a:pt x="127076" y="209549"/>
                </a:lnTo>
                <a:lnTo>
                  <a:pt x="130860" y="209549"/>
                </a:lnTo>
                <a:lnTo>
                  <a:pt x="129628" y="210819"/>
                </a:lnTo>
                <a:lnTo>
                  <a:pt x="128244" y="212089"/>
                </a:lnTo>
                <a:lnTo>
                  <a:pt x="126923" y="214629"/>
                </a:lnTo>
                <a:lnTo>
                  <a:pt x="127469" y="214629"/>
                </a:lnTo>
                <a:lnTo>
                  <a:pt x="128765" y="213359"/>
                </a:lnTo>
                <a:lnTo>
                  <a:pt x="128574" y="213359"/>
                </a:lnTo>
                <a:lnTo>
                  <a:pt x="130746" y="212089"/>
                </a:lnTo>
                <a:lnTo>
                  <a:pt x="130924" y="212089"/>
                </a:lnTo>
                <a:lnTo>
                  <a:pt x="130365" y="210819"/>
                </a:lnTo>
                <a:lnTo>
                  <a:pt x="134886" y="208279"/>
                </a:lnTo>
                <a:lnTo>
                  <a:pt x="137769" y="207009"/>
                </a:lnTo>
                <a:lnTo>
                  <a:pt x="134264" y="207009"/>
                </a:lnTo>
                <a:lnTo>
                  <a:pt x="134543" y="205739"/>
                </a:lnTo>
                <a:close/>
              </a:path>
              <a:path w="204470" h="332740">
                <a:moveTo>
                  <a:pt x="127853" y="214500"/>
                </a:moveTo>
                <a:lnTo>
                  <a:pt x="127469" y="214629"/>
                </a:lnTo>
                <a:lnTo>
                  <a:pt x="127749" y="214629"/>
                </a:lnTo>
                <a:lnTo>
                  <a:pt x="127853" y="214500"/>
                </a:lnTo>
                <a:close/>
              </a:path>
              <a:path w="204470" h="332740">
                <a:moveTo>
                  <a:pt x="143725" y="213359"/>
                </a:moveTo>
                <a:lnTo>
                  <a:pt x="143217" y="214629"/>
                </a:lnTo>
                <a:lnTo>
                  <a:pt x="143802" y="214629"/>
                </a:lnTo>
                <a:lnTo>
                  <a:pt x="143725" y="213359"/>
                </a:lnTo>
                <a:close/>
              </a:path>
              <a:path w="204470" h="332740">
                <a:moveTo>
                  <a:pt x="149085" y="207009"/>
                </a:moveTo>
                <a:lnTo>
                  <a:pt x="148844" y="207009"/>
                </a:lnTo>
                <a:lnTo>
                  <a:pt x="148717" y="208279"/>
                </a:lnTo>
                <a:lnTo>
                  <a:pt x="147929" y="210819"/>
                </a:lnTo>
                <a:lnTo>
                  <a:pt x="146875" y="212089"/>
                </a:lnTo>
                <a:lnTo>
                  <a:pt x="144627" y="214629"/>
                </a:lnTo>
                <a:lnTo>
                  <a:pt x="147535" y="214629"/>
                </a:lnTo>
                <a:lnTo>
                  <a:pt x="150114" y="212089"/>
                </a:lnTo>
                <a:lnTo>
                  <a:pt x="148488" y="212089"/>
                </a:lnTo>
                <a:lnTo>
                  <a:pt x="149466" y="210819"/>
                </a:lnTo>
                <a:lnTo>
                  <a:pt x="150082" y="209549"/>
                </a:lnTo>
                <a:lnTo>
                  <a:pt x="148945" y="209549"/>
                </a:lnTo>
                <a:lnTo>
                  <a:pt x="148971" y="208279"/>
                </a:lnTo>
                <a:lnTo>
                  <a:pt x="149199" y="208279"/>
                </a:lnTo>
                <a:lnTo>
                  <a:pt x="149085" y="207009"/>
                </a:lnTo>
                <a:close/>
              </a:path>
              <a:path w="204470" h="332740">
                <a:moveTo>
                  <a:pt x="173875" y="204469"/>
                </a:moveTo>
                <a:lnTo>
                  <a:pt x="173418" y="204469"/>
                </a:lnTo>
                <a:lnTo>
                  <a:pt x="173647" y="205739"/>
                </a:lnTo>
                <a:lnTo>
                  <a:pt x="174129" y="207009"/>
                </a:lnTo>
                <a:lnTo>
                  <a:pt x="173177" y="207009"/>
                </a:lnTo>
                <a:lnTo>
                  <a:pt x="173278" y="208279"/>
                </a:lnTo>
                <a:lnTo>
                  <a:pt x="173050" y="209549"/>
                </a:lnTo>
                <a:lnTo>
                  <a:pt x="172783" y="209549"/>
                </a:lnTo>
                <a:lnTo>
                  <a:pt x="171945" y="212089"/>
                </a:lnTo>
                <a:lnTo>
                  <a:pt x="171719" y="213029"/>
                </a:lnTo>
                <a:lnTo>
                  <a:pt x="172123" y="213359"/>
                </a:lnTo>
                <a:lnTo>
                  <a:pt x="171221" y="214629"/>
                </a:lnTo>
                <a:lnTo>
                  <a:pt x="172237" y="214629"/>
                </a:lnTo>
                <a:lnTo>
                  <a:pt x="173189" y="212089"/>
                </a:lnTo>
                <a:lnTo>
                  <a:pt x="174752" y="207009"/>
                </a:lnTo>
                <a:lnTo>
                  <a:pt x="175234" y="205739"/>
                </a:lnTo>
                <a:lnTo>
                  <a:pt x="174218" y="205739"/>
                </a:lnTo>
                <a:lnTo>
                  <a:pt x="173875" y="204469"/>
                </a:lnTo>
                <a:close/>
              </a:path>
              <a:path w="204470" h="332740">
                <a:moveTo>
                  <a:pt x="131216" y="213359"/>
                </a:moveTo>
                <a:lnTo>
                  <a:pt x="128765" y="213359"/>
                </a:lnTo>
                <a:lnTo>
                  <a:pt x="127853" y="214500"/>
                </a:lnTo>
                <a:lnTo>
                  <a:pt x="131216" y="213359"/>
                </a:lnTo>
                <a:close/>
              </a:path>
              <a:path w="204470" h="332740">
                <a:moveTo>
                  <a:pt x="48463" y="212089"/>
                </a:moveTo>
                <a:lnTo>
                  <a:pt x="47293" y="213450"/>
                </a:lnTo>
                <a:lnTo>
                  <a:pt x="47447" y="213359"/>
                </a:lnTo>
                <a:lnTo>
                  <a:pt x="48463" y="212089"/>
                </a:lnTo>
                <a:close/>
              </a:path>
              <a:path w="204470" h="332740">
                <a:moveTo>
                  <a:pt x="97179" y="210037"/>
                </a:moveTo>
                <a:lnTo>
                  <a:pt x="95935" y="210819"/>
                </a:lnTo>
                <a:lnTo>
                  <a:pt x="94411" y="212089"/>
                </a:lnTo>
                <a:lnTo>
                  <a:pt x="93675" y="213359"/>
                </a:lnTo>
                <a:lnTo>
                  <a:pt x="94405" y="213359"/>
                </a:lnTo>
                <a:lnTo>
                  <a:pt x="97179" y="210037"/>
                </a:lnTo>
                <a:close/>
              </a:path>
              <a:path w="204470" h="332740">
                <a:moveTo>
                  <a:pt x="126580" y="190499"/>
                </a:moveTo>
                <a:lnTo>
                  <a:pt x="116509" y="190499"/>
                </a:lnTo>
                <a:lnTo>
                  <a:pt x="117068" y="191769"/>
                </a:lnTo>
                <a:lnTo>
                  <a:pt x="123126" y="191769"/>
                </a:lnTo>
                <a:lnTo>
                  <a:pt x="116795" y="196884"/>
                </a:lnTo>
                <a:lnTo>
                  <a:pt x="110155" y="201996"/>
                </a:lnTo>
                <a:lnTo>
                  <a:pt x="99479" y="210819"/>
                </a:lnTo>
                <a:lnTo>
                  <a:pt x="97993" y="213359"/>
                </a:lnTo>
                <a:lnTo>
                  <a:pt x="98844" y="213359"/>
                </a:lnTo>
                <a:lnTo>
                  <a:pt x="107302" y="205739"/>
                </a:lnTo>
                <a:lnTo>
                  <a:pt x="122262" y="193039"/>
                </a:lnTo>
                <a:lnTo>
                  <a:pt x="124358" y="193039"/>
                </a:lnTo>
                <a:lnTo>
                  <a:pt x="125056" y="191769"/>
                </a:lnTo>
                <a:lnTo>
                  <a:pt x="126580" y="190499"/>
                </a:lnTo>
                <a:close/>
              </a:path>
              <a:path w="204470" h="332740">
                <a:moveTo>
                  <a:pt x="158038" y="191769"/>
                </a:moveTo>
                <a:lnTo>
                  <a:pt x="157226" y="191769"/>
                </a:lnTo>
                <a:lnTo>
                  <a:pt x="151739" y="198119"/>
                </a:lnTo>
                <a:lnTo>
                  <a:pt x="142621" y="208279"/>
                </a:lnTo>
                <a:lnTo>
                  <a:pt x="139471" y="213359"/>
                </a:lnTo>
                <a:lnTo>
                  <a:pt x="140462" y="213359"/>
                </a:lnTo>
                <a:lnTo>
                  <a:pt x="143649" y="209549"/>
                </a:lnTo>
                <a:lnTo>
                  <a:pt x="146037" y="205739"/>
                </a:lnTo>
                <a:lnTo>
                  <a:pt x="154089" y="196849"/>
                </a:lnTo>
                <a:lnTo>
                  <a:pt x="157302" y="193039"/>
                </a:lnTo>
                <a:lnTo>
                  <a:pt x="158038" y="191769"/>
                </a:lnTo>
                <a:close/>
              </a:path>
              <a:path w="204470" h="332740">
                <a:moveTo>
                  <a:pt x="171327" y="212707"/>
                </a:moveTo>
                <a:lnTo>
                  <a:pt x="171640" y="213359"/>
                </a:lnTo>
                <a:lnTo>
                  <a:pt x="171719" y="213029"/>
                </a:lnTo>
                <a:lnTo>
                  <a:pt x="171327" y="212707"/>
                </a:lnTo>
                <a:close/>
              </a:path>
              <a:path w="204470" h="332740">
                <a:moveTo>
                  <a:pt x="196659" y="212089"/>
                </a:moveTo>
                <a:lnTo>
                  <a:pt x="193700" y="212089"/>
                </a:lnTo>
                <a:lnTo>
                  <a:pt x="193916" y="213359"/>
                </a:lnTo>
                <a:lnTo>
                  <a:pt x="196011" y="213359"/>
                </a:lnTo>
                <a:lnTo>
                  <a:pt x="196659" y="212089"/>
                </a:lnTo>
                <a:close/>
              </a:path>
              <a:path w="204470" h="332740">
                <a:moveTo>
                  <a:pt x="170535" y="210819"/>
                </a:moveTo>
                <a:lnTo>
                  <a:pt x="169024" y="210819"/>
                </a:lnTo>
                <a:lnTo>
                  <a:pt x="171327" y="212707"/>
                </a:lnTo>
                <a:lnTo>
                  <a:pt x="171030" y="212089"/>
                </a:lnTo>
                <a:lnTo>
                  <a:pt x="170535" y="210819"/>
                </a:lnTo>
                <a:close/>
              </a:path>
              <a:path w="204470" h="332740">
                <a:moveTo>
                  <a:pt x="132880" y="210819"/>
                </a:moveTo>
                <a:lnTo>
                  <a:pt x="131610" y="212089"/>
                </a:lnTo>
                <a:lnTo>
                  <a:pt x="132245" y="212089"/>
                </a:lnTo>
                <a:lnTo>
                  <a:pt x="132880" y="210819"/>
                </a:lnTo>
                <a:close/>
              </a:path>
              <a:path w="204470" h="332740">
                <a:moveTo>
                  <a:pt x="139801" y="209549"/>
                </a:moveTo>
                <a:lnTo>
                  <a:pt x="139369" y="209549"/>
                </a:lnTo>
                <a:lnTo>
                  <a:pt x="138493" y="210819"/>
                </a:lnTo>
                <a:lnTo>
                  <a:pt x="137744" y="210819"/>
                </a:lnTo>
                <a:lnTo>
                  <a:pt x="137058" y="212089"/>
                </a:lnTo>
                <a:lnTo>
                  <a:pt x="137312" y="212089"/>
                </a:lnTo>
                <a:lnTo>
                  <a:pt x="139166" y="210819"/>
                </a:lnTo>
                <a:lnTo>
                  <a:pt x="139801" y="209549"/>
                </a:lnTo>
                <a:close/>
              </a:path>
              <a:path w="204470" h="332740">
                <a:moveTo>
                  <a:pt x="150393" y="210819"/>
                </a:moveTo>
                <a:lnTo>
                  <a:pt x="149034" y="212089"/>
                </a:lnTo>
                <a:lnTo>
                  <a:pt x="150634" y="212089"/>
                </a:lnTo>
                <a:lnTo>
                  <a:pt x="150393" y="210819"/>
                </a:lnTo>
                <a:close/>
              </a:path>
              <a:path w="204470" h="332740">
                <a:moveTo>
                  <a:pt x="168859" y="204469"/>
                </a:moveTo>
                <a:lnTo>
                  <a:pt x="166382" y="204469"/>
                </a:lnTo>
                <a:lnTo>
                  <a:pt x="167055" y="205739"/>
                </a:lnTo>
                <a:lnTo>
                  <a:pt x="166725" y="205739"/>
                </a:lnTo>
                <a:lnTo>
                  <a:pt x="166420" y="207044"/>
                </a:lnTo>
                <a:lnTo>
                  <a:pt x="165481" y="209549"/>
                </a:lnTo>
                <a:lnTo>
                  <a:pt x="164465" y="209549"/>
                </a:lnTo>
                <a:lnTo>
                  <a:pt x="164655" y="210819"/>
                </a:lnTo>
                <a:lnTo>
                  <a:pt x="164071" y="212089"/>
                </a:lnTo>
                <a:lnTo>
                  <a:pt x="164579" y="212089"/>
                </a:lnTo>
                <a:lnTo>
                  <a:pt x="165176" y="210819"/>
                </a:lnTo>
                <a:lnTo>
                  <a:pt x="166890" y="208279"/>
                </a:lnTo>
                <a:lnTo>
                  <a:pt x="168859" y="204469"/>
                </a:lnTo>
                <a:close/>
              </a:path>
              <a:path w="204470" h="332740">
                <a:moveTo>
                  <a:pt x="98907" y="207009"/>
                </a:moveTo>
                <a:lnTo>
                  <a:pt x="95935" y="209549"/>
                </a:lnTo>
                <a:lnTo>
                  <a:pt x="94665" y="210819"/>
                </a:lnTo>
                <a:lnTo>
                  <a:pt x="98907" y="207009"/>
                </a:lnTo>
                <a:close/>
              </a:path>
              <a:path w="204470" h="332740">
                <a:moveTo>
                  <a:pt x="156756" y="205739"/>
                </a:moveTo>
                <a:lnTo>
                  <a:pt x="156184" y="205739"/>
                </a:lnTo>
                <a:lnTo>
                  <a:pt x="156489" y="210819"/>
                </a:lnTo>
                <a:lnTo>
                  <a:pt x="157638" y="210819"/>
                </a:lnTo>
                <a:lnTo>
                  <a:pt x="158359" y="209549"/>
                </a:lnTo>
                <a:lnTo>
                  <a:pt x="156984" y="209549"/>
                </a:lnTo>
                <a:lnTo>
                  <a:pt x="156756" y="205739"/>
                </a:lnTo>
                <a:close/>
              </a:path>
              <a:path w="204470" h="332740">
                <a:moveTo>
                  <a:pt x="194995" y="207009"/>
                </a:moveTo>
                <a:lnTo>
                  <a:pt x="194970" y="208279"/>
                </a:lnTo>
                <a:lnTo>
                  <a:pt x="194779" y="209549"/>
                </a:lnTo>
                <a:lnTo>
                  <a:pt x="194805" y="210819"/>
                </a:lnTo>
                <a:lnTo>
                  <a:pt x="195313" y="210819"/>
                </a:lnTo>
                <a:lnTo>
                  <a:pt x="195084" y="208279"/>
                </a:lnTo>
                <a:lnTo>
                  <a:pt x="194995" y="207009"/>
                </a:lnTo>
                <a:close/>
              </a:path>
              <a:path w="204470" h="332740">
                <a:moveTo>
                  <a:pt x="197358" y="203199"/>
                </a:moveTo>
                <a:lnTo>
                  <a:pt x="197954" y="204469"/>
                </a:lnTo>
                <a:lnTo>
                  <a:pt x="198704" y="208279"/>
                </a:lnTo>
                <a:lnTo>
                  <a:pt x="197129" y="209549"/>
                </a:lnTo>
                <a:lnTo>
                  <a:pt x="195745" y="210819"/>
                </a:lnTo>
                <a:lnTo>
                  <a:pt x="198843" y="210819"/>
                </a:lnTo>
                <a:lnTo>
                  <a:pt x="199250" y="209549"/>
                </a:lnTo>
                <a:lnTo>
                  <a:pt x="199732" y="209549"/>
                </a:lnTo>
                <a:lnTo>
                  <a:pt x="199732" y="205739"/>
                </a:lnTo>
                <a:lnTo>
                  <a:pt x="198628" y="205739"/>
                </a:lnTo>
                <a:lnTo>
                  <a:pt x="197358" y="203199"/>
                </a:lnTo>
                <a:close/>
              </a:path>
              <a:path w="204470" h="332740">
                <a:moveTo>
                  <a:pt x="199732" y="209549"/>
                </a:moveTo>
                <a:lnTo>
                  <a:pt x="199250" y="209549"/>
                </a:lnTo>
                <a:lnTo>
                  <a:pt x="199326" y="210819"/>
                </a:lnTo>
                <a:lnTo>
                  <a:pt x="199732" y="210819"/>
                </a:lnTo>
                <a:lnTo>
                  <a:pt x="199732" y="209549"/>
                </a:lnTo>
                <a:close/>
              </a:path>
              <a:path w="204470" h="332740">
                <a:moveTo>
                  <a:pt x="97955" y="209549"/>
                </a:moveTo>
                <a:lnTo>
                  <a:pt x="97586" y="209549"/>
                </a:lnTo>
                <a:lnTo>
                  <a:pt x="97179" y="210037"/>
                </a:lnTo>
                <a:lnTo>
                  <a:pt x="97955" y="209549"/>
                </a:lnTo>
                <a:close/>
              </a:path>
              <a:path w="204470" h="332740">
                <a:moveTo>
                  <a:pt x="47942" y="208279"/>
                </a:moveTo>
                <a:lnTo>
                  <a:pt x="43865" y="209549"/>
                </a:lnTo>
                <a:lnTo>
                  <a:pt x="47231" y="209549"/>
                </a:lnTo>
                <a:lnTo>
                  <a:pt x="47942" y="208279"/>
                </a:lnTo>
                <a:close/>
              </a:path>
              <a:path w="204470" h="332740">
                <a:moveTo>
                  <a:pt x="88607" y="207009"/>
                </a:moveTo>
                <a:lnTo>
                  <a:pt x="87261" y="209549"/>
                </a:lnTo>
                <a:lnTo>
                  <a:pt x="88925" y="209549"/>
                </a:lnTo>
                <a:lnTo>
                  <a:pt x="88607" y="207009"/>
                </a:lnTo>
                <a:close/>
              </a:path>
              <a:path w="204470" h="332740">
                <a:moveTo>
                  <a:pt x="94627" y="205739"/>
                </a:moveTo>
                <a:lnTo>
                  <a:pt x="90932" y="205739"/>
                </a:lnTo>
                <a:lnTo>
                  <a:pt x="88925" y="209549"/>
                </a:lnTo>
                <a:lnTo>
                  <a:pt x="91389" y="209549"/>
                </a:lnTo>
                <a:lnTo>
                  <a:pt x="92862" y="207009"/>
                </a:lnTo>
                <a:lnTo>
                  <a:pt x="94627" y="205739"/>
                </a:lnTo>
                <a:close/>
              </a:path>
              <a:path w="204470" h="332740">
                <a:moveTo>
                  <a:pt x="139217" y="208279"/>
                </a:moveTo>
                <a:lnTo>
                  <a:pt x="138633" y="209549"/>
                </a:lnTo>
                <a:lnTo>
                  <a:pt x="139217" y="209549"/>
                </a:lnTo>
                <a:lnTo>
                  <a:pt x="139217" y="208279"/>
                </a:lnTo>
                <a:close/>
              </a:path>
              <a:path w="204470" h="332740">
                <a:moveTo>
                  <a:pt x="150660" y="205739"/>
                </a:moveTo>
                <a:lnTo>
                  <a:pt x="150215" y="205739"/>
                </a:lnTo>
                <a:lnTo>
                  <a:pt x="150091" y="207044"/>
                </a:lnTo>
                <a:lnTo>
                  <a:pt x="149733" y="208279"/>
                </a:lnTo>
                <a:lnTo>
                  <a:pt x="149415" y="208279"/>
                </a:lnTo>
                <a:lnTo>
                  <a:pt x="148945" y="209549"/>
                </a:lnTo>
                <a:lnTo>
                  <a:pt x="150082" y="209549"/>
                </a:lnTo>
                <a:lnTo>
                  <a:pt x="151288" y="207009"/>
                </a:lnTo>
                <a:lnTo>
                  <a:pt x="150583" y="207009"/>
                </a:lnTo>
                <a:lnTo>
                  <a:pt x="150660" y="205739"/>
                </a:lnTo>
                <a:close/>
              </a:path>
              <a:path w="204470" h="332740">
                <a:moveTo>
                  <a:pt x="157683" y="205739"/>
                </a:moveTo>
                <a:lnTo>
                  <a:pt x="157441" y="205739"/>
                </a:lnTo>
                <a:lnTo>
                  <a:pt x="157924" y="208279"/>
                </a:lnTo>
                <a:lnTo>
                  <a:pt x="156984" y="209549"/>
                </a:lnTo>
                <a:lnTo>
                  <a:pt x="158359" y="209549"/>
                </a:lnTo>
                <a:lnTo>
                  <a:pt x="159800" y="207009"/>
                </a:lnTo>
                <a:lnTo>
                  <a:pt x="158330" y="207009"/>
                </a:lnTo>
                <a:lnTo>
                  <a:pt x="157683" y="205739"/>
                </a:lnTo>
                <a:close/>
              </a:path>
              <a:path w="204470" h="332740">
                <a:moveTo>
                  <a:pt x="164007" y="208279"/>
                </a:moveTo>
                <a:lnTo>
                  <a:pt x="163728" y="208279"/>
                </a:lnTo>
                <a:lnTo>
                  <a:pt x="164160" y="209549"/>
                </a:lnTo>
                <a:lnTo>
                  <a:pt x="165150" y="209549"/>
                </a:lnTo>
                <a:lnTo>
                  <a:pt x="164007" y="208279"/>
                </a:lnTo>
                <a:close/>
              </a:path>
              <a:path w="204470" h="332740">
                <a:moveTo>
                  <a:pt x="180695" y="207009"/>
                </a:moveTo>
                <a:lnTo>
                  <a:pt x="178346" y="207009"/>
                </a:lnTo>
                <a:lnTo>
                  <a:pt x="180213" y="209549"/>
                </a:lnTo>
                <a:lnTo>
                  <a:pt x="182308" y="209549"/>
                </a:lnTo>
                <a:lnTo>
                  <a:pt x="180695" y="207009"/>
                </a:lnTo>
                <a:close/>
              </a:path>
              <a:path w="204470" h="332740">
                <a:moveTo>
                  <a:pt x="187375" y="208279"/>
                </a:moveTo>
                <a:lnTo>
                  <a:pt x="183807" y="208279"/>
                </a:lnTo>
                <a:lnTo>
                  <a:pt x="182511" y="209549"/>
                </a:lnTo>
                <a:lnTo>
                  <a:pt x="186563" y="209549"/>
                </a:lnTo>
                <a:lnTo>
                  <a:pt x="187375" y="208279"/>
                </a:lnTo>
                <a:close/>
              </a:path>
              <a:path w="204470" h="332740">
                <a:moveTo>
                  <a:pt x="187452" y="208279"/>
                </a:moveTo>
                <a:lnTo>
                  <a:pt x="188087" y="209549"/>
                </a:lnTo>
                <a:lnTo>
                  <a:pt x="187452" y="208279"/>
                </a:lnTo>
                <a:close/>
              </a:path>
              <a:path w="204470" h="332740">
                <a:moveTo>
                  <a:pt x="64402" y="203139"/>
                </a:moveTo>
                <a:lnTo>
                  <a:pt x="59469" y="205739"/>
                </a:lnTo>
                <a:lnTo>
                  <a:pt x="52692" y="208279"/>
                </a:lnTo>
                <a:lnTo>
                  <a:pt x="53035" y="208279"/>
                </a:lnTo>
                <a:lnTo>
                  <a:pt x="57245" y="207009"/>
                </a:lnTo>
                <a:lnTo>
                  <a:pt x="64402" y="203139"/>
                </a:lnTo>
                <a:close/>
              </a:path>
              <a:path w="204470" h="332740">
                <a:moveTo>
                  <a:pt x="96354" y="207009"/>
                </a:moveTo>
                <a:lnTo>
                  <a:pt x="95580" y="208279"/>
                </a:lnTo>
                <a:lnTo>
                  <a:pt x="96062" y="208279"/>
                </a:lnTo>
                <a:lnTo>
                  <a:pt x="96354" y="207009"/>
                </a:lnTo>
                <a:close/>
              </a:path>
              <a:path w="204470" h="332740">
                <a:moveTo>
                  <a:pt x="128676" y="207009"/>
                </a:moveTo>
                <a:lnTo>
                  <a:pt x="126580" y="207009"/>
                </a:lnTo>
                <a:lnTo>
                  <a:pt x="126593" y="208279"/>
                </a:lnTo>
                <a:lnTo>
                  <a:pt x="128358" y="208279"/>
                </a:lnTo>
                <a:lnTo>
                  <a:pt x="128676" y="207009"/>
                </a:lnTo>
                <a:close/>
              </a:path>
              <a:path w="204470" h="332740">
                <a:moveTo>
                  <a:pt x="131381" y="205739"/>
                </a:moveTo>
                <a:lnTo>
                  <a:pt x="130975" y="207009"/>
                </a:lnTo>
                <a:lnTo>
                  <a:pt x="129095" y="207009"/>
                </a:lnTo>
                <a:lnTo>
                  <a:pt x="128358" y="208279"/>
                </a:lnTo>
                <a:lnTo>
                  <a:pt x="129844" y="208279"/>
                </a:lnTo>
                <a:lnTo>
                  <a:pt x="131302" y="207044"/>
                </a:lnTo>
                <a:lnTo>
                  <a:pt x="131381" y="205739"/>
                </a:lnTo>
                <a:close/>
              </a:path>
              <a:path w="204470" h="332740">
                <a:moveTo>
                  <a:pt x="172872" y="207009"/>
                </a:moveTo>
                <a:lnTo>
                  <a:pt x="172656" y="208279"/>
                </a:lnTo>
                <a:lnTo>
                  <a:pt x="173278" y="208279"/>
                </a:lnTo>
                <a:lnTo>
                  <a:pt x="172872" y="207009"/>
                </a:lnTo>
                <a:close/>
              </a:path>
              <a:path w="204470" h="332740">
                <a:moveTo>
                  <a:pt x="184264" y="205739"/>
                </a:moveTo>
                <a:lnTo>
                  <a:pt x="183603" y="208279"/>
                </a:lnTo>
                <a:lnTo>
                  <a:pt x="184137" y="208279"/>
                </a:lnTo>
                <a:lnTo>
                  <a:pt x="184264" y="205739"/>
                </a:lnTo>
                <a:close/>
              </a:path>
              <a:path w="204470" h="332740">
                <a:moveTo>
                  <a:pt x="185829" y="203408"/>
                </a:moveTo>
                <a:lnTo>
                  <a:pt x="186143" y="205739"/>
                </a:lnTo>
                <a:lnTo>
                  <a:pt x="186563" y="207009"/>
                </a:lnTo>
                <a:lnTo>
                  <a:pt x="185813" y="207009"/>
                </a:lnTo>
                <a:lnTo>
                  <a:pt x="184137" y="208279"/>
                </a:lnTo>
                <a:lnTo>
                  <a:pt x="188061" y="208279"/>
                </a:lnTo>
                <a:lnTo>
                  <a:pt x="188607" y="207009"/>
                </a:lnTo>
                <a:lnTo>
                  <a:pt x="189090" y="205739"/>
                </a:lnTo>
                <a:lnTo>
                  <a:pt x="186855" y="205739"/>
                </a:lnTo>
                <a:lnTo>
                  <a:pt x="185829" y="203408"/>
                </a:lnTo>
                <a:close/>
              </a:path>
              <a:path w="204470" h="332740">
                <a:moveTo>
                  <a:pt x="190633" y="207009"/>
                </a:moveTo>
                <a:lnTo>
                  <a:pt x="189280" y="207009"/>
                </a:lnTo>
                <a:lnTo>
                  <a:pt x="189509" y="208279"/>
                </a:lnTo>
                <a:lnTo>
                  <a:pt x="191833" y="208279"/>
                </a:lnTo>
                <a:lnTo>
                  <a:pt x="190633" y="207009"/>
                </a:lnTo>
                <a:close/>
              </a:path>
              <a:path w="204470" h="332740">
                <a:moveTo>
                  <a:pt x="192493" y="207009"/>
                </a:moveTo>
                <a:lnTo>
                  <a:pt x="192252" y="208279"/>
                </a:lnTo>
                <a:lnTo>
                  <a:pt x="192493" y="207009"/>
                </a:lnTo>
                <a:close/>
              </a:path>
              <a:path w="204470" h="332740">
                <a:moveTo>
                  <a:pt x="83600" y="203750"/>
                </a:moveTo>
                <a:lnTo>
                  <a:pt x="79603" y="207465"/>
                </a:lnTo>
                <a:lnTo>
                  <a:pt x="80229" y="207009"/>
                </a:lnTo>
                <a:lnTo>
                  <a:pt x="83600" y="203750"/>
                </a:lnTo>
                <a:close/>
              </a:path>
              <a:path w="204470" h="332740">
                <a:moveTo>
                  <a:pt x="129743" y="205739"/>
                </a:moveTo>
                <a:lnTo>
                  <a:pt x="128562" y="205739"/>
                </a:lnTo>
                <a:lnTo>
                  <a:pt x="127927" y="207009"/>
                </a:lnTo>
                <a:lnTo>
                  <a:pt x="129044" y="207009"/>
                </a:lnTo>
                <a:lnTo>
                  <a:pt x="129743" y="205739"/>
                </a:lnTo>
                <a:close/>
              </a:path>
              <a:path w="204470" h="332740">
                <a:moveTo>
                  <a:pt x="146964" y="195579"/>
                </a:moveTo>
                <a:lnTo>
                  <a:pt x="146062" y="196849"/>
                </a:lnTo>
                <a:lnTo>
                  <a:pt x="145796" y="198119"/>
                </a:lnTo>
                <a:lnTo>
                  <a:pt x="144868" y="199389"/>
                </a:lnTo>
                <a:lnTo>
                  <a:pt x="144068" y="199389"/>
                </a:lnTo>
                <a:lnTo>
                  <a:pt x="143497" y="200659"/>
                </a:lnTo>
                <a:lnTo>
                  <a:pt x="142989" y="200659"/>
                </a:lnTo>
                <a:lnTo>
                  <a:pt x="140881" y="203199"/>
                </a:lnTo>
                <a:lnTo>
                  <a:pt x="139865" y="203199"/>
                </a:lnTo>
                <a:lnTo>
                  <a:pt x="135966" y="207009"/>
                </a:lnTo>
                <a:lnTo>
                  <a:pt x="137769" y="207009"/>
                </a:lnTo>
                <a:lnTo>
                  <a:pt x="140246" y="204469"/>
                </a:lnTo>
                <a:lnTo>
                  <a:pt x="141712" y="204469"/>
                </a:lnTo>
                <a:lnTo>
                  <a:pt x="144462" y="201929"/>
                </a:lnTo>
                <a:lnTo>
                  <a:pt x="145542" y="200659"/>
                </a:lnTo>
                <a:lnTo>
                  <a:pt x="147751" y="198119"/>
                </a:lnTo>
                <a:lnTo>
                  <a:pt x="146507" y="198119"/>
                </a:lnTo>
                <a:lnTo>
                  <a:pt x="146367" y="196849"/>
                </a:lnTo>
                <a:lnTo>
                  <a:pt x="146608" y="196849"/>
                </a:lnTo>
                <a:lnTo>
                  <a:pt x="146964" y="195579"/>
                </a:lnTo>
                <a:close/>
              </a:path>
              <a:path w="204470" h="332740">
                <a:moveTo>
                  <a:pt x="159270" y="196849"/>
                </a:moveTo>
                <a:lnTo>
                  <a:pt x="157492" y="196849"/>
                </a:lnTo>
                <a:lnTo>
                  <a:pt x="156616" y="198119"/>
                </a:lnTo>
                <a:lnTo>
                  <a:pt x="156260" y="198119"/>
                </a:lnTo>
                <a:lnTo>
                  <a:pt x="156171" y="199389"/>
                </a:lnTo>
                <a:lnTo>
                  <a:pt x="155486" y="199389"/>
                </a:lnTo>
                <a:lnTo>
                  <a:pt x="153977" y="201996"/>
                </a:lnTo>
                <a:lnTo>
                  <a:pt x="152654" y="204469"/>
                </a:lnTo>
                <a:lnTo>
                  <a:pt x="151358" y="205739"/>
                </a:lnTo>
                <a:lnTo>
                  <a:pt x="150850" y="207009"/>
                </a:lnTo>
                <a:lnTo>
                  <a:pt x="151288" y="207009"/>
                </a:lnTo>
                <a:lnTo>
                  <a:pt x="151879" y="205739"/>
                </a:lnTo>
                <a:lnTo>
                  <a:pt x="153301" y="204469"/>
                </a:lnTo>
                <a:lnTo>
                  <a:pt x="154813" y="201929"/>
                </a:lnTo>
                <a:lnTo>
                  <a:pt x="159270" y="196849"/>
                </a:lnTo>
                <a:close/>
              </a:path>
              <a:path w="204470" h="332740">
                <a:moveTo>
                  <a:pt x="164846" y="198119"/>
                </a:moveTo>
                <a:lnTo>
                  <a:pt x="162902" y="198119"/>
                </a:lnTo>
                <a:lnTo>
                  <a:pt x="162966" y="199389"/>
                </a:lnTo>
                <a:lnTo>
                  <a:pt x="162610" y="200659"/>
                </a:lnTo>
                <a:lnTo>
                  <a:pt x="161836" y="200659"/>
                </a:lnTo>
                <a:lnTo>
                  <a:pt x="161868" y="201996"/>
                </a:lnTo>
                <a:lnTo>
                  <a:pt x="160324" y="204469"/>
                </a:lnTo>
                <a:lnTo>
                  <a:pt x="159562" y="205739"/>
                </a:lnTo>
                <a:lnTo>
                  <a:pt x="159258" y="205739"/>
                </a:lnTo>
                <a:lnTo>
                  <a:pt x="158330" y="207009"/>
                </a:lnTo>
                <a:lnTo>
                  <a:pt x="159800" y="207009"/>
                </a:lnTo>
                <a:lnTo>
                  <a:pt x="164846" y="198119"/>
                </a:lnTo>
                <a:close/>
              </a:path>
              <a:path w="204470" h="332740">
                <a:moveTo>
                  <a:pt x="172694" y="205739"/>
                </a:moveTo>
                <a:lnTo>
                  <a:pt x="172935" y="207009"/>
                </a:lnTo>
                <a:lnTo>
                  <a:pt x="173710" y="207009"/>
                </a:lnTo>
                <a:lnTo>
                  <a:pt x="172694" y="205739"/>
                </a:lnTo>
                <a:close/>
              </a:path>
              <a:path w="204470" h="332740">
                <a:moveTo>
                  <a:pt x="179603" y="204469"/>
                </a:moveTo>
                <a:lnTo>
                  <a:pt x="178269" y="204469"/>
                </a:lnTo>
                <a:lnTo>
                  <a:pt x="178593" y="205970"/>
                </a:lnTo>
                <a:lnTo>
                  <a:pt x="178790" y="207009"/>
                </a:lnTo>
                <a:lnTo>
                  <a:pt x="180200" y="207009"/>
                </a:lnTo>
                <a:lnTo>
                  <a:pt x="179692" y="205739"/>
                </a:lnTo>
                <a:lnTo>
                  <a:pt x="179603" y="204469"/>
                </a:lnTo>
                <a:close/>
              </a:path>
              <a:path w="204470" h="332740">
                <a:moveTo>
                  <a:pt x="181246" y="205970"/>
                </a:moveTo>
                <a:lnTo>
                  <a:pt x="180695" y="207009"/>
                </a:lnTo>
                <a:lnTo>
                  <a:pt x="181246" y="205970"/>
                </a:lnTo>
                <a:close/>
              </a:path>
              <a:path w="204470" h="332740">
                <a:moveTo>
                  <a:pt x="182613" y="203199"/>
                </a:moveTo>
                <a:lnTo>
                  <a:pt x="181246" y="205970"/>
                </a:lnTo>
                <a:lnTo>
                  <a:pt x="182041" y="204469"/>
                </a:lnTo>
                <a:lnTo>
                  <a:pt x="182613" y="203199"/>
                </a:lnTo>
                <a:close/>
              </a:path>
              <a:path w="204470" h="332740">
                <a:moveTo>
                  <a:pt x="88836" y="200659"/>
                </a:moveTo>
                <a:lnTo>
                  <a:pt x="87439" y="200659"/>
                </a:lnTo>
                <a:lnTo>
                  <a:pt x="86855" y="201929"/>
                </a:lnTo>
                <a:lnTo>
                  <a:pt x="85559" y="201929"/>
                </a:lnTo>
                <a:lnTo>
                  <a:pt x="85686" y="203078"/>
                </a:lnTo>
                <a:lnTo>
                  <a:pt x="85803" y="203408"/>
                </a:lnTo>
                <a:lnTo>
                  <a:pt x="86334" y="204469"/>
                </a:lnTo>
                <a:lnTo>
                  <a:pt x="88417" y="205739"/>
                </a:lnTo>
                <a:lnTo>
                  <a:pt x="97002" y="205739"/>
                </a:lnTo>
                <a:lnTo>
                  <a:pt x="97904" y="204469"/>
                </a:lnTo>
                <a:lnTo>
                  <a:pt x="92206" y="204461"/>
                </a:lnTo>
                <a:lnTo>
                  <a:pt x="89090" y="203199"/>
                </a:lnTo>
                <a:lnTo>
                  <a:pt x="87464" y="203199"/>
                </a:lnTo>
                <a:lnTo>
                  <a:pt x="88836" y="200659"/>
                </a:lnTo>
                <a:close/>
              </a:path>
              <a:path w="204470" h="332740">
                <a:moveTo>
                  <a:pt x="116179" y="204469"/>
                </a:moveTo>
                <a:lnTo>
                  <a:pt x="114731" y="205739"/>
                </a:lnTo>
                <a:lnTo>
                  <a:pt x="116166" y="205739"/>
                </a:lnTo>
                <a:lnTo>
                  <a:pt x="116179" y="204469"/>
                </a:lnTo>
                <a:close/>
              </a:path>
              <a:path w="204470" h="332740">
                <a:moveTo>
                  <a:pt x="130302" y="204469"/>
                </a:moveTo>
                <a:lnTo>
                  <a:pt x="129552" y="205739"/>
                </a:lnTo>
                <a:lnTo>
                  <a:pt x="130314" y="205739"/>
                </a:lnTo>
                <a:lnTo>
                  <a:pt x="130302" y="204469"/>
                </a:lnTo>
                <a:close/>
              </a:path>
              <a:path w="204470" h="332740">
                <a:moveTo>
                  <a:pt x="154592" y="188441"/>
                </a:moveTo>
                <a:lnTo>
                  <a:pt x="152298" y="189229"/>
                </a:lnTo>
                <a:lnTo>
                  <a:pt x="150266" y="189229"/>
                </a:lnTo>
                <a:lnTo>
                  <a:pt x="146977" y="191769"/>
                </a:lnTo>
                <a:lnTo>
                  <a:pt x="145059" y="193039"/>
                </a:lnTo>
                <a:lnTo>
                  <a:pt x="140236" y="196986"/>
                </a:lnTo>
                <a:lnTo>
                  <a:pt x="137604" y="199389"/>
                </a:lnTo>
                <a:lnTo>
                  <a:pt x="134179" y="201996"/>
                </a:lnTo>
                <a:lnTo>
                  <a:pt x="131061" y="204461"/>
                </a:lnTo>
                <a:lnTo>
                  <a:pt x="131025" y="205739"/>
                </a:lnTo>
                <a:lnTo>
                  <a:pt x="134924" y="201929"/>
                </a:lnTo>
                <a:lnTo>
                  <a:pt x="138582" y="199389"/>
                </a:lnTo>
                <a:lnTo>
                  <a:pt x="144969" y="194287"/>
                </a:lnTo>
                <a:lnTo>
                  <a:pt x="147675" y="191769"/>
                </a:lnTo>
                <a:lnTo>
                  <a:pt x="150342" y="190499"/>
                </a:lnTo>
                <a:lnTo>
                  <a:pt x="152895" y="190499"/>
                </a:lnTo>
                <a:lnTo>
                  <a:pt x="153962" y="189229"/>
                </a:lnTo>
                <a:lnTo>
                  <a:pt x="154592" y="188441"/>
                </a:lnTo>
                <a:close/>
              </a:path>
              <a:path w="204470" h="332740">
                <a:moveTo>
                  <a:pt x="158915" y="204469"/>
                </a:moveTo>
                <a:lnTo>
                  <a:pt x="158343" y="204469"/>
                </a:lnTo>
                <a:lnTo>
                  <a:pt x="159067" y="205739"/>
                </a:lnTo>
                <a:lnTo>
                  <a:pt x="159562" y="205739"/>
                </a:lnTo>
                <a:lnTo>
                  <a:pt x="158915" y="204469"/>
                </a:lnTo>
                <a:close/>
              </a:path>
              <a:path w="204470" h="332740">
                <a:moveTo>
                  <a:pt x="169316" y="199389"/>
                </a:moveTo>
                <a:lnTo>
                  <a:pt x="167271" y="199389"/>
                </a:lnTo>
                <a:lnTo>
                  <a:pt x="168173" y="201929"/>
                </a:lnTo>
                <a:lnTo>
                  <a:pt x="168024" y="203408"/>
                </a:lnTo>
                <a:lnTo>
                  <a:pt x="167462" y="204469"/>
                </a:lnTo>
                <a:lnTo>
                  <a:pt x="174053" y="204469"/>
                </a:lnTo>
                <a:lnTo>
                  <a:pt x="174256" y="205739"/>
                </a:lnTo>
                <a:lnTo>
                  <a:pt x="175234" y="205739"/>
                </a:lnTo>
                <a:lnTo>
                  <a:pt x="175755" y="204469"/>
                </a:lnTo>
                <a:lnTo>
                  <a:pt x="176555" y="203199"/>
                </a:lnTo>
                <a:lnTo>
                  <a:pt x="170078" y="203199"/>
                </a:lnTo>
                <a:lnTo>
                  <a:pt x="169697" y="201929"/>
                </a:lnTo>
                <a:lnTo>
                  <a:pt x="169367" y="201037"/>
                </a:lnTo>
                <a:lnTo>
                  <a:pt x="169316" y="199389"/>
                </a:lnTo>
                <a:close/>
              </a:path>
              <a:path w="204470" h="332740">
                <a:moveTo>
                  <a:pt x="199466" y="199389"/>
                </a:moveTo>
                <a:lnTo>
                  <a:pt x="199339" y="199389"/>
                </a:lnTo>
                <a:lnTo>
                  <a:pt x="199567" y="201929"/>
                </a:lnTo>
                <a:lnTo>
                  <a:pt x="196977" y="201929"/>
                </a:lnTo>
                <a:lnTo>
                  <a:pt x="198450" y="203199"/>
                </a:lnTo>
                <a:lnTo>
                  <a:pt x="199110" y="203199"/>
                </a:lnTo>
                <a:lnTo>
                  <a:pt x="199009" y="204469"/>
                </a:lnTo>
                <a:lnTo>
                  <a:pt x="198856" y="205739"/>
                </a:lnTo>
                <a:lnTo>
                  <a:pt x="199732" y="205739"/>
                </a:lnTo>
                <a:lnTo>
                  <a:pt x="199631" y="200659"/>
                </a:lnTo>
                <a:lnTo>
                  <a:pt x="199466" y="199389"/>
                </a:lnTo>
                <a:close/>
              </a:path>
              <a:path w="204470" h="332740">
                <a:moveTo>
                  <a:pt x="23646" y="176621"/>
                </a:moveTo>
                <a:lnTo>
                  <a:pt x="19912" y="179053"/>
                </a:lnTo>
                <a:lnTo>
                  <a:pt x="18148" y="181609"/>
                </a:lnTo>
                <a:lnTo>
                  <a:pt x="17995" y="182879"/>
                </a:lnTo>
                <a:lnTo>
                  <a:pt x="17927" y="184618"/>
                </a:lnTo>
                <a:lnTo>
                  <a:pt x="18072" y="185419"/>
                </a:lnTo>
                <a:lnTo>
                  <a:pt x="22212" y="190499"/>
                </a:lnTo>
                <a:lnTo>
                  <a:pt x="29273" y="193039"/>
                </a:lnTo>
                <a:lnTo>
                  <a:pt x="34861" y="193039"/>
                </a:lnTo>
                <a:lnTo>
                  <a:pt x="34137" y="194309"/>
                </a:lnTo>
                <a:lnTo>
                  <a:pt x="30772" y="196884"/>
                </a:lnTo>
                <a:lnTo>
                  <a:pt x="28968" y="198119"/>
                </a:lnTo>
                <a:lnTo>
                  <a:pt x="28295" y="199389"/>
                </a:lnTo>
                <a:lnTo>
                  <a:pt x="28778" y="201929"/>
                </a:lnTo>
                <a:lnTo>
                  <a:pt x="36334" y="204469"/>
                </a:lnTo>
                <a:lnTo>
                  <a:pt x="47993" y="204469"/>
                </a:lnTo>
                <a:lnTo>
                  <a:pt x="41821" y="203199"/>
                </a:lnTo>
                <a:lnTo>
                  <a:pt x="35801" y="203199"/>
                </a:lnTo>
                <a:lnTo>
                  <a:pt x="35318" y="201929"/>
                </a:lnTo>
                <a:lnTo>
                  <a:pt x="32004" y="201929"/>
                </a:lnTo>
                <a:lnTo>
                  <a:pt x="31470" y="200659"/>
                </a:lnTo>
                <a:lnTo>
                  <a:pt x="30670" y="200659"/>
                </a:lnTo>
                <a:lnTo>
                  <a:pt x="30518" y="199389"/>
                </a:lnTo>
                <a:lnTo>
                  <a:pt x="31203" y="198119"/>
                </a:lnTo>
                <a:lnTo>
                  <a:pt x="31610" y="198119"/>
                </a:lnTo>
                <a:lnTo>
                  <a:pt x="34328" y="195579"/>
                </a:lnTo>
                <a:lnTo>
                  <a:pt x="35204" y="195579"/>
                </a:lnTo>
                <a:lnTo>
                  <a:pt x="36195" y="194309"/>
                </a:lnTo>
                <a:lnTo>
                  <a:pt x="36398" y="194309"/>
                </a:lnTo>
                <a:lnTo>
                  <a:pt x="36626" y="193039"/>
                </a:lnTo>
                <a:lnTo>
                  <a:pt x="37045" y="192899"/>
                </a:lnTo>
                <a:lnTo>
                  <a:pt x="30327" y="190499"/>
                </a:lnTo>
                <a:lnTo>
                  <a:pt x="29095" y="190499"/>
                </a:lnTo>
                <a:lnTo>
                  <a:pt x="30289" y="189229"/>
                </a:lnTo>
                <a:lnTo>
                  <a:pt x="25146" y="189229"/>
                </a:lnTo>
                <a:lnTo>
                  <a:pt x="24612" y="187959"/>
                </a:lnTo>
                <a:lnTo>
                  <a:pt x="21691" y="187959"/>
                </a:lnTo>
                <a:lnTo>
                  <a:pt x="21310" y="186689"/>
                </a:lnTo>
                <a:lnTo>
                  <a:pt x="19939" y="186689"/>
                </a:lnTo>
                <a:lnTo>
                  <a:pt x="19697" y="182879"/>
                </a:lnTo>
                <a:lnTo>
                  <a:pt x="20713" y="182879"/>
                </a:lnTo>
                <a:lnTo>
                  <a:pt x="22606" y="181609"/>
                </a:lnTo>
                <a:lnTo>
                  <a:pt x="25908" y="181609"/>
                </a:lnTo>
                <a:lnTo>
                  <a:pt x="24333" y="180339"/>
                </a:lnTo>
                <a:lnTo>
                  <a:pt x="26936" y="180339"/>
                </a:lnTo>
                <a:lnTo>
                  <a:pt x="23291" y="179069"/>
                </a:lnTo>
                <a:lnTo>
                  <a:pt x="23646" y="176621"/>
                </a:lnTo>
                <a:close/>
              </a:path>
              <a:path w="204470" h="332740">
                <a:moveTo>
                  <a:pt x="96520" y="201929"/>
                </a:moveTo>
                <a:lnTo>
                  <a:pt x="92976" y="203199"/>
                </a:lnTo>
                <a:lnTo>
                  <a:pt x="92227" y="204469"/>
                </a:lnTo>
                <a:lnTo>
                  <a:pt x="97904" y="204469"/>
                </a:lnTo>
                <a:lnTo>
                  <a:pt x="98806" y="203199"/>
                </a:lnTo>
                <a:lnTo>
                  <a:pt x="96164" y="203199"/>
                </a:lnTo>
                <a:lnTo>
                  <a:pt x="96520" y="201929"/>
                </a:lnTo>
                <a:close/>
              </a:path>
              <a:path w="204470" h="332740">
                <a:moveTo>
                  <a:pt x="166772" y="203550"/>
                </a:moveTo>
                <a:lnTo>
                  <a:pt x="166928" y="204469"/>
                </a:lnTo>
                <a:lnTo>
                  <a:pt x="167462" y="204469"/>
                </a:lnTo>
                <a:lnTo>
                  <a:pt x="166772" y="203550"/>
                </a:lnTo>
                <a:close/>
              </a:path>
              <a:path w="204470" h="332740">
                <a:moveTo>
                  <a:pt x="188150" y="201929"/>
                </a:moveTo>
                <a:lnTo>
                  <a:pt x="188063" y="202412"/>
                </a:lnTo>
                <a:lnTo>
                  <a:pt x="187978" y="203408"/>
                </a:lnTo>
                <a:lnTo>
                  <a:pt x="188196" y="204215"/>
                </a:lnTo>
                <a:lnTo>
                  <a:pt x="188150" y="201929"/>
                </a:lnTo>
                <a:close/>
              </a:path>
              <a:path w="204470" h="332740">
                <a:moveTo>
                  <a:pt x="85890" y="191769"/>
                </a:moveTo>
                <a:lnTo>
                  <a:pt x="84937" y="194309"/>
                </a:lnTo>
                <a:lnTo>
                  <a:pt x="87426" y="194309"/>
                </a:lnTo>
                <a:lnTo>
                  <a:pt x="87241" y="195286"/>
                </a:lnTo>
                <a:lnTo>
                  <a:pt x="87138" y="195709"/>
                </a:lnTo>
                <a:lnTo>
                  <a:pt x="85344" y="200659"/>
                </a:lnTo>
                <a:lnTo>
                  <a:pt x="85414" y="201996"/>
                </a:lnTo>
                <a:lnTo>
                  <a:pt x="83600" y="203750"/>
                </a:lnTo>
                <a:lnTo>
                  <a:pt x="85559" y="201929"/>
                </a:lnTo>
                <a:lnTo>
                  <a:pt x="86855" y="201929"/>
                </a:lnTo>
                <a:lnTo>
                  <a:pt x="87325" y="199389"/>
                </a:lnTo>
                <a:lnTo>
                  <a:pt x="88411" y="198119"/>
                </a:lnTo>
                <a:lnTo>
                  <a:pt x="87706" y="198119"/>
                </a:lnTo>
                <a:lnTo>
                  <a:pt x="87845" y="196849"/>
                </a:lnTo>
                <a:lnTo>
                  <a:pt x="89287" y="195579"/>
                </a:lnTo>
                <a:lnTo>
                  <a:pt x="88734" y="195579"/>
                </a:lnTo>
                <a:lnTo>
                  <a:pt x="89693" y="193039"/>
                </a:lnTo>
                <a:lnTo>
                  <a:pt x="85725" y="193039"/>
                </a:lnTo>
                <a:lnTo>
                  <a:pt x="85890" y="191769"/>
                </a:lnTo>
                <a:close/>
              </a:path>
              <a:path w="204470" h="332740">
                <a:moveTo>
                  <a:pt x="166712" y="203199"/>
                </a:moveTo>
                <a:lnTo>
                  <a:pt x="166509" y="203199"/>
                </a:lnTo>
                <a:lnTo>
                  <a:pt x="166772" y="203550"/>
                </a:lnTo>
                <a:lnTo>
                  <a:pt x="166712" y="203199"/>
                </a:lnTo>
                <a:close/>
              </a:path>
              <a:path w="204470" h="332740">
                <a:moveTo>
                  <a:pt x="185801" y="203199"/>
                </a:moveTo>
                <a:lnTo>
                  <a:pt x="185829" y="203408"/>
                </a:lnTo>
                <a:lnTo>
                  <a:pt x="185801" y="203199"/>
                </a:lnTo>
                <a:close/>
              </a:path>
              <a:path w="204470" h="332740">
                <a:moveTo>
                  <a:pt x="37431" y="202412"/>
                </a:moveTo>
                <a:lnTo>
                  <a:pt x="35801" y="203199"/>
                </a:lnTo>
                <a:lnTo>
                  <a:pt x="36817" y="203199"/>
                </a:lnTo>
                <a:lnTo>
                  <a:pt x="37431" y="202412"/>
                </a:lnTo>
                <a:close/>
              </a:path>
              <a:path w="204470" h="332740">
                <a:moveTo>
                  <a:pt x="92011" y="201929"/>
                </a:moveTo>
                <a:lnTo>
                  <a:pt x="91655" y="201929"/>
                </a:lnTo>
                <a:lnTo>
                  <a:pt x="88023" y="203199"/>
                </a:lnTo>
                <a:lnTo>
                  <a:pt x="89090" y="203199"/>
                </a:lnTo>
                <a:lnTo>
                  <a:pt x="92011" y="201929"/>
                </a:lnTo>
                <a:close/>
              </a:path>
              <a:path w="204470" h="332740">
                <a:moveTo>
                  <a:pt x="100850" y="201929"/>
                </a:moveTo>
                <a:lnTo>
                  <a:pt x="98056" y="201929"/>
                </a:lnTo>
                <a:lnTo>
                  <a:pt x="96443" y="203199"/>
                </a:lnTo>
                <a:lnTo>
                  <a:pt x="98806" y="203199"/>
                </a:lnTo>
                <a:lnTo>
                  <a:pt x="100850" y="201929"/>
                </a:lnTo>
                <a:close/>
              </a:path>
              <a:path w="204470" h="332740">
                <a:moveTo>
                  <a:pt x="101917" y="201929"/>
                </a:moveTo>
                <a:lnTo>
                  <a:pt x="100850" y="201929"/>
                </a:lnTo>
                <a:lnTo>
                  <a:pt x="102565" y="203199"/>
                </a:lnTo>
                <a:lnTo>
                  <a:pt x="101917" y="201929"/>
                </a:lnTo>
                <a:close/>
              </a:path>
              <a:path w="204470" h="332740">
                <a:moveTo>
                  <a:pt x="121805" y="201929"/>
                </a:moveTo>
                <a:lnTo>
                  <a:pt x="119888" y="201929"/>
                </a:lnTo>
                <a:lnTo>
                  <a:pt x="119100" y="203199"/>
                </a:lnTo>
                <a:lnTo>
                  <a:pt x="120370" y="203199"/>
                </a:lnTo>
                <a:lnTo>
                  <a:pt x="121838" y="201996"/>
                </a:lnTo>
                <a:close/>
              </a:path>
              <a:path w="204470" h="332740">
                <a:moveTo>
                  <a:pt x="121920" y="201929"/>
                </a:moveTo>
                <a:lnTo>
                  <a:pt x="122745" y="203199"/>
                </a:lnTo>
                <a:lnTo>
                  <a:pt x="121920" y="201929"/>
                </a:lnTo>
                <a:close/>
              </a:path>
              <a:path w="204470" h="332740">
                <a:moveTo>
                  <a:pt x="130111" y="201929"/>
                </a:moveTo>
                <a:lnTo>
                  <a:pt x="129235" y="203199"/>
                </a:lnTo>
                <a:lnTo>
                  <a:pt x="130111" y="201929"/>
                </a:lnTo>
                <a:close/>
              </a:path>
              <a:path w="204470" h="332740">
                <a:moveTo>
                  <a:pt x="173024" y="199389"/>
                </a:moveTo>
                <a:lnTo>
                  <a:pt x="172110" y="200659"/>
                </a:lnTo>
                <a:lnTo>
                  <a:pt x="170992" y="201996"/>
                </a:lnTo>
                <a:lnTo>
                  <a:pt x="170078" y="203199"/>
                </a:lnTo>
                <a:lnTo>
                  <a:pt x="170332" y="203199"/>
                </a:lnTo>
                <a:lnTo>
                  <a:pt x="171284" y="201929"/>
                </a:lnTo>
                <a:lnTo>
                  <a:pt x="173024" y="199389"/>
                </a:lnTo>
                <a:close/>
              </a:path>
              <a:path w="204470" h="332740">
                <a:moveTo>
                  <a:pt x="177025" y="198119"/>
                </a:moveTo>
                <a:lnTo>
                  <a:pt x="176441" y="199389"/>
                </a:lnTo>
                <a:lnTo>
                  <a:pt x="175780" y="201929"/>
                </a:lnTo>
                <a:lnTo>
                  <a:pt x="174586" y="203199"/>
                </a:lnTo>
                <a:lnTo>
                  <a:pt x="177292" y="203199"/>
                </a:lnTo>
                <a:lnTo>
                  <a:pt x="177927" y="201929"/>
                </a:lnTo>
                <a:lnTo>
                  <a:pt x="176022" y="201929"/>
                </a:lnTo>
                <a:lnTo>
                  <a:pt x="177025" y="198119"/>
                </a:lnTo>
                <a:close/>
              </a:path>
              <a:path w="204470" h="332740">
                <a:moveTo>
                  <a:pt x="180189" y="202699"/>
                </a:moveTo>
                <a:lnTo>
                  <a:pt x="179640" y="203078"/>
                </a:lnTo>
                <a:lnTo>
                  <a:pt x="180189" y="202699"/>
                </a:lnTo>
                <a:close/>
              </a:path>
              <a:path w="204470" h="332740">
                <a:moveTo>
                  <a:pt x="193421" y="200659"/>
                </a:moveTo>
                <a:lnTo>
                  <a:pt x="187642" y="200659"/>
                </a:lnTo>
                <a:lnTo>
                  <a:pt x="189331" y="201929"/>
                </a:lnTo>
                <a:lnTo>
                  <a:pt x="189001" y="203199"/>
                </a:lnTo>
                <a:lnTo>
                  <a:pt x="190246" y="203199"/>
                </a:lnTo>
                <a:lnTo>
                  <a:pt x="190169" y="201929"/>
                </a:lnTo>
                <a:lnTo>
                  <a:pt x="192316" y="201929"/>
                </a:lnTo>
                <a:lnTo>
                  <a:pt x="193421" y="200659"/>
                </a:lnTo>
                <a:close/>
              </a:path>
              <a:path w="204470" h="332740">
                <a:moveTo>
                  <a:pt x="67988" y="201037"/>
                </a:moveTo>
                <a:lnTo>
                  <a:pt x="64402" y="203139"/>
                </a:lnTo>
                <a:lnTo>
                  <a:pt x="66695" y="201929"/>
                </a:lnTo>
                <a:lnTo>
                  <a:pt x="67988" y="201037"/>
                </a:lnTo>
                <a:close/>
              </a:path>
              <a:path w="204470" h="332740">
                <a:moveTo>
                  <a:pt x="167462" y="200659"/>
                </a:moveTo>
                <a:lnTo>
                  <a:pt x="166789" y="201929"/>
                </a:lnTo>
                <a:lnTo>
                  <a:pt x="168006" y="203078"/>
                </a:lnTo>
                <a:lnTo>
                  <a:pt x="167462" y="200659"/>
                </a:lnTo>
                <a:close/>
              </a:path>
              <a:path w="204470" h="332740">
                <a:moveTo>
                  <a:pt x="182473" y="200659"/>
                </a:moveTo>
                <a:lnTo>
                  <a:pt x="180189" y="202699"/>
                </a:lnTo>
                <a:lnTo>
                  <a:pt x="181305" y="201929"/>
                </a:lnTo>
                <a:lnTo>
                  <a:pt x="182473" y="200659"/>
                </a:lnTo>
                <a:close/>
              </a:path>
              <a:path w="204470" h="332740">
                <a:moveTo>
                  <a:pt x="38430" y="201929"/>
                </a:moveTo>
                <a:lnTo>
                  <a:pt x="37807" y="201929"/>
                </a:lnTo>
                <a:lnTo>
                  <a:pt x="37431" y="202412"/>
                </a:lnTo>
                <a:lnTo>
                  <a:pt x="38430" y="201929"/>
                </a:lnTo>
                <a:close/>
              </a:path>
              <a:path w="204470" h="332740">
                <a:moveTo>
                  <a:pt x="118497" y="201929"/>
                </a:moveTo>
                <a:close/>
              </a:path>
              <a:path w="204470" h="332740">
                <a:moveTo>
                  <a:pt x="39357" y="200659"/>
                </a:moveTo>
                <a:lnTo>
                  <a:pt x="38366" y="201929"/>
                </a:lnTo>
                <a:lnTo>
                  <a:pt x="39357" y="200659"/>
                </a:lnTo>
                <a:close/>
              </a:path>
              <a:path w="204470" h="332740">
                <a:moveTo>
                  <a:pt x="106179" y="195709"/>
                </a:moveTo>
                <a:lnTo>
                  <a:pt x="103009" y="198119"/>
                </a:lnTo>
                <a:lnTo>
                  <a:pt x="99720" y="201929"/>
                </a:lnTo>
                <a:lnTo>
                  <a:pt x="101307" y="201929"/>
                </a:lnTo>
                <a:lnTo>
                  <a:pt x="101930" y="200659"/>
                </a:lnTo>
                <a:lnTo>
                  <a:pt x="102133" y="200659"/>
                </a:lnTo>
                <a:lnTo>
                  <a:pt x="102425" y="199389"/>
                </a:lnTo>
                <a:lnTo>
                  <a:pt x="104495" y="198119"/>
                </a:lnTo>
                <a:lnTo>
                  <a:pt x="105854" y="198119"/>
                </a:lnTo>
                <a:lnTo>
                  <a:pt x="106179" y="195709"/>
                </a:lnTo>
                <a:close/>
              </a:path>
              <a:path w="204470" h="332740">
                <a:moveTo>
                  <a:pt x="119024" y="200659"/>
                </a:moveTo>
                <a:lnTo>
                  <a:pt x="118465" y="200659"/>
                </a:lnTo>
                <a:lnTo>
                  <a:pt x="118497" y="201929"/>
                </a:lnTo>
                <a:lnTo>
                  <a:pt x="119024" y="201929"/>
                </a:lnTo>
                <a:lnTo>
                  <a:pt x="119024" y="200659"/>
                </a:lnTo>
                <a:close/>
              </a:path>
              <a:path w="204470" h="332740">
                <a:moveTo>
                  <a:pt x="127292" y="200659"/>
                </a:moveTo>
                <a:lnTo>
                  <a:pt x="121285" y="200659"/>
                </a:lnTo>
                <a:lnTo>
                  <a:pt x="120586" y="201929"/>
                </a:lnTo>
                <a:lnTo>
                  <a:pt x="125171" y="201929"/>
                </a:lnTo>
                <a:lnTo>
                  <a:pt x="127292" y="200659"/>
                </a:lnTo>
                <a:close/>
              </a:path>
              <a:path w="204470" h="332740">
                <a:moveTo>
                  <a:pt x="130292" y="201326"/>
                </a:moveTo>
                <a:lnTo>
                  <a:pt x="129501" y="201929"/>
                </a:lnTo>
                <a:lnTo>
                  <a:pt x="129870" y="201929"/>
                </a:lnTo>
                <a:lnTo>
                  <a:pt x="130292" y="201326"/>
                </a:lnTo>
                <a:close/>
              </a:path>
              <a:path w="204470" h="332740">
                <a:moveTo>
                  <a:pt x="196723" y="198119"/>
                </a:moveTo>
                <a:lnTo>
                  <a:pt x="196850" y="199389"/>
                </a:lnTo>
                <a:lnTo>
                  <a:pt x="194640" y="199389"/>
                </a:lnTo>
                <a:lnTo>
                  <a:pt x="195326" y="200659"/>
                </a:lnTo>
                <a:lnTo>
                  <a:pt x="196265" y="201929"/>
                </a:lnTo>
                <a:lnTo>
                  <a:pt x="199567" y="201929"/>
                </a:lnTo>
                <a:lnTo>
                  <a:pt x="197612" y="200659"/>
                </a:lnTo>
                <a:lnTo>
                  <a:pt x="197358" y="200659"/>
                </a:lnTo>
                <a:lnTo>
                  <a:pt x="196723" y="198119"/>
                </a:lnTo>
                <a:close/>
              </a:path>
              <a:path w="204470" h="332740">
                <a:moveTo>
                  <a:pt x="131165" y="200659"/>
                </a:moveTo>
                <a:lnTo>
                  <a:pt x="130759" y="200659"/>
                </a:lnTo>
                <a:lnTo>
                  <a:pt x="130292" y="201326"/>
                </a:lnTo>
                <a:lnTo>
                  <a:pt x="131165" y="200659"/>
                </a:lnTo>
                <a:close/>
              </a:path>
              <a:path w="204470" h="332740">
                <a:moveTo>
                  <a:pt x="82029" y="191769"/>
                </a:moveTo>
                <a:lnTo>
                  <a:pt x="81241" y="191769"/>
                </a:lnTo>
                <a:lnTo>
                  <a:pt x="74007" y="196884"/>
                </a:lnTo>
                <a:lnTo>
                  <a:pt x="67988" y="201037"/>
                </a:lnTo>
                <a:lnTo>
                  <a:pt x="72968" y="198119"/>
                </a:lnTo>
                <a:lnTo>
                  <a:pt x="82029" y="191769"/>
                </a:lnTo>
                <a:close/>
              </a:path>
              <a:path w="204470" h="332740">
                <a:moveTo>
                  <a:pt x="38493" y="198119"/>
                </a:moveTo>
                <a:lnTo>
                  <a:pt x="36728" y="198119"/>
                </a:lnTo>
                <a:lnTo>
                  <a:pt x="33096" y="199389"/>
                </a:lnTo>
                <a:lnTo>
                  <a:pt x="30670" y="200659"/>
                </a:lnTo>
                <a:lnTo>
                  <a:pt x="31470" y="200659"/>
                </a:lnTo>
                <a:lnTo>
                  <a:pt x="38493" y="198119"/>
                </a:lnTo>
                <a:close/>
              </a:path>
              <a:path w="204470" h="332740">
                <a:moveTo>
                  <a:pt x="57492" y="198119"/>
                </a:moveTo>
                <a:lnTo>
                  <a:pt x="56629" y="198119"/>
                </a:lnTo>
                <a:lnTo>
                  <a:pt x="56349" y="200659"/>
                </a:lnTo>
                <a:lnTo>
                  <a:pt x="57162" y="200659"/>
                </a:lnTo>
                <a:lnTo>
                  <a:pt x="60706" y="199389"/>
                </a:lnTo>
                <a:lnTo>
                  <a:pt x="56781" y="199389"/>
                </a:lnTo>
                <a:lnTo>
                  <a:pt x="57492" y="198119"/>
                </a:lnTo>
                <a:close/>
              </a:path>
              <a:path w="204470" h="332740">
                <a:moveTo>
                  <a:pt x="90360" y="199389"/>
                </a:moveTo>
                <a:lnTo>
                  <a:pt x="89750" y="200659"/>
                </a:lnTo>
                <a:lnTo>
                  <a:pt x="90449" y="200659"/>
                </a:lnTo>
                <a:lnTo>
                  <a:pt x="90360" y="199389"/>
                </a:lnTo>
                <a:close/>
              </a:path>
              <a:path w="204470" h="332740">
                <a:moveTo>
                  <a:pt x="105981" y="199389"/>
                </a:moveTo>
                <a:lnTo>
                  <a:pt x="103314" y="199389"/>
                </a:lnTo>
                <a:lnTo>
                  <a:pt x="102133" y="200659"/>
                </a:lnTo>
                <a:lnTo>
                  <a:pt x="103187" y="200659"/>
                </a:lnTo>
                <a:lnTo>
                  <a:pt x="105981" y="199389"/>
                </a:lnTo>
                <a:close/>
              </a:path>
              <a:path w="204470" h="332740">
                <a:moveTo>
                  <a:pt x="123939" y="193039"/>
                </a:moveTo>
                <a:lnTo>
                  <a:pt x="122262" y="193039"/>
                </a:lnTo>
                <a:lnTo>
                  <a:pt x="121234" y="195579"/>
                </a:lnTo>
                <a:lnTo>
                  <a:pt x="120446" y="196849"/>
                </a:lnTo>
                <a:lnTo>
                  <a:pt x="120726" y="200659"/>
                </a:lnTo>
                <a:lnTo>
                  <a:pt x="123774" y="200659"/>
                </a:lnTo>
                <a:lnTo>
                  <a:pt x="124523" y="199389"/>
                </a:lnTo>
                <a:lnTo>
                  <a:pt x="122326" y="199389"/>
                </a:lnTo>
                <a:lnTo>
                  <a:pt x="123266" y="198119"/>
                </a:lnTo>
                <a:lnTo>
                  <a:pt x="122034" y="198119"/>
                </a:lnTo>
                <a:lnTo>
                  <a:pt x="123494" y="196849"/>
                </a:lnTo>
                <a:lnTo>
                  <a:pt x="122504" y="196849"/>
                </a:lnTo>
                <a:lnTo>
                  <a:pt x="123469" y="195579"/>
                </a:lnTo>
                <a:lnTo>
                  <a:pt x="123037" y="195579"/>
                </a:lnTo>
                <a:lnTo>
                  <a:pt x="124167" y="194309"/>
                </a:lnTo>
                <a:lnTo>
                  <a:pt x="123659" y="194309"/>
                </a:lnTo>
                <a:lnTo>
                  <a:pt x="123809" y="194037"/>
                </a:lnTo>
                <a:lnTo>
                  <a:pt x="123939" y="193039"/>
                </a:lnTo>
                <a:close/>
              </a:path>
              <a:path w="204470" h="332740">
                <a:moveTo>
                  <a:pt x="128485" y="198119"/>
                </a:moveTo>
                <a:lnTo>
                  <a:pt x="127114" y="198119"/>
                </a:lnTo>
                <a:lnTo>
                  <a:pt x="124879" y="200659"/>
                </a:lnTo>
                <a:lnTo>
                  <a:pt x="125374" y="200659"/>
                </a:lnTo>
                <a:lnTo>
                  <a:pt x="126238" y="199389"/>
                </a:lnTo>
                <a:lnTo>
                  <a:pt x="127622" y="199389"/>
                </a:lnTo>
                <a:lnTo>
                  <a:pt x="128485" y="198119"/>
                </a:lnTo>
                <a:close/>
              </a:path>
              <a:path w="204470" h="332740">
                <a:moveTo>
                  <a:pt x="143764" y="198119"/>
                </a:moveTo>
                <a:lnTo>
                  <a:pt x="142367" y="200659"/>
                </a:lnTo>
                <a:lnTo>
                  <a:pt x="143497" y="200659"/>
                </a:lnTo>
                <a:lnTo>
                  <a:pt x="143560" y="199389"/>
                </a:lnTo>
                <a:lnTo>
                  <a:pt x="143764" y="198119"/>
                </a:lnTo>
                <a:close/>
              </a:path>
              <a:path w="204470" h="332740">
                <a:moveTo>
                  <a:pt x="161912" y="199389"/>
                </a:moveTo>
                <a:lnTo>
                  <a:pt x="162077" y="200659"/>
                </a:lnTo>
                <a:lnTo>
                  <a:pt x="162610" y="200659"/>
                </a:lnTo>
                <a:lnTo>
                  <a:pt x="161912" y="199389"/>
                </a:lnTo>
                <a:close/>
              </a:path>
              <a:path w="204470" h="332740">
                <a:moveTo>
                  <a:pt x="188185" y="197193"/>
                </a:moveTo>
                <a:lnTo>
                  <a:pt x="188074" y="198119"/>
                </a:lnTo>
                <a:lnTo>
                  <a:pt x="185420" y="198119"/>
                </a:lnTo>
                <a:lnTo>
                  <a:pt x="186296" y="200659"/>
                </a:lnTo>
                <a:lnTo>
                  <a:pt x="189407" y="200659"/>
                </a:lnTo>
                <a:lnTo>
                  <a:pt x="188937" y="199389"/>
                </a:lnTo>
                <a:lnTo>
                  <a:pt x="188328" y="199389"/>
                </a:lnTo>
                <a:lnTo>
                  <a:pt x="188185" y="197193"/>
                </a:lnTo>
                <a:close/>
              </a:path>
              <a:path w="204470" h="332740">
                <a:moveTo>
                  <a:pt x="193179" y="196849"/>
                </a:moveTo>
                <a:lnTo>
                  <a:pt x="193027" y="198119"/>
                </a:lnTo>
                <a:lnTo>
                  <a:pt x="192544" y="199389"/>
                </a:lnTo>
                <a:lnTo>
                  <a:pt x="191452" y="200659"/>
                </a:lnTo>
                <a:lnTo>
                  <a:pt x="193979" y="200659"/>
                </a:lnTo>
                <a:lnTo>
                  <a:pt x="194640" y="199389"/>
                </a:lnTo>
                <a:lnTo>
                  <a:pt x="193103" y="199389"/>
                </a:lnTo>
                <a:lnTo>
                  <a:pt x="193179" y="198119"/>
                </a:lnTo>
                <a:lnTo>
                  <a:pt x="193179" y="196849"/>
                </a:lnTo>
                <a:close/>
              </a:path>
              <a:path w="204470" h="332740">
                <a:moveTo>
                  <a:pt x="66205" y="196849"/>
                </a:moveTo>
                <a:lnTo>
                  <a:pt x="61518" y="196849"/>
                </a:lnTo>
                <a:lnTo>
                  <a:pt x="60756" y="198119"/>
                </a:lnTo>
                <a:lnTo>
                  <a:pt x="57099" y="199389"/>
                </a:lnTo>
                <a:lnTo>
                  <a:pt x="63398" y="199389"/>
                </a:lnTo>
                <a:lnTo>
                  <a:pt x="61620" y="198119"/>
                </a:lnTo>
                <a:lnTo>
                  <a:pt x="64211" y="198119"/>
                </a:lnTo>
                <a:lnTo>
                  <a:pt x="66205" y="196849"/>
                </a:lnTo>
                <a:close/>
              </a:path>
              <a:path w="204470" h="332740">
                <a:moveTo>
                  <a:pt x="129438" y="177799"/>
                </a:moveTo>
                <a:lnTo>
                  <a:pt x="126263" y="177799"/>
                </a:lnTo>
                <a:lnTo>
                  <a:pt x="125953" y="178334"/>
                </a:lnTo>
                <a:lnTo>
                  <a:pt x="125666" y="179069"/>
                </a:lnTo>
                <a:lnTo>
                  <a:pt x="123939" y="179069"/>
                </a:lnTo>
                <a:lnTo>
                  <a:pt x="122555" y="180339"/>
                </a:lnTo>
                <a:lnTo>
                  <a:pt x="119253" y="181609"/>
                </a:lnTo>
                <a:lnTo>
                  <a:pt x="111429" y="181609"/>
                </a:lnTo>
                <a:lnTo>
                  <a:pt x="112395" y="182879"/>
                </a:lnTo>
                <a:lnTo>
                  <a:pt x="118694" y="182879"/>
                </a:lnTo>
                <a:lnTo>
                  <a:pt x="117170" y="184149"/>
                </a:lnTo>
                <a:lnTo>
                  <a:pt x="109061" y="189229"/>
                </a:lnTo>
                <a:lnTo>
                  <a:pt x="100772" y="193039"/>
                </a:lnTo>
                <a:lnTo>
                  <a:pt x="94295" y="196884"/>
                </a:lnTo>
                <a:lnTo>
                  <a:pt x="91757" y="199389"/>
                </a:lnTo>
                <a:lnTo>
                  <a:pt x="97279" y="196849"/>
                </a:lnTo>
                <a:lnTo>
                  <a:pt x="104198" y="191769"/>
                </a:lnTo>
                <a:lnTo>
                  <a:pt x="111558" y="187927"/>
                </a:lnTo>
                <a:lnTo>
                  <a:pt x="117780" y="184374"/>
                </a:lnTo>
                <a:lnTo>
                  <a:pt x="117868" y="184149"/>
                </a:lnTo>
                <a:lnTo>
                  <a:pt x="119456" y="184149"/>
                </a:lnTo>
                <a:lnTo>
                  <a:pt x="121158" y="181609"/>
                </a:lnTo>
                <a:lnTo>
                  <a:pt x="126102" y="179053"/>
                </a:lnTo>
                <a:lnTo>
                  <a:pt x="129438" y="177799"/>
                </a:lnTo>
                <a:close/>
              </a:path>
              <a:path w="204470" h="332740">
                <a:moveTo>
                  <a:pt x="125818" y="198119"/>
                </a:moveTo>
                <a:lnTo>
                  <a:pt x="125196" y="198119"/>
                </a:lnTo>
                <a:lnTo>
                  <a:pt x="123863" y="199389"/>
                </a:lnTo>
                <a:lnTo>
                  <a:pt x="124523" y="199389"/>
                </a:lnTo>
                <a:lnTo>
                  <a:pt x="125818" y="198119"/>
                </a:lnTo>
                <a:close/>
              </a:path>
              <a:path w="204470" h="332740">
                <a:moveTo>
                  <a:pt x="128803" y="198119"/>
                </a:moveTo>
                <a:lnTo>
                  <a:pt x="128549" y="198119"/>
                </a:lnTo>
                <a:lnTo>
                  <a:pt x="128498" y="199389"/>
                </a:lnTo>
                <a:lnTo>
                  <a:pt x="128778" y="199389"/>
                </a:lnTo>
                <a:lnTo>
                  <a:pt x="128803" y="198119"/>
                </a:lnTo>
                <a:close/>
              </a:path>
              <a:path w="204470" h="332740">
                <a:moveTo>
                  <a:pt x="150164" y="198119"/>
                </a:moveTo>
                <a:lnTo>
                  <a:pt x="147751" y="198119"/>
                </a:lnTo>
                <a:lnTo>
                  <a:pt x="146964" y="199389"/>
                </a:lnTo>
                <a:lnTo>
                  <a:pt x="150164" y="198119"/>
                </a:lnTo>
                <a:close/>
              </a:path>
              <a:path w="204470" h="332740">
                <a:moveTo>
                  <a:pt x="169481" y="198119"/>
                </a:moveTo>
                <a:lnTo>
                  <a:pt x="168008" y="198119"/>
                </a:lnTo>
                <a:lnTo>
                  <a:pt x="167919" y="199389"/>
                </a:lnTo>
                <a:lnTo>
                  <a:pt x="169379" y="199389"/>
                </a:lnTo>
                <a:lnTo>
                  <a:pt x="169481" y="198119"/>
                </a:lnTo>
                <a:close/>
              </a:path>
              <a:path w="204470" h="332740">
                <a:moveTo>
                  <a:pt x="170688" y="198119"/>
                </a:moveTo>
                <a:lnTo>
                  <a:pt x="170408" y="198119"/>
                </a:lnTo>
                <a:lnTo>
                  <a:pt x="169379" y="199389"/>
                </a:lnTo>
                <a:lnTo>
                  <a:pt x="170218" y="199389"/>
                </a:lnTo>
                <a:lnTo>
                  <a:pt x="170688" y="198119"/>
                </a:lnTo>
                <a:close/>
              </a:path>
              <a:path w="204470" h="332740">
                <a:moveTo>
                  <a:pt x="195237" y="195579"/>
                </a:moveTo>
                <a:lnTo>
                  <a:pt x="194741" y="196849"/>
                </a:lnTo>
                <a:lnTo>
                  <a:pt x="194741" y="198119"/>
                </a:lnTo>
                <a:lnTo>
                  <a:pt x="193967" y="198119"/>
                </a:lnTo>
                <a:lnTo>
                  <a:pt x="193103" y="199389"/>
                </a:lnTo>
                <a:lnTo>
                  <a:pt x="196303" y="199389"/>
                </a:lnTo>
                <a:lnTo>
                  <a:pt x="194906" y="198119"/>
                </a:lnTo>
                <a:lnTo>
                  <a:pt x="195237" y="195579"/>
                </a:lnTo>
                <a:close/>
              </a:path>
              <a:path w="204470" h="332740">
                <a:moveTo>
                  <a:pt x="38239" y="196849"/>
                </a:moveTo>
                <a:lnTo>
                  <a:pt x="38087" y="196849"/>
                </a:lnTo>
                <a:lnTo>
                  <a:pt x="31762" y="198119"/>
                </a:lnTo>
                <a:lnTo>
                  <a:pt x="37553" y="198119"/>
                </a:lnTo>
                <a:lnTo>
                  <a:pt x="38239" y="196849"/>
                </a:lnTo>
                <a:close/>
              </a:path>
              <a:path w="204470" h="332740">
                <a:moveTo>
                  <a:pt x="89509" y="196849"/>
                </a:moveTo>
                <a:lnTo>
                  <a:pt x="88620" y="196849"/>
                </a:lnTo>
                <a:lnTo>
                  <a:pt x="87706" y="198119"/>
                </a:lnTo>
                <a:lnTo>
                  <a:pt x="88411" y="198119"/>
                </a:lnTo>
                <a:lnTo>
                  <a:pt x="89509" y="196849"/>
                </a:lnTo>
                <a:close/>
              </a:path>
              <a:path w="204470" h="332740">
                <a:moveTo>
                  <a:pt x="123499" y="196884"/>
                </a:moveTo>
                <a:lnTo>
                  <a:pt x="122529" y="198119"/>
                </a:lnTo>
                <a:lnTo>
                  <a:pt x="123672" y="198119"/>
                </a:lnTo>
                <a:lnTo>
                  <a:pt x="123499" y="196884"/>
                </a:lnTo>
                <a:close/>
              </a:path>
              <a:path w="204470" h="332740">
                <a:moveTo>
                  <a:pt x="153746" y="191769"/>
                </a:moveTo>
                <a:lnTo>
                  <a:pt x="152133" y="191769"/>
                </a:lnTo>
                <a:lnTo>
                  <a:pt x="150672" y="193039"/>
                </a:lnTo>
                <a:lnTo>
                  <a:pt x="149974" y="194287"/>
                </a:lnTo>
                <a:lnTo>
                  <a:pt x="148574" y="195709"/>
                </a:lnTo>
                <a:lnTo>
                  <a:pt x="147425" y="196986"/>
                </a:lnTo>
                <a:lnTo>
                  <a:pt x="146507" y="198119"/>
                </a:lnTo>
                <a:lnTo>
                  <a:pt x="148031" y="198119"/>
                </a:lnTo>
                <a:lnTo>
                  <a:pt x="148780" y="196849"/>
                </a:lnTo>
                <a:lnTo>
                  <a:pt x="149745" y="196849"/>
                </a:lnTo>
                <a:lnTo>
                  <a:pt x="149313" y="195579"/>
                </a:lnTo>
                <a:lnTo>
                  <a:pt x="151295" y="194309"/>
                </a:lnTo>
                <a:lnTo>
                  <a:pt x="151739" y="194309"/>
                </a:lnTo>
                <a:lnTo>
                  <a:pt x="153746" y="191769"/>
                </a:lnTo>
                <a:close/>
              </a:path>
              <a:path w="204470" h="332740">
                <a:moveTo>
                  <a:pt x="169722" y="187959"/>
                </a:moveTo>
                <a:lnTo>
                  <a:pt x="163855" y="187959"/>
                </a:lnTo>
                <a:lnTo>
                  <a:pt x="164744" y="189229"/>
                </a:lnTo>
                <a:lnTo>
                  <a:pt x="168376" y="189229"/>
                </a:lnTo>
                <a:lnTo>
                  <a:pt x="168440" y="191769"/>
                </a:lnTo>
                <a:lnTo>
                  <a:pt x="169011" y="193039"/>
                </a:lnTo>
                <a:lnTo>
                  <a:pt x="169849" y="194037"/>
                </a:lnTo>
                <a:lnTo>
                  <a:pt x="169956" y="194422"/>
                </a:lnTo>
                <a:lnTo>
                  <a:pt x="168559" y="195709"/>
                </a:lnTo>
                <a:lnTo>
                  <a:pt x="167259" y="196849"/>
                </a:lnTo>
                <a:lnTo>
                  <a:pt x="159397" y="196849"/>
                </a:lnTo>
                <a:lnTo>
                  <a:pt x="159562" y="198119"/>
                </a:lnTo>
                <a:lnTo>
                  <a:pt x="169672" y="198119"/>
                </a:lnTo>
                <a:lnTo>
                  <a:pt x="170980" y="194309"/>
                </a:lnTo>
                <a:lnTo>
                  <a:pt x="177774" y="194309"/>
                </a:lnTo>
                <a:lnTo>
                  <a:pt x="177025" y="193039"/>
                </a:lnTo>
                <a:lnTo>
                  <a:pt x="170878" y="193039"/>
                </a:lnTo>
                <a:lnTo>
                  <a:pt x="170116" y="190499"/>
                </a:lnTo>
                <a:lnTo>
                  <a:pt x="169913" y="190499"/>
                </a:lnTo>
                <a:lnTo>
                  <a:pt x="169670" y="189395"/>
                </a:lnTo>
                <a:lnTo>
                  <a:pt x="169722" y="187959"/>
                </a:lnTo>
                <a:close/>
              </a:path>
              <a:path w="204470" h="332740">
                <a:moveTo>
                  <a:pt x="178904" y="193039"/>
                </a:moveTo>
                <a:lnTo>
                  <a:pt x="178562" y="195579"/>
                </a:lnTo>
                <a:lnTo>
                  <a:pt x="176720" y="195579"/>
                </a:lnTo>
                <a:lnTo>
                  <a:pt x="177584" y="196849"/>
                </a:lnTo>
                <a:lnTo>
                  <a:pt x="178257" y="198119"/>
                </a:lnTo>
                <a:lnTo>
                  <a:pt x="181241" y="198119"/>
                </a:lnTo>
                <a:lnTo>
                  <a:pt x="178968" y="196849"/>
                </a:lnTo>
                <a:lnTo>
                  <a:pt x="178728" y="195709"/>
                </a:lnTo>
                <a:lnTo>
                  <a:pt x="178904" y="193039"/>
                </a:lnTo>
                <a:close/>
              </a:path>
              <a:path w="204470" h="332740">
                <a:moveTo>
                  <a:pt x="181868" y="195690"/>
                </a:moveTo>
                <a:lnTo>
                  <a:pt x="181648" y="196849"/>
                </a:lnTo>
                <a:lnTo>
                  <a:pt x="181241" y="198119"/>
                </a:lnTo>
                <a:lnTo>
                  <a:pt x="181698" y="198119"/>
                </a:lnTo>
                <a:lnTo>
                  <a:pt x="181856" y="197193"/>
                </a:lnTo>
                <a:lnTo>
                  <a:pt x="181868" y="195690"/>
                </a:lnTo>
                <a:close/>
              </a:path>
              <a:path w="204470" h="332740">
                <a:moveTo>
                  <a:pt x="186855" y="190499"/>
                </a:moveTo>
                <a:lnTo>
                  <a:pt x="186753" y="191769"/>
                </a:lnTo>
                <a:lnTo>
                  <a:pt x="186601" y="193039"/>
                </a:lnTo>
                <a:lnTo>
                  <a:pt x="186314" y="194287"/>
                </a:lnTo>
                <a:lnTo>
                  <a:pt x="186213" y="195709"/>
                </a:lnTo>
                <a:lnTo>
                  <a:pt x="185369" y="196849"/>
                </a:lnTo>
                <a:lnTo>
                  <a:pt x="184353" y="196849"/>
                </a:lnTo>
                <a:lnTo>
                  <a:pt x="181698" y="198119"/>
                </a:lnTo>
                <a:lnTo>
                  <a:pt x="187248" y="198119"/>
                </a:lnTo>
                <a:lnTo>
                  <a:pt x="186557" y="196986"/>
                </a:lnTo>
                <a:lnTo>
                  <a:pt x="186461" y="194309"/>
                </a:lnTo>
                <a:lnTo>
                  <a:pt x="186686" y="192693"/>
                </a:lnTo>
                <a:lnTo>
                  <a:pt x="186778" y="191769"/>
                </a:lnTo>
                <a:lnTo>
                  <a:pt x="186855" y="190499"/>
                </a:lnTo>
                <a:close/>
              </a:path>
              <a:path w="204470" h="332740">
                <a:moveTo>
                  <a:pt x="187756" y="196986"/>
                </a:moveTo>
                <a:lnTo>
                  <a:pt x="187439" y="198119"/>
                </a:lnTo>
                <a:lnTo>
                  <a:pt x="188074" y="198119"/>
                </a:lnTo>
                <a:lnTo>
                  <a:pt x="187756" y="196986"/>
                </a:lnTo>
                <a:close/>
              </a:path>
              <a:path w="204470" h="332740">
                <a:moveTo>
                  <a:pt x="188226" y="196849"/>
                </a:moveTo>
                <a:lnTo>
                  <a:pt x="188185" y="197193"/>
                </a:lnTo>
                <a:lnTo>
                  <a:pt x="188226" y="196849"/>
                </a:lnTo>
                <a:close/>
              </a:path>
              <a:path w="204470" h="332740">
                <a:moveTo>
                  <a:pt x="187794" y="196849"/>
                </a:moveTo>
                <a:lnTo>
                  <a:pt x="187756" y="196986"/>
                </a:lnTo>
                <a:lnTo>
                  <a:pt x="187794" y="196849"/>
                </a:lnTo>
                <a:close/>
              </a:path>
              <a:path w="204470" h="332740">
                <a:moveTo>
                  <a:pt x="124523" y="195579"/>
                </a:moveTo>
                <a:lnTo>
                  <a:pt x="123558" y="195579"/>
                </a:lnTo>
                <a:lnTo>
                  <a:pt x="122859" y="196849"/>
                </a:lnTo>
                <a:lnTo>
                  <a:pt x="123494" y="196849"/>
                </a:lnTo>
                <a:lnTo>
                  <a:pt x="124523" y="195579"/>
                </a:lnTo>
                <a:close/>
              </a:path>
              <a:path w="204470" h="332740">
                <a:moveTo>
                  <a:pt x="71470" y="186899"/>
                </a:moveTo>
                <a:lnTo>
                  <a:pt x="60548" y="191769"/>
                </a:lnTo>
                <a:lnTo>
                  <a:pt x="52225" y="194309"/>
                </a:lnTo>
                <a:lnTo>
                  <a:pt x="44538" y="196849"/>
                </a:lnTo>
                <a:lnTo>
                  <a:pt x="45339" y="196849"/>
                </a:lnTo>
                <a:lnTo>
                  <a:pt x="50113" y="195579"/>
                </a:lnTo>
                <a:lnTo>
                  <a:pt x="57699" y="193039"/>
                </a:lnTo>
                <a:lnTo>
                  <a:pt x="66966" y="189229"/>
                </a:lnTo>
                <a:lnTo>
                  <a:pt x="71470" y="186899"/>
                </a:lnTo>
                <a:close/>
              </a:path>
              <a:path w="204470" h="332740">
                <a:moveTo>
                  <a:pt x="68618" y="195579"/>
                </a:moveTo>
                <a:lnTo>
                  <a:pt x="64617" y="195579"/>
                </a:lnTo>
                <a:lnTo>
                  <a:pt x="61874" y="196849"/>
                </a:lnTo>
                <a:lnTo>
                  <a:pt x="66903" y="196849"/>
                </a:lnTo>
                <a:lnTo>
                  <a:pt x="68618" y="195579"/>
                </a:lnTo>
                <a:close/>
              </a:path>
              <a:path w="204470" h="332740">
                <a:moveTo>
                  <a:pt x="145084" y="182879"/>
                </a:moveTo>
                <a:lnTo>
                  <a:pt x="144589" y="182879"/>
                </a:lnTo>
                <a:lnTo>
                  <a:pt x="139725" y="186689"/>
                </a:lnTo>
                <a:lnTo>
                  <a:pt x="134620" y="189229"/>
                </a:lnTo>
                <a:lnTo>
                  <a:pt x="127364" y="195709"/>
                </a:lnTo>
                <a:lnTo>
                  <a:pt x="126212" y="196849"/>
                </a:lnTo>
                <a:lnTo>
                  <a:pt x="126961" y="196849"/>
                </a:lnTo>
                <a:lnTo>
                  <a:pt x="128231" y="195579"/>
                </a:lnTo>
                <a:lnTo>
                  <a:pt x="133223" y="191769"/>
                </a:lnTo>
                <a:lnTo>
                  <a:pt x="145084" y="182879"/>
                </a:lnTo>
                <a:close/>
              </a:path>
              <a:path w="204470" h="332740">
                <a:moveTo>
                  <a:pt x="151422" y="195579"/>
                </a:moveTo>
                <a:lnTo>
                  <a:pt x="150558" y="196849"/>
                </a:lnTo>
                <a:lnTo>
                  <a:pt x="150749" y="196849"/>
                </a:lnTo>
                <a:lnTo>
                  <a:pt x="151422" y="195579"/>
                </a:lnTo>
                <a:close/>
              </a:path>
              <a:path w="204470" h="332740">
                <a:moveTo>
                  <a:pt x="159524" y="190499"/>
                </a:moveTo>
                <a:lnTo>
                  <a:pt x="150380" y="190499"/>
                </a:lnTo>
                <a:lnTo>
                  <a:pt x="150495" y="191769"/>
                </a:lnTo>
                <a:lnTo>
                  <a:pt x="159143" y="191769"/>
                </a:lnTo>
                <a:lnTo>
                  <a:pt x="158866" y="192693"/>
                </a:lnTo>
                <a:lnTo>
                  <a:pt x="158768" y="193577"/>
                </a:lnTo>
                <a:lnTo>
                  <a:pt x="158894" y="195709"/>
                </a:lnTo>
                <a:lnTo>
                  <a:pt x="157810" y="196849"/>
                </a:lnTo>
                <a:lnTo>
                  <a:pt x="160566" y="196849"/>
                </a:lnTo>
                <a:lnTo>
                  <a:pt x="160691" y="195709"/>
                </a:lnTo>
                <a:lnTo>
                  <a:pt x="160578" y="195579"/>
                </a:lnTo>
                <a:lnTo>
                  <a:pt x="161768" y="194309"/>
                </a:lnTo>
                <a:lnTo>
                  <a:pt x="160515" y="194309"/>
                </a:lnTo>
                <a:lnTo>
                  <a:pt x="160443" y="193902"/>
                </a:lnTo>
                <a:lnTo>
                  <a:pt x="159524" y="190499"/>
                </a:lnTo>
                <a:close/>
              </a:path>
              <a:path w="204470" h="332740">
                <a:moveTo>
                  <a:pt x="164414" y="194309"/>
                </a:moveTo>
                <a:lnTo>
                  <a:pt x="162356" y="196849"/>
                </a:lnTo>
                <a:lnTo>
                  <a:pt x="163017" y="196849"/>
                </a:lnTo>
                <a:lnTo>
                  <a:pt x="164414" y="194309"/>
                </a:lnTo>
                <a:close/>
              </a:path>
              <a:path w="204470" h="332740">
                <a:moveTo>
                  <a:pt x="166355" y="195286"/>
                </a:moveTo>
                <a:lnTo>
                  <a:pt x="165823" y="196849"/>
                </a:lnTo>
                <a:lnTo>
                  <a:pt x="166027" y="196849"/>
                </a:lnTo>
                <a:lnTo>
                  <a:pt x="166355" y="195286"/>
                </a:lnTo>
                <a:close/>
              </a:path>
              <a:path w="204470" h="332740">
                <a:moveTo>
                  <a:pt x="184886" y="193039"/>
                </a:moveTo>
                <a:lnTo>
                  <a:pt x="184844" y="195709"/>
                </a:lnTo>
                <a:lnTo>
                  <a:pt x="184696" y="196849"/>
                </a:lnTo>
                <a:lnTo>
                  <a:pt x="185369" y="196849"/>
                </a:lnTo>
                <a:lnTo>
                  <a:pt x="185004" y="195709"/>
                </a:lnTo>
                <a:lnTo>
                  <a:pt x="184886" y="193039"/>
                </a:lnTo>
                <a:close/>
              </a:path>
              <a:path w="204470" h="332740">
                <a:moveTo>
                  <a:pt x="188569" y="195579"/>
                </a:moveTo>
                <a:lnTo>
                  <a:pt x="188226" y="196849"/>
                </a:lnTo>
                <a:lnTo>
                  <a:pt x="188404" y="196849"/>
                </a:lnTo>
                <a:lnTo>
                  <a:pt x="188569" y="195579"/>
                </a:lnTo>
                <a:close/>
              </a:path>
              <a:path w="204470" h="332740">
                <a:moveTo>
                  <a:pt x="109329" y="193902"/>
                </a:moveTo>
                <a:lnTo>
                  <a:pt x="106197" y="195579"/>
                </a:lnTo>
                <a:lnTo>
                  <a:pt x="106179" y="195709"/>
                </a:lnTo>
                <a:lnTo>
                  <a:pt x="106349" y="195579"/>
                </a:lnTo>
                <a:lnTo>
                  <a:pt x="109778" y="194309"/>
                </a:lnTo>
                <a:lnTo>
                  <a:pt x="109194" y="194309"/>
                </a:lnTo>
                <a:lnTo>
                  <a:pt x="109329" y="193902"/>
                </a:lnTo>
                <a:close/>
              </a:path>
              <a:path w="204470" h="332740">
                <a:moveTo>
                  <a:pt x="181889" y="195579"/>
                </a:moveTo>
                <a:close/>
              </a:path>
              <a:path w="204470" h="332740">
                <a:moveTo>
                  <a:pt x="65938" y="193039"/>
                </a:moveTo>
                <a:lnTo>
                  <a:pt x="65728" y="194037"/>
                </a:lnTo>
                <a:lnTo>
                  <a:pt x="65615" y="194422"/>
                </a:lnTo>
                <a:lnTo>
                  <a:pt x="65036" y="195579"/>
                </a:lnTo>
                <a:lnTo>
                  <a:pt x="66179" y="195579"/>
                </a:lnTo>
                <a:lnTo>
                  <a:pt x="66076" y="193902"/>
                </a:lnTo>
                <a:lnTo>
                  <a:pt x="65938" y="193039"/>
                </a:lnTo>
                <a:close/>
              </a:path>
              <a:path w="204470" h="332740">
                <a:moveTo>
                  <a:pt x="77508" y="190499"/>
                </a:moveTo>
                <a:lnTo>
                  <a:pt x="73914" y="190499"/>
                </a:lnTo>
                <a:lnTo>
                  <a:pt x="72885" y="191769"/>
                </a:lnTo>
                <a:lnTo>
                  <a:pt x="70383" y="193039"/>
                </a:lnTo>
                <a:lnTo>
                  <a:pt x="66179" y="195579"/>
                </a:lnTo>
                <a:lnTo>
                  <a:pt x="69011" y="195579"/>
                </a:lnTo>
                <a:lnTo>
                  <a:pt x="74299" y="192874"/>
                </a:lnTo>
                <a:lnTo>
                  <a:pt x="76276" y="191769"/>
                </a:lnTo>
                <a:lnTo>
                  <a:pt x="76695" y="191769"/>
                </a:lnTo>
                <a:lnTo>
                  <a:pt x="77508" y="190499"/>
                </a:lnTo>
                <a:close/>
              </a:path>
              <a:path w="204470" h="332740">
                <a:moveTo>
                  <a:pt x="90600" y="194422"/>
                </a:moveTo>
                <a:lnTo>
                  <a:pt x="89027" y="195579"/>
                </a:lnTo>
                <a:lnTo>
                  <a:pt x="89287" y="195579"/>
                </a:lnTo>
                <a:lnTo>
                  <a:pt x="90600" y="194422"/>
                </a:lnTo>
                <a:close/>
              </a:path>
              <a:path w="204470" h="332740">
                <a:moveTo>
                  <a:pt x="124434" y="194309"/>
                </a:moveTo>
                <a:lnTo>
                  <a:pt x="124231" y="194309"/>
                </a:lnTo>
                <a:lnTo>
                  <a:pt x="123202" y="195579"/>
                </a:lnTo>
                <a:lnTo>
                  <a:pt x="123469" y="195579"/>
                </a:lnTo>
                <a:lnTo>
                  <a:pt x="124434" y="194309"/>
                </a:lnTo>
                <a:close/>
              </a:path>
              <a:path w="204470" h="332740">
                <a:moveTo>
                  <a:pt x="176187" y="194309"/>
                </a:moveTo>
                <a:lnTo>
                  <a:pt x="171170" y="194309"/>
                </a:lnTo>
                <a:lnTo>
                  <a:pt x="172631" y="195579"/>
                </a:lnTo>
                <a:lnTo>
                  <a:pt x="174307" y="195579"/>
                </a:lnTo>
                <a:lnTo>
                  <a:pt x="176187" y="194309"/>
                </a:lnTo>
                <a:close/>
              </a:path>
              <a:path w="204470" h="332740">
                <a:moveTo>
                  <a:pt x="177774" y="194309"/>
                </a:moveTo>
                <a:lnTo>
                  <a:pt x="176187" y="194309"/>
                </a:lnTo>
                <a:lnTo>
                  <a:pt x="176441" y="195579"/>
                </a:lnTo>
                <a:lnTo>
                  <a:pt x="178562" y="195579"/>
                </a:lnTo>
                <a:lnTo>
                  <a:pt x="177774" y="194309"/>
                </a:lnTo>
                <a:close/>
              </a:path>
              <a:path w="204470" h="332740">
                <a:moveTo>
                  <a:pt x="167119" y="193039"/>
                </a:moveTo>
                <a:lnTo>
                  <a:pt x="166827" y="193039"/>
                </a:lnTo>
                <a:lnTo>
                  <a:pt x="166355" y="195286"/>
                </a:lnTo>
                <a:lnTo>
                  <a:pt x="167119" y="193039"/>
                </a:lnTo>
                <a:close/>
              </a:path>
              <a:path w="204470" h="332740">
                <a:moveTo>
                  <a:pt x="90754" y="194309"/>
                </a:moveTo>
                <a:lnTo>
                  <a:pt x="90600" y="194422"/>
                </a:lnTo>
                <a:lnTo>
                  <a:pt x="90754" y="194309"/>
                </a:lnTo>
                <a:close/>
              </a:path>
              <a:path w="204470" h="332740">
                <a:moveTo>
                  <a:pt x="111247" y="192874"/>
                </a:moveTo>
                <a:lnTo>
                  <a:pt x="109798" y="193650"/>
                </a:lnTo>
                <a:lnTo>
                  <a:pt x="109778" y="194309"/>
                </a:lnTo>
                <a:lnTo>
                  <a:pt x="111247" y="192874"/>
                </a:lnTo>
                <a:close/>
              </a:path>
              <a:path w="204470" h="332740">
                <a:moveTo>
                  <a:pt x="124062" y="193577"/>
                </a:moveTo>
                <a:lnTo>
                  <a:pt x="123884" y="193902"/>
                </a:lnTo>
                <a:lnTo>
                  <a:pt x="123774" y="194309"/>
                </a:lnTo>
                <a:lnTo>
                  <a:pt x="124231" y="194309"/>
                </a:lnTo>
                <a:lnTo>
                  <a:pt x="124062" y="193577"/>
                </a:lnTo>
                <a:close/>
              </a:path>
              <a:path w="204470" h="332740">
                <a:moveTo>
                  <a:pt x="164147" y="191769"/>
                </a:moveTo>
                <a:lnTo>
                  <a:pt x="160547" y="194287"/>
                </a:lnTo>
                <a:lnTo>
                  <a:pt x="161768" y="194309"/>
                </a:lnTo>
                <a:lnTo>
                  <a:pt x="164147" y="191769"/>
                </a:lnTo>
                <a:close/>
              </a:path>
              <a:path w="204470" h="332740">
                <a:moveTo>
                  <a:pt x="109816" y="193039"/>
                </a:moveTo>
                <a:lnTo>
                  <a:pt x="109613" y="193039"/>
                </a:lnTo>
                <a:lnTo>
                  <a:pt x="109329" y="193902"/>
                </a:lnTo>
                <a:lnTo>
                  <a:pt x="109798" y="193650"/>
                </a:lnTo>
                <a:lnTo>
                  <a:pt x="109816" y="193039"/>
                </a:lnTo>
                <a:close/>
              </a:path>
              <a:path w="204470" h="332740">
                <a:moveTo>
                  <a:pt x="124358" y="193039"/>
                </a:moveTo>
                <a:lnTo>
                  <a:pt x="123939" y="193039"/>
                </a:lnTo>
                <a:lnTo>
                  <a:pt x="124062" y="193577"/>
                </a:lnTo>
                <a:lnTo>
                  <a:pt x="124358" y="193039"/>
                </a:lnTo>
                <a:close/>
              </a:path>
              <a:path w="204470" h="332740">
                <a:moveTo>
                  <a:pt x="37656" y="192693"/>
                </a:moveTo>
                <a:lnTo>
                  <a:pt x="37045" y="192899"/>
                </a:lnTo>
                <a:lnTo>
                  <a:pt x="37439" y="193039"/>
                </a:lnTo>
                <a:lnTo>
                  <a:pt x="37656" y="192693"/>
                </a:lnTo>
                <a:close/>
              </a:path>
              <a:path w="204470" h="332740">
                <a:moveTo>
                  <a:pt x="100368" y="184149"/>
                </a:moveTo>
                <a:lnTo>
                  <a:pt x="99618" y="184149"/>
                </a:lnTo>
                <a:lnTo>
                  <a:pt x="99225" y="185419"/>
                </a:lnTo>
                <a:lnTo>
                  <a:pt x="97078" y="186689"/>
                </a:lnTo>
                <a:lnTo>
                  <a:pt x="95948" y="186689"/>
                </a:lnTo>
                <a:lnTo>
                  <a:pt x="95123" y="187959"/>
                </a:lnTo>
                <a:lnTo>
                  <a:pt x="94094" y="187959"/>
                </a:lnTo>
                <a:lnTo>
                  <a:pt x="88112" y="191769"/>
                </a:lnTo>
                <a:lnTo>
                  <a:pt x="86842" y="191769"/>
                </a:lnTo>
                <a:lnTo>
                  <a:pt x="86664" y="193039"/>
                </a:lnTo>
                <a:lnTo>
                  <a:pt x="89693" y="193039"/>
                </a:lnTo>
                <a:lnTo>
                  <a:pt x="90652" y="190499"/>
                </a:lnTo>
                <a:lnTo>
                  <a:pt x="97675" y="186689"/>
                </a:lnTo>
                <a:lnTo>
                  <a:pt x="102628" y="185419"/>
                </a:lnTo>
                <a:lnTo>
                  <a:pt x="99771" y="185419"/>
                </a:lnTo>
                <a:lnTo>
                  <a:pt x="100368" y="184149"/>
                </a:lnTo>
                <a:close/>
              </a:path>
              <a:path w="204470" h="332740">
                <a:moveTo>
                  <a:pt x="140246" y="191769"/>
                </a:moveTo>
                <a:lnTo>
                  <a:pt x="138061" y="191769"/>
                </a:lnTo>
                <a:lnTo>
                  <a:pt x="137604" y="193039"/>
                </a:lnTo>
                <a:lnTo>
                  <a:pt x="139357" y="193039"/>
                </a:lnTo>
                <a:lnTo>
                  <a:pt x="140246" y="191769"/>
                </a:lnTo>
                <a:close/>
              </a:path>
              <a:path w="204470" h="332740">
                <a:moveTo>
                  <a:pt x="157226" y="191769"/>
                </a:moveTo>
                <a:lnTo>
                  <a:pt x="154927" y="191769"/>
                </a:lnTo>
                <a:lnTo>
                  <a:pt x="156095" y="193039"/>
                </a:lnTo>
                <a:lnTo>
                  <a:pt x="157226" y="191769"/>
                </a:lnTo>
                <a:close/>
              </a:path>
              <a:path w="204470" h="332740">
                <a:moveTo>
                  <a:pt x="174574" y="191769"/>
                </a:moveTo>
                <a:lnTo>
                  <a:pt x="174231" y="191769"/>
                </a:lnTo>
                <a:lnTo>
                  <a:pt x="173558" y="193039"/>
                </a:lnTo>
                <a:lnTo>
                  <a:pt x="173939" y="193039"/>
                </a:lnTo>
                <a:lnTo>
                  <a:pt x="174574" y="191769"/>
                </a:lnTo>
                <a:close/>
              </a:path>
              <a:path w="204470" h="332740">
                <a:moveTo>
                  <a:pt x="179114" y="188271"/>
                </a:moveTo>
                <a:lnTo>
                  <a:pt x="178549" y="189229"/>
                </a:lnTo>
                <a:lnTo>
                  <a:pt x="178117" y="190499"/>
                </a:lnTo>
                <a:lnTo>
                  <a:pt x="177469" y="191769"/>
                </a:lnTo>
                <a:lnTo>
                  <a:pt x="177063" y="191769"/>
                </a:lnTo>
                <a:lnTo>
                  <a:pt x="176174" y="193039"/>
                </a:lnTo>
                <a:lnTo>
                  <a:pt x="177025" y="193039"/>
                </a:lnTo>
                <a:lnTo>
                  <a:pt x="177609" y="191769"/>
                </a:lnTo>
                <a:lnTo>
                  <a:pt x="178384" y="190499"/>
                </a:lnTo>
                <a:lnTo>
                  <a:pt x="178739" y="189229"/>
                </a:lnTo>
                <a:lnTo>
                  <a:pt x="179086" y="188441"/>
                </a:lnTo>
                <a:lnTo>
                  <a:pt x="179114" y="188271"/>
                </a:lnTo>
                <a:close/>
              </a:path>
              <a:path w="204470" h="332740">
                <a:moveTo>
                  <a:pt x="115239" y="190499"/>
                </a:moveTo>
                <a:lnTo>
                  <a:pt x="113677" y="190499"/>
                </a:lnTo>
                <a:lnTo>
                  <a:pt x="111247" y="192874"/>
                </a:lnTo>
                <a:lnTo>
                  <a:pt x="113309" y="191769"/>
                </a:lnTo>
                <a:lnTo>
                  <a:pt x="116840" y="191769"/>
                </a:lnTo>
                <a:lnTo>
                  <a:pt x="115239" y="190499"/>
                </a:lnTo>
                <a:close/>
              </a:path>
              <a:path w="204470" h="332740">
                <a:moveTo>
                  <a:pt x="43510" y="190499"/>
                </a:moveTo>
                <a:lnTo>
                  <a:pt x="39027" y="190499"/>
                </a:lnTo>
                <a:lnTo>
                  <a:pt x="37656" y="192693"/>
                </a:lnTo>
                <a:lnTo>
                  <a:pt x="40398" y="191769"/>
                </a:lnTo>
                <a:lnTo>
                  <a:pt x="43510" y="190499"/>
                </a:lnTo>
                <a:close/>
              </a:path>
              <a:path w="204470" h="332740">
                <a:moveTo>
                  <a:pt x="86537" y="190499"/>
                </a:moveTo>
                <a:lnTo>
                  <a:pt x="77508" y="190499"/>
                </a:lnTo>
                <a:lnTo>
                  <a:pt x="78625" y="191769"/>
                </a:lnTo>
                <a:lnTo>
                  <a:pt x="86131" y="191769"/>
                </a:lnTo>
                <a:lnTo>
                  <a:pt x="86537" y="190499"/>
                </a:lnTo>
                <a:close/>
              </a:path>
              <a:path w="204470" h="332740">
                <a:moveTo>
                  <a:pt x="141363" y="187959"/>
                </a:moveTo>
                <a:lnTo>
                  <a:pt x="140906" y="187959"/>
                </a:lnTo>
                <a:lnTo>
                  <a:pt x="140677" y="189229"/>
                </a:lnTo>
                <a:lnTo>
                  <a:pt x="140296" y="190499"/>
                </a:lnTo>
                <a:lnTo>
                  <a:pt x="139954" y="191769"/>
                </a:lnTo>
                <a:lnTo>
                  <a:pt x="140843" y="191769"/>
                </a:lnTo>
                <a:lnTo>
                  <a:pt x="142405" y="190499"/>
                </a:lnTo>
                <a:lnTo>
                  <a:pt x="141224" y="190499"/>
                </a:lnTo>
                <a:lnTo>
                  <a:pt x="140944" y="189229"/>
                </a:lnTo>
                <a:lnTo>
                  <a:pt x="141300" y="189229"/>
                </a:lnTo>
                <a:lnTo>
                  <a:pt x="141363" y="187959"/>
                </a:lnTo>
                <a:close/>
              </a:path>
              <a:path w="204470" h="332740">
                <a:moveTo>
                  <a:pt x="47015" y="189229"/>
                </a:moveTo>
                <a:lnTo>
                  <a:pt x="43268" y="189229"/>
                </a:lnTo>
                <a:lnTo>
                  <a:pt x="43637" y="190499"/>
                </a:lnTo>
                <a:lnTo>
                  <a:pt x="45237" y="190499"/>
                </a:lnTo>
                <a:lnTo>
                  <a:pt x="47015" y="189229"/>
                </a:lnTo>
                <a:close/>
              </a:path>
              <a:path w="204470" h="332740">
                <a:moveTo>
                  <a:pt x="77482" y="189229"/>
                </a:moveTo>
                <a:lnTo>
                  <a:pt x="75907" y="189229"/>
                </a:lnTo>
                <a:lnTo>
                  <a:pt x="74968" y="190499"/>
                </a:lnTo>
                <a:lnTo>
                  <a:pt x="79756" y="190499"/>
                </a:lnTo>
                <a:lnTo>
                  <a:pt x="77482" y="189229"/>
                </a:lnTo>
                <a:close/>
              </a:path>
              <a:path w="204470" h="332740">
                <a:moveTo>
                  <a:pt x="83921" y="187959"/>
                </a:moveTo>
                <a:lnTo>
                  <a:pt x="83756" y="187959"/>
                </a:lnTo>
                <a:lnTo>
                  <a:pt x="80873" y="189229"/>
                </a:lnTo>
                <a:lnTo>
                  <a:pt x="79776" y="190476"/>
                </a:lnTo>
                <a:lnTo>
                  <a:pt x="83921" y="187959"/>
                </a:lnTo>
                <a:close/>
              </a:path>
              <a:path w="204470" h="332740">
                <a:moveTo>
                  <a:pt x="82009" y="190187"/>
                </a:moveTo>
                <a:lnTo>
                  <a:pt x="81000" y="190499"/>
                </a:lnTo>
                <a:lnTo>
                  <a:pt x="81788" y="190499"/>
                </a:lnTo>
                <a:lnTo>
                  <a:pt x="82009" y="190187"/>
                </a:lnTo>
                <a:close/>
              </a:path>
              <a:path w="204470" h="332740">
                <a:moveTo>
                  <a:pt x="120840" y="184149"/>
                </a:moveTo>
                <a:lnTo>
                  <a:pt x="118173" y="184149"/>
                </a:lnTo>
                <a:lnTo>
                  <a:pt x="117780" y="184374"/>
                </a:lnTo>
                <a:lnTo>
                  <a:pt x="116382" y="187927"/>
                </a:lnTo>
                <a:lnTo>
                  <a:pt x="116319" y="189229"/>
                </a:lnTo>
                <a:lnTo>
                  <a:pt x="114020" y="190499"/>
                </a:lnTo>
                <a:lnTo>
                  <a:pt x="118173" y="190499"/>
                </a:lnTo>
                <a:lnTo>
                  <a:pt x="118529" y="189229"/>
                </a:lnTo>
                <a:lnTo>
                  <a:pt x="117703" y="189229"/>
                </a:lnTo>
                <a:lnTo>
                  <a:pt x="118135" y="186689"/>
                </a:lnTo>
                <a:lnTo>
                  <a:pt x="118275" y="186689"/>
                </a:lnTo>
                <a:lnTo>
                  <a:pt x="118564" y="186491"/>
                </a:lnTo>
                <a:lnTo>
                  <a:pt x="118757" y="185419"/>
                </a:lnTo>
                <a:lnTo>
                  <a:pt x="119862" y="185419"/>
                </a:lnTo>
                <a:lnTo>
                  <a:pt x="120840" y="184149"/>
                </a:lnTo>
                <a:close/>
              </a:path>
              <a:path w="204470" h="332740">
                <a:moveTo>
                  <a:pt x="121412" y="189229"/>
                </a:moveTo>
                <a:lnTo>
                  <a:pt x="118960" y="189229"/>
                </a:lnTo>
                <a:lnTo>
                  <a:pt x="118173" y="190499"/>
                </a:lnTo>
                <a:lnTo>
                  <a:pt x="119824" y="190499"/>
                </a:lnTo>
                <a:lnTo>
                  <a:pt x="121412" y="189229"/>
                </a:lnTo>
                <a:close/>
              </a:path>
              <a:path w="204470" h="332740">
                <a:moveTo>
                  <a:pt x="124569" y="189383"/>
                </a:moveTo>
                <a:lnTo>
                  <a:pt x="122415" y="190499"/>
                </a:lnTo>
                <a:lnTo>
                  <a:pt x="124536" y="190499"/>
                </a:lnTo>
                <a:lnTo>
                  <a:pt x="124569" y="189383"/>
                </a:lnTo>
                <a:close/>
              </a:path>
              <a:path w="204470" h="332740">
                <a:moveTo>
                  <a:pt x="128778" y="189229"/>
                </a:moveTo>
                <a:lnTo>
                  <a:pt x="126288" y="189229"/>
                </a:lnTo>
                <a:lnTo>
                  <a:pt x="125222" y="190499"/>
                </a:lnTo>
                <a:lnTo>
                  <a:pt x="129527" y="190499"/>
                </a:lnTo>
                <a:lnTo>
                  <a:pt x="128778" y="189229"/>
                </a:lnTo>
                <a:close/>
              </a:path>
              <a:path w="204470" h="332740">
                <a:moveTo>
                  <a:pt x="146354" y="187959"/>
                </a:moveTo>
                <a:lnTo>
                  <a:pt x="142976" y="187959"/>
                </a:lnTo>
                <a:lnTo>
                  <a:pt x="141224" y="190499"/>
                </a:lnTo>
                <a:lnTo>
                  <a:pt x="145148" y="190499"/>
                </a:lnTo>
                <a:lnTo>
                  <a:pt x="145161" y="189229"/>
                </a:lnTo>
                <a:lnTo>
                  <a:pt x="146354" y="187959"/>
                </a:lnTo>
                <a:close/>
              </a:path>
              <a:path w="204470" h="332740">
                <a:moveTo>
                  <a:pt x="159880" y="186689"/>
                </a:moveTo>
                <a:lnTo>
                  <a:pt x="158292" y="189229"/>
                </a:lnTo>
                <a:lnTo>
                  <a:pt x="155575" y="190499"/>
                </a:lnTo>
                <a:lnTo>
                  <a:pt x="158102" y="190499"/>
                </a:lnTo>
                <a:lnTo>
                  <a:pt x="159880" y="186689"/>
                </a:lnTo>
                <a:close/>
              </a:path>
              <a:path w="204470" h="332740">
                <a:moveTo>
                  <a:pt x="164846" y="186689"/>
                </a:moveTo>
                <a:lnTo>
                  <a:pt x="162661" y="186689"/>
                </a:lnTo>
                <a:lnTo>
                  <a:pt x="161226" y="187959"/>
                </a:lnTo>
                <a:lnTo>
                  <a:pt x="159427" y="189395"/>
                </a:lnTo>
                <a:lnTo>
                  <a:pt x="158102" y="190499"/>
                </a:lnTo>
                <a:lnTo>
                  <a:pt x="161404" y="190499"/>
                </a:lnTo>
                <a:lnTo>
                  <a:pt x="161696" y="189229"/>
                </a:lnTo>
                <a:lnTo>
                  <a:pt x="162331" y="187959"/>
                </a:lnTo>
                <a:lnTo>
                  <a:pt x="165658" y="187959"/>
                </a:lnTo>
                <a:lnTo>
                  <a:pt x="164846" y="186689"/>
                </a:lnTo>
                <a:close/>
              </a:path>
              <a:path w="204470" h="332740">
                <a:moveTo>
                  <a:pt x="164985" y="189229"/>
                </a:moveTo>
                <a:lnTo>
                  <a:pt x="161404" y="190499"/>
                </a:lnTo>
                <a:lnTo>
                  <a:pt x="162394" y="190499"/>
                </a:lnTo>
                <a:lnTo>
                  <a:pt x="164985" y="189229"/>
                </a:lnTo>
                <a:close/>
              </a:path>
              <a:path w="204470" h="332740">
                <a:moveTo>
                  <a:pt x="170768" y="189395"/>
                </a:moveTo>
                <a:lnTo>
                  <a:pt x="170116" y="190499"/>
                </a:lnTo>
                <a:lnTo>
                  <a:pt x="170370" y="190499"/>
                </a:lnTo>
                <a:lnTo>
                  <a:pt x="170768" y="189395"/>
                </a:lnTo>
                <a:close/>
              </a:path>
              <a:path w="204470" h="332740">
                <a:moveTo>
                  <a:pt x="181529" y="187959"/>
                </a:moveTo>
                <a:lnTo>
                  <a:pt x="179298" y="187959"/>
                </a:lnTo>
                <a:lnTo>
                  <a:pt x="179156" y="188283"/>
                </a:lnTo>
                <a:lnTo>
                  <a:pt x="186791" y="190499"/>
                </a:lnTo>
                <a:lnTo>
                  <a:pt x="181529" y="187959"/>
                </a:lnTo>
                <a:close/>
              </a:path>
              <a:path w="204470" h="332740">
                <a:moveTo>
                  <a:pt x="85102" y="189229"/>
                </a:moveTo>
                <a:lnTo>
                  <a:pt x="82689" y="189229"/>
                </a:lnTo>
                <a:lnTo>
                  <a:pt x="82009" y="190187"/>
                </a:lnTo>
                <a:lnTo>
                  <a:pt x="85102" y="189229"/>
                </a:lnTo>
                <a:close/>
              </a:path>
              <a:path w="204470" h="332740">
                <a:moveTo>
                  <a:pt x="170865" y="189229"/>
                </a:moveTo>
                <a:lnTo>
                  <a:pt x="170768" y="189395"/>
                </a:lnTo>
                <a:lnTo>
                  <a:pt x="170865" y="189229"/>
                </a:lnTo>
                <a:close/>
              </a:path>
              <a:path w="204470" h="332740">
                <a:moveTo>
                  <a:pt x="124866" y="189229"/>
                </a:moveTo>
                <a:lnTo>
                  <a:pt x="124574" y="189229"/>
                </a:lnTo>
                <a:lnTo>
                  <a:pt x="124569" y="189383"/>
                </a:lnTo>
                <a:lnTo>
                  <a:pt x="124866" y="189229"/>
                </a:lnTo>
                <a:close/>
              </a:path>
              <a:path w="204470" h="332740">
                <a:moveTo>
                  <a:pt x="26805" y="188709"/>
                </a:moveTo>
                <a:lnTo>
                  <a:pt x="25145" y="189229"/>
                </a:lnTo>
                <a:lnTo>
                  <a:pt x="26327" y="189229"/>
                </a:lnTo>
                <a:lnTo>
                  <a:pt x="26805" y="188709"/>
                </a:lnTo>
                <a:close/>
              </a:path>
              <a:path w="204470" h="332740">
                <a:moveTo>
                  <a:pt x="50863" y="187959"/>
                </a:moveTo>
                <a:lnTo>
                  <a:pt x="47434" y="187959"/>
                </a:lnTo>
                <a:lnTo>
                  <a:pt x="44932" y="189229"/>
                </a:lnTo>
                <a:lnTo>
                  <a:pt x="48933" y="189229"/>
                </a:lnTo>
                <a:lnTo>
                  <a:pt x="50863" y="187959"/>
                </a:lnTo>
                <a:close/>
              </a:path>
              <a:path w="204470" h="332740">
                <a:moveTo>
                  <a:pt x="51587" y="187959"/>
                </a:moveTo>
                <a:lnTo>
                  <a:pt x="50863" y="187959"/>
                </a:lnTo>
                <a:lnTo>
                  <a:pt x="51625" y="189229"/>
                </a:lnTo>
                <a:lnTo>
                  <a:pt x="53073" y="189229"/>
                </a:lnTo>
                <a:lnTo>
                  <a:pt x="51587" y="187959"/>
                </a:lnTo>
                <a:close/>
              </a:path>
              <a:path w="204470" h="332740">
                <a:moveTo>
                  <a:pt x="81203" y="180339"/>
                </a:moveTo>
                <a:lnTo>
                  <a:pt x="80518" y="180339"/>
                </a:lnTo>
                <a:lnTo>
                  <a:pt x="79405" y="181650"/>
                </a:lnTo>
                <a:lnTo>
                  <a:pt x="78422" y="182879"/>
                </a:lnTo>
                <a:lnTo>
                  <a:pt x="77558" y="184149"/>
                </a:lnTo>
                <a:lnTo>
                  <a:pt x="76521" y="184618"/>
                </a:lnTo>
                <a:lnTo>
                  <a:pt x="74676" y="187959"/>
                </a:lnTo>
                <a:lnTo>
                  <a:pt x="75628" y="189229"/>
                </a:lnTo>
                <a:lnTo>
                  <a:pt x="78371" y="189229"/>
                </a:lnTo>
                <a:lnTo>
                  <a:pt x="80759" y="187959"/>
                </a:lnTo>
                <a:lnTo>
                  <a:pt x="77368" y="187959"/>
                </a:lnTo>
                <a:lnTo>
                  <a:pt x="78816" y="186689"/>
                </a:lnTo>
                <a:lnTo>
                  <a:pt x="77114" y="186689"/>
                </a:lnTo>
                <a:lnTo>
                  <a:pt x="79387" y="184149"/>
                </a:lnTo>
                <a:lnTo>
                  <a:pt x="78676" y="184149"/>
                </a:lnTo>
                <a:lnTo>
                  <a:pt x="79349" y="182879"/>
                </a:lnTo>
                <a:lnTo>
                  <a:pt x="83286" y="181609"/>
                </a:lnTo>
                <a:lnTo>
                  <a:pt x="80873" y="181609"/>
                </a:lnTo>
                <a:lnTo>
                  <a:pt x="81203" y="180339"/>
                </a:lnTo>
                <a:close/>
              </a:path>
              <a:path w="204470" h="332740">
                <a:moveTo>
                  <a:pt x="85915" y="187959"/>
                </a:moveTo>
                <a:lnTo>
                  <a:pt x="85026" y="189229"/>
                </a:lnTo>
                <a:lnTo>
                  <a:pt x="85915" y="187959"/>
                </a:lnTo>
                <a:close/>
              </a:path>
              <a:path w="204470" h="332740">
                <a:moveTo>
                  <a:pt x="120129" y="187959"/>
                </a:moveTo>
                <a:lnTo>
                  <a:pt x="119507" y="187959"/>
                </a:lnTo>
                <a:lnTo>
                  <a:pt x="118414" y="189229"/>
                </a:lnTo>
                <a:lnTo>
                  <a:pt x="119684" y="189229"/>
                </a:lnTo>
                <a:lnTo>
                  <a:pt x="120129" y="187959"/>
                </a:lnTo>
                <a:close/>
              </a:path>
              <a:path w="204470" h="332740">
                <a:moveTo>
                  <a:pt x="137401" y="182879"/>
                </a:moveTo>
                <a:lnTo>
                  <a:pt x="134924" y="182879"/>
                </a:lnTo>
                <a:lnTo>
                  <a:pt x="134391" y="184149"/>
                </a:lnTo>
                <a:lnTo>
                  <a:pt x="129400" y="186689"/>
                </a:lnTo>
                <a:lnTo>
                  <a:pt x="126911" y="189229"/>
                </a:lnTo>
                <a:lnTo>
                  <a:pt x="128130" y="189229"/>
                </a:lnTo>
                <a:lnTo>
                  <a:pt x="129908" y="187959"/>
                </a:lnTo>
                <a:lnTo>
                  <a:pt x="129705" y="187959"/>
                </a:lnTo>
                <a:lnTo>
                  <a:pt x="130835" y="186689"/>
                </a:lnTo>
                <a:lnTo>
                  <a:pt x="131813" y="186689"/>
                </a:lnTo>
                <a:lnTo>
                  <a:pt x="132118" y="185419"/>
                </a:lnTo>
                <a:lnTo>
                  <a:pt x="134962" y="184149"/>
                </a:lnTo>
                <a:lnTo>
                  <a:pt x="137401" y="182879"/>
                </a:lnTo>
                <a:close/>
              </a:path>
              <a:path w="204470" h="332740">
                <a:moveTo>
                  <a:pt x="153365" y="185419"/>
                </a:moveTo>
                <a:lnTo>
                  <a:pt x="152412" y="185419"/>
                </a:lnTo>
                <a:lnTo>
                  <a:pt x="151434" y="186689"/>
                </a:lnTo>
                <a:lnTo>
                  <a:pt x="149618" y="186689"/>
                </a:lnTo>
                <a:lnTo>
                  <a:pt x="150190" y="189229"/>
                </a:lnTo>
                <a:lnTo>
                  <a:pt x="151968" y="189229"/>
                </a:lnTo>
                <a:lnTo>
                  <a:pt x="151968" y="186689"/>
                </a:lnTo>
                <a:lnTo>
                  <a:pt x="153365" y="185419"/>
                </a:lnTo>
                <a:close/>
              </a:path>
              <a:path w="204470" h="332740">
                <a:moveTo>
                  <a:pt x="171767" y="187959"/>
                </a:moveTo>
                <a:lnTo>
                  <a:pt x="170865" y="189229"/>
                </a:lnTo>
                <a:lnTo>
                  <a:pt x="171246" y="189229"/>
                </a:lnTo>
                <a:lnTo>
                  <a:pt x="171767" y="187959"/>
                </a:lnTo>
                <a:close/>
              </a:path>
              <a:path w="204470" h="332740">
                <a:moveTo>
                  <a:pt x="29197" y="187959"/>
                </a:moveTo>
                <a:lnTo>
                  <a:pt x="27495" y="187959"/>
                </a:lnTo>
                <a:lnTo>
                  <a:pt x="26805" y="188709"/>
                </a:lnTo>
                <a:lnTo>
                  <a:pt x="29197" y="187959"/>
                </a:lnTo>
                <a:close/>
              </a:path>
              <a:path w="204470" h="332740">
                <a:moveTo>
                  <a:pt x="155994" y="187959"/>
                </a:moveTo>
                <a:lnTo>
                  <a:pt x="154978" y="187959"/>
                </a:lnTo>
                <a:lnTo>
                  <a:pt x="154592" y="188441"/>
                </a:lnTo>
                <a:lnTo>
                  <a:pt x="155994" y="187959"/>
                </a:lnTo>
                <a:close/>
              </a:path>
              <a:path w="204470" h="332740">
                <a:moveTo>
                  <a:pt x="161846" y="168676"/>
                </a:moveTo>
                <a:lnTo>
                  <a:pt x="162126" y="168964"/>
                </a:lnTo>
                <a:lnTo>
                  <a:pt x="165476" y="174005"/>
                </a:lnTo>
                <a:lnTo>
                  <a:pt x="167404" y="177799"/>
                </a:lnTo>
                <a:lnTo>
                  <a:pt x="167405" y="180424"/>
                </a:lnTo>
                <a:lnTo>
                  <a:pt x="168413" y="181609"/>
                </a:lnTo>
                <a:lnTo>
                  <a:pt x="173799" y="185419"/>
                </a:lnTo>
                <a:lnTo>
                  <a:pt x="178041" y="187959"/>
                </a:lnTo>
                <a:lnTo>
                  <a:pt x="179114" y="188271"/>
                </a:lnTo>
                <a:lnTo>
                  <a:pt x="179298" y="187959"/>
                </a:lnTo>
                <a:lnTo>
                  <a:pt x="181529" y="187959"/>
                </a:lnTo>
                <a:lnTo>
                  <a:pt x="178841" y="186689"/>
                </a:lnTo>
                <a:lnTo>
                  <a:pt x="177038" y="185379"/>
                </a:lnTo>
                <a:lnTo>
                  <a:pt x="175145" y="184149"/>
                </a:lnTo>
                <a:lnTo>
                  <a:pt x="169747" y="180339"/>
                </a:lnTo>
                <a:lnTo>
                  <a:pt x="168649" y="179116"/>
                </a:lnTo>
                <a:lnTo>
                  <a:pt x="168598" y="177799"/>
                </a:lnTo>
                <a:lnTo>
                  <a:pt x="166585" y="172719"/>
                </a:lnTo>
                <a:lnTo>
                  <a:pt x="164038" y="170158"/>
                </a:lnTo>
                <a:lnTo>
                  <a:pt x="161846" y="168676"/>
                </a:lnTo>
                <a:close/>
              </a:path>
              <a:path w="204470" h="332740">
                <a:moveTo>
                  <a:pt x="27571" y="186689"/>
                </a:moveTo>
                <a:lnTo>
                  <a:pt x="24485" y="186689"/>
                </a:lnTo>
                <a:lnTo>
                  <a:pt x="21691" y="187959"/>
                </a:lnTo>
                <a:lnTo>
                  <a:pt x="26047" y="187959"/>
                </a:lnTo>
                <a:lnTo>
                  <a:pt x="27571" y="186689"/>
                </a:lnTo>
                <a:close/>
              </a:path>
              <a:path w="204470" h="332740">
                <a:moveTo>
                  <a:pt x="30289" y="186689"/>
                </a:moveTo>
                <a:lnTo>
                  <a:pt x="29121" y="187959"/>
                </a:lnTo>
                <a:lnTo>
                  <a:pt x="30289" y="186689"/>
                </a:lnTo>
                <a:close/>
              </a:path>
              <a:path w="204470" h="332740">
                <a:moveTo>
                  <a:pt x="49377" y="186689"/>
                </a:moveTo>
                <a:lnTo>
                  <a:pt x="48729" y="186689"/>
                </a:lnTo>
                <a:lnTo>
                  <a:pt x="48348" y="187959"/>
                </a:lnTo>
                <a:lnTo>
                  <a:pt x="48691" y="187959"/>
                </a:lnTo>
                <a:lnTo>
                  <a:pt x="49377" y="186689"/>
                </a:lnTo>
                <a:close/>
              </a:path>
              <a:path w="204470" h="332740">
                <a:moveTo>
                  <a:pt x="56400" y="186689"/>
                </a:moveTo>
                <a:lnTo>
                  <a:pt x="51473" y="186689"/>
                </a:lnTo>
                <a:lnTo>
                  <a:pt x="48691" y="187959"/>
                </a:lnTo>
                <a:lnTo>
                  <a:pt x="54343" y="187959"/>
                </a:lnTo>
                <a:lnTo>
                  <a:pt x="56400" y="186689"/>
                </a:lnTo>
                <a:close/>
              </a:path>
              <a:path w="204470" h="332740">
                <a:moveTo>
                  <a:pt x="58851" y="186689"/>
                </a:moveTo>
                <a:lnTo>
                  <a:pt x="57150" y="186689"/>
                </a:lnTo>
                <a:lnTo>
                  <a:pt x="57797" y="187959"/>
                </a:lnTo>
                <a:lnTo>
                  <a:pt x="58851" y="186689"/>
                </a:lnTo>
                <a:close/>
              </a:path>
              <a:path w="204470" h="332740">
                <a:moveTo>
                  <a:pt x="80772" y="186689"/>
                </a:moveTo>
                <a:lnTo>
                  <a:pt x="79654" y="187959"/>
                </a:lnTo>
                <a:lnTo>
                  <a:pt x="81648" y="187959"/>
                </a:lnTo>
                <a:lnTo>
                  <a:pt x="80772" y="186689"/>
                </a:lnTo>
                <a:close/>
              </a:path>
              <a:path w="204470" h="332740">
                <a:moveTo>
                  <a:pt x="136215" y="179116"/>
                </a:moveTo>
                <a:lnTo>
                  <a:pt x="131107" y="181650"/>
                </a:lnTo>
                <a:lnTo>
                  <a:pt x="128206" y="182879"/>
                </a:lnTo>
                <a:lnTo>
                  <a:pt x="124663" y="185419"/>
                </a:lnTo>
                <a:lnTo>
                  <a:pt x="121145" y="186689"/>
                </a:lnTo>
                <a:lnTo>
                  <a:pt x="121107" y="187959"/>
                </a:lnTo>
                <a:lnTo>
                  <a:pt x="125343" y="185379"/>
                </a:lnTo>
                <a:lnTo>
                  <a:pt x="136215" y="179116"/>
                </a:lnTo>
                <a:close/>
              </a:path>
              <a:path w="204470" h="332740">
                <a:moveTo>
                  <a:pt x="153682" y="177799"/>
                </a:moveTo>
                <a:lnTo>
                  <a:pt x="152779" y="179053"/>
                </a:lnTo>
                <a:lnTo>
                  <a:pt x="151320" y="180339"/>
                </a:lnTo>
                <a:lnTo>
                  <a:pt x="150901" y="181609"/>
                </a:lnTo>
                <a:lnTo>
                  <a:pt x="148361" y="182879"/>
                </a:lnTo>
                <a:lnTo>
                  <a:pt x="146240" y="182879"/>
                </a:lnTo>
                <a:lnTo>
                  <a:pt x="146824" y="184149"/>
                </a:lnTo>
                <a:lnTo>
                  <a:pt x="147396" y="184149"/>
                </a:lnTo>
                <a:lnTo>
                  <a:pt x="147027" y="185419"/>
                </a:lnTo>
                <a:lnTo>
                  <a:pt x="144475" y="187959"/>
                </a:lnTo>
                <a:lnTo>
                  <a:pt x="146685" y="187959"/>
                </a:lnTo>
                <a:lnTo>
                  <a:pt x="147218" y="186689"/>
                </a:lnTo>
                <a:lnTo>
                  <a:pt x="148475" y="186689"/>
                </a:lnTo>
                <a:lnTo>
                  <a:pt x="149872" y="185419"/>
                </a:lnTo>
                <a:lnTo>
                  <a:pt x="151828" y="185419"/>
                </a:lnTo>
                <a:lnTo>
                  <a:pt x="152222" y="184149"/>
                </a:lnTo>
                <a:lnTo>
                  <a:pt x="154292" y="181609"/>
                </a:lnTo>
                <a:lnTo>
                  <a:pt x="151485" y="181609"/>
                </a:lnTo>
                <a:lnTo>
                  <a:pt x="153682" y="177799"/>
                </a:lnTo>
                <a:close/>
              </a:path>
              <a:path w="204470" h="332740">
                <a:moveTo>
                  <a:pt x="167665" y="186689"/>
                </a:moveTo>
                <a:lnTo>
                  <a:pt x="167132" y="186689"/>
                </a:lnTo>
                <a:lnTo>
                  <a:pt x="166763" y="187959"/>
                </a:lnTo>
                <a:lnTo>
                  <a:pt x="167322" y="187959"/>
                </a:lnTo>
                <a:lnTo>
                  <a:pt x="167665" y="186689"/>
                </a:lnTo>
                <a:close/>
              </a:path>
              <a:path w="204470" h="332740">
                <a:moveTo>
                  <a:pt x="170829" y="185812"/>
                </a:moveTo>
                <a:lnTo>
                  <a:pt x="170180" y="186689"/>
                </a:lnTo>
                <a:lnTo>
                  <a:pt x="169746" y="187927"/>
                </a:lnTo>
                <a:lnTo>
                  <a:pt x="170662" y="186689"/>
                </a:lnTo>
                <a:lnTo>
                  <a:pt x="170829" y="185812"/>
                </a:lnTo>
                <a:close/>
              </a:path>
              <a:path w="204470" h="332740">
                <a:moveTo>
                  <a:pt x="76784" y="184149"/>
                </a:moveTo>
                <a:lnTo>
                  <a:pt x="71470" y="186899"/>
                </a:lnTo>
                <a:lnTo>
                  <a:pt x="76521" y="184618"/>
                </a:lnTo>
                <a:lnTo>
                  <a:pt x="76784" y="184149"/>
                </a:lnTo>
                <a:close/>
              </a:path>
              <a:path w="204470" h="332740">
                <a:moveTo>
                  <a:pt x="24701" y="185419"/>
                </a:moveTo>
                <a:lnTo>
                  <a:pt x="23520" y="185419"/>
                </a:lnTo>
                <a:lnTo>
                  <a:pt x="19939" y="186689"/>
                </a:lnTo>
                <a:lnTo>
                  <a:pt x="21310" y="186689"/>
                </a:lnTo>
                <a:lnTo>
                  <a:pt x="24701" y="185419"/>
                </a:lnTo>
                <a:close/>
              </a:path>
              <a:path w="204470" h="332740">
                <a:moveTo>
                  <a:pt x="61747" y="181609"/>
                </a:moveTo>
                <a:lnTo>
                  <a:pt x="61061" y="182879"/>
                </a:lnTo>
                <a:lnTo>
                  <a:pt x="59359" y="184149"/>
                </a:lnTo>
                <a:lnTo>
                  <a:pt x="57581" y="185419"/>
                </a:lnTo>
                <a:lnTo>
                  <a:pt x="55029" y="185419"/>
                </a:lnTo>
                <a:lnTo>
                  <a:pt x="51879" y="186689"/>
                </a:lnTo>
                <a:lnTo>
                  <a:pt x="57238" y="186689"/>
                </a:lnTo>
                <a:lnTo>
                  <a:pt x="59651" y="185419"/>
                </a:lnTo>
                <a:lnTo>
                  <a:pt x="63106" y="184149"/>
                </a:lnTo>
                <a:lnTo>
                  <a:pt x="61264" y="184149"/>
                </a:lnTo>
                <a:lnTo>
                  <a:pt x="61747" y="181609"/>
                </a:lnTo>
                <a:close/>
              </a:path>
              <a:path w="204470" h="332740">
                <a:moveTo>
                  <a:pt x="79929" y="185713"/>
                </a:moveTo>
                <a:lnTo>
                  <a:pt x="77254" y="186689"/>
                </a:lnTo>
                <a:lnTo>
                  <a:pt x="78816" y="186689"/>
                </a:lnTo>
                <a:lnTo>
                  <a:pt x="79929" y="185713"/>
                </a:lnTo>
                <a:close/>
              </a:path>
              <a:path w="204470" h="332740">
                <a:moveTo>
                  <a:pt x="113385" y="172719"/>
                </a:moveTo>
                <a:lnTo>
                  <a:pt x="112509" y="172719"/>
                </a:lnTo>
                <a:lnTo>
                  <a:pt x="82816" y="186689"/>
                </a:lnTo>
                <a:lnTo>
                  <a:pt x="85946" y="185379"/>
                </a:lnTo>
                <a:lnTo>
                  <a:pt x="92819" y="182879"/>
                </a:lnTo>
                <a:lnTo>
                  <a:pt x="102445" y="177799"/>
                </a:lnTo>
                <a:lnTo>
                  <a:pt x="113385" y="172719"/>
                </a:lnTo>
                <a:close/>
              </a:path>
              <a:path w="204470" h="332740">
                <a:moveTo>
                  <a:pt x="97599" y="184149"/>
                </a:moveTo>
                <a:lnTo>
                  <a:pt x="95948" y="186689"/>
                </a:lnTo>
                <a:lnTo>
                  <a:pt x="97510" y="185419"/>
                </a:lnTo>
                <a:lnTo>
                  <a:pt x="97599" y="184149"/>
                </a:lnTo>
                <a:close/>
              </a:path>
              <a:path w="204470" h="332740">
                <a:moveTo>
                  <a:pt x="151828" y="185419"/>
                </a:moveTo>
                <a:lnTo>
                  <a:pt x="149872" y="185419"/>
                </a:lnTo>
                <a:lnTo>
                  <a:pt x="149758" y="186689"/>
                </a:lnTo>
                <a:lnTo>
                  <a:pt x="151434" y="186689"/>
                </a:lnTo>
                <a:lnTo>
                  <a:pt x="151828" y="185419"/>
                </a:lnTo>
                <a:close/>
              </a:path>
              <a:path w="204470" h="332740">
                <a:moveTo>
                  <a:pt x="163080" y="181609"/>
                </a:moveTo>
                <a:lnTo>
                  <a:pt x="161874" y="181609"/>
                </a:lnTo>
                <a:lnTo>
                  <a:pt x="161792" y="184618"/>
                </a:lnTo>
                <a:lnTo>
                  <a:pt x="162102" y="186689"/>
                </a:lnTo>
                <a:lnTo>
                  <a:pt x="164439" y="186689"/>
                </a:lnTo>
                <a:lnTo>
                  <a:pt x="165595" y="185419"/>
                </a:lnTo>
                <a:lnTo>
                  <a:pt x="163499" y="185419"/>
                </a:lnTo>
                <a:lnTo>
                  <a:pt x="163131" y="184149"/>
                </a:lnTo>
                <a:lnTo>
                  <a:pt x="163410" y="182879"/>
                </a:lnTo>
                <a:lnTo>
                  <a:pt x="163080" y="181609"/>
                </a:lnTo>
                <a:close/>
              </a:path>
              <a:path w="204470" h="332740">
                <a:moveTo>
                  <a:pt x="120129" y="185419"/>
                </a:moveTo>
                <a:lnTo>
                  <a:pt x="118922" y="185419"/>
                </a:lnTo>
                <a:lnTo>
                  <a:pt x="118597" y="186469"/>
                </a:lnTo>
                <a:lnTo>
                  <a:pt x="120129" y="185419"/>
                </a:lnTo>
                <a:close/>
              </a:path>
              <a:path w="204470" h="332740">
                <a:moveTo>
                  <a:pt x="171119" y="185419"/>
                </a:moveTo>
                <a:lnTo>
                  <a:pt x="170903" y="185419"/>
                </a:lnTo>
                <a:lnTo>
                  <a:pt x="170829" y="185812"/>
                </a:lnTo>
                <a:lnTo>
                  <a:pt x="171119" y="185419"/>
                </a:lnTo>
                <a:close/>
              </a:path>
              <a:path w="204470" h="332740">
                <a:moveTo>
                  <a:pt x="80733" y="185419"/>
                </a:moveTo>
                <a:lnTo>
                  <a:pt x="80264" y="185419"/>
                </a:lnTo>
                <a:lnTo>
                  <a:pt x="79929" y="185713"/>
                </a:lnTo>
                <a:lnTo>
                  <a:pt x="80733" y="185419"/>
                </a:lnTo>
                <a:close/>
              </a:path>
              <a:path w="204470" h="332740">
                <a:moveTo>
                  <a:pt x="109118" y="179069"/>
                </a:moveTo>
                <a:lnTo>
                  <a:pt x="108978" y="180339"/>
                </a:lnTo>
                <a:lnTo>
                  <a:pt x="106423" y="181650"/>
                </a:lnTo>
                <a:lnTo>
                  <a:pt x="100279" y="185419"/>
                </a:lnTo>
                <a:lnTo>
                  <a:pt x="102704" y="185419"/>
                </a:lnTo>
                <a:lnTo>
                  <a:pt x="102933" y="184149"/>
                </a:lnTo>
                <a:lnTo>
                  <a:pt x="108719" y="181650"/>
                </a:lnTo>
                <a:lnTo>
                  <a:pt x="113106" y="181609"/>
                </a:lnTo>
                <a:lnTo>
                  <a:pt x="114312" y="180339"/>
                </a:lnTo>
                <a:lnTo>
                  <a:pt x="109143" y="180339"/>
                </a:lnTo>
                <a:lnTo>
                  <a:pt x="109118" y="179069"/>
                </a:lnTo>
                <a:close/>
              </a:path>
              <a:path w="204470" h="332740">
                <a:moveTo>
                  <a:pt x="166420" y="184149"/>
                </a:moveTo>
                <a:lnTo>
                  <a:pt x="165595" y="185419"/>
                </a:lnTo>
                <a:lnTo>
                  <a:pt x="166014" y="185419"/>
                </a:lnTo>
                <a:lnTo>
                  <a:pt x="166420" y="184149"/>
                </a:lnTo>
                <a:close/>
              </a:path>
              <a:path w="204470" h="332740">
                <a:moveTo>
                  <a:pt x="194081" y="181609"/>
                </a:moveTo>
                <a:lnTo>
                  <a:pt x="194487" y="184149"/>
                </a:lnTo>
                <a:lnTo>
                  <a:pt x="194887" y="185379"/>
                </a:lnTo>
                <a:lnTo>
                  <a:pt x="194678" y="184149"/>
                </a:lnTo>
                <a:lnTo>
                  <a:pt x="194081" y="181609"/>
                </a:lnTo>
                <a:close/>
              </a:path>
              <a:path w="204470" h="332740">
                <a:moveTo>
                  <a:pt x="63068" y="181609"/>
                </a:moveTo>
                <a:lnTo>
                  <a:pt x="61264" y="184149"/>
                </a:lnTo>
                <a:lnTo>
                  <a:pt x="63106" y="184149"/>
                </a:lnTo>
                <a:lnTo>
                  <a:pt x="68237" y="182879"/>
                </a:lnTo>
                <a:lnTo>
                  <a:pt x="62801" y="182879"/>
                </a:lnTo>
                <a:lnTo>
                  <a:pt x="63068" y="181609"/>
                </a:lnTo>
                <a:close/>
              </a:path>
              <a:path w="204470" h="332740">
                <a:moveTo>
                  <a:pt x="83286" y="182879"/>
                </a:moveTo>
                <a:lnTo>
                  <a:pt x="81267" y="182879"/>
                </a:lnTo>
                <a:lnTo>
                  <a:pt x="79806" y="184149"/>
                </a:lnTo>
                <a:lnTo>
                  <a:pt x="81178" y="184149"/>
                </a:lnTo>
                <a:lnTo>
                  <a:pt x="83286" y="182879"/>
                </a:lnTo>
                <a:close/>
              </a:path>
              <a:path w="204470" h="332740">
                <a:moveTo>
                  <a:pt x="56653" y="177859"/>
                </a:moveTo>
                <a:lnTo>
                  <a:pt x="52063" y="179069"/>
                </a:lnTo>
                <a:lnTo>
                  <a:pt x="42745" y="181609"/>
                </a:lnTo>
                <a:lnTo>
                  <a:pt x="34150" y="182879"/>
                </a:lnTo>
                <a:lnTo>
                  <a:pt x="41526" y="182879"/>
                </a:lnTo>
                <a:lnTo>
                  <a:pt x="50031" y="180339"/>
                </a:lnTo>
                <a:lnTo>
                  <a:pt x="56653" y="177859"/>
                </a:lnTo>
                <a:close/>
              </a:path>
              <a:path w="204470" h="332740">
                <a:moveTo>
                  <a:pt x="64427" y="181609"/>
                </a:moveTo>
                <a:lnTo>
                  <a:pt x="62801" y="182879"/>
                </a:lnTo>
                <a:lnTo>
                  <a:pt x="64071" y="182879"/>
                </a:lnTo>
                <a:lnTo>
                  <a:pt x="64427" y="181609"/>
                </a:lnTo>
                <a:close/>
              </a:path>
              <a:path w="204470" h="332740">
                <a:moveTo>
                  <a:pt x="67233" y="180339"/>
                </a:moveTo>
                <a:lnTo>
                  <a:pt x="64071" y="182879"/>
                </a:lnTo>
                <a:lnTo>
                  <a:pt x="69456" y="182879"/>
                </a:lnTo>
                <a:lnTo>
                  <a:pt x="70269" y="181609"/>
                </a:lnTo>
                <a:lnTo>
                  <a:pt x="67221" y="181609"/>
                </a:lnTo>
                <a:lnTo>
                  <a:pt x="67233" y="180339"/>
                </a:lnTo>
                <a:close/>
              </a:path>
              <a:path w="204470" h="332740">
                <a:moveTo>
                  <a:pt x="71962" y="182197"/>
                </a:moveTo>
                <a:lnTo>
                  <a:pt x="72085" y="182879"/>
                </a:lnTo>
                <a:lnTo>
                  <a:pt x="73926" y="182879"/>
                </a:lnTo>
                <a:lnTo>
                  <a:pt x="71962" y="182197"/>
                </a:lnTo>
                <a:close/>
              </a:path>
              <a:path w="204470" h="332740">
                <a:moveTo>
                  <a:pt x="108813" y="181609"/>
                </a:moveTo>
                <a:lnTo>
                  <a:pt x="109702" y="182879"/>
                </a:lnTo>
                <a:lnTo>
                  <a:pt x="108813" y="181609"/>
                </a:lnTo>
                <a:close/>
              </a:path>
              <a:path w="204470" h="332740">
                <a:moveTo>
                  <a:pt x="138823" y="181609"/>
                </a:moveTo>
                <a:lnTo>
                  <a:pt x="137871" y="181609"/>
                </a:lnTo>
                <a:lnTo>
                  <a:pt x="135801" y="182879"/>
                </a:lnTo>
                <a:lnTo>
                  <a:pt x="139395" y="182879"/>
                </a:lnTo>
                <a:lnTo>
                  <a:pt x="138823" y="181609"/>
                </a:lnTo>
                <a:close/>
              </a:path>
              <a:path w="204470" h="332740">
                <a:moveTo>
                  <a:pt x="147370" y="181609"/>
                </a:moveTo>
                <a:lnTo>
                  <a:pt x="143852" y="181609"/>
                </a:lnTo>
                <a:lnTo>
                  <a:pt x="144145" y="182879"/>
                </a:lnTo>
                <a:lnTo>
                  <a:pt x="148361" y="182879"/>
                </a:lnTo>
                <a:lnTo>
                  <a:pt x="147370" y="181609"/>
                </a:lnTo>
                <a:close/>
              </a:path>
              <a:path w="204470" h="332740">
                <a:moveTo>
                  <a:pt x="164630" y="181609"/>
                </a:moveTo>
                <a:lnTo>
                  <a:pt x="164477" y="181609"/>
                </a:lnTo>
                <a:lnTo>
                  <a:pt x="163715" y="182879"/>
                </a:lnTo>
                <a:lnTo>
                  <a:pt x="164236" y="182879"/>
                </a:lnTo>
                <a:lnTo>
                  <a:pt x="164630" y="181609"/>
                </a:lnTo>
                <a:close/>
              </a:path>
              <a:path w="204470" h="332740">
                <a:moveTo>
                  <a:pt x="174942" y="166369"/>
                </a:moveTo>
                <a:lnTo>
                  <a:pt x="173329" y="166369"/>
                </a:lnTo>
                <a:lnTo>
                  <a:pt x="175120" y="171449"/>
                </a:lnTo>
                <a:lnTo>
                  <a:pt x="175552" y="171449"/>
                </a:lnTo>
                <a:lnTo>
                  <a:pt x="176466" y="173989"/>
                </a:lnTo>
                <a:lnTo>
                  <a:pt x="176280" y="175259"/>
                </a:lnTo>
                <a:lnTo>
                  <a:pt x="178676" y="177799"/>
                </a:lnTo>
                <a:lnTo>
                  <a:pt x="179336" y="177799"/>
                </a:lnTo>
                <a:lnTo>
                  <a:pt x="181152" y="180339"/>
                </a:lnTo>
                <a:lnTo>
                  <a:pt x="182118" y="180339"/>
                </a:lnTo>
                <a:lnTo>
                  <a:pt x="182694" y="181650"/>
                </a:lnTo>
                <a:lnTo>
                  <a:pt x="183616" y="182879"/>
                </a:lnTo>
                <a:lnTo>
                  <a:pt x="187325" y="182879"/>
                </a:lnTo>
                <a:lnTo>
                  <a:pt x="185483" y="181609"/>
                </a:lnTo>
                <a:lnTo>
                  <a:pt x="183146" y="180339"/>
                </a:lnTo>
                <a:lnTo>
                  <a:pt x="180975" y="177799"/>
                </a:lnTo>
                <a:lnTo>
                  <a:pt x="178866" y="175259"/>
                </a:lnTo>
                <a:lnTo>
                  <a:pt x="178371" y="175259"/>
                </a:lnTo>
                <a:lnTo>
                  <a:pt x="176657" y="171449"/>
                </a:lnTo>
                <a:lnTo>
                  <a:pt x="176015" y="170158"/>
                </a:lnTo>
                <a:lnTo>
                  <a:pt x="174942" y="166369"/>
                </a:lnTo>
                <a:close/>
              </a:path>
              <a:path w="204470" h="332740">
                <a:moveTo>
                  <a:pt x="199732" y="170179"/>
                </a:moveTo>
                <a:lnTo>
                  <a:pt x="199212" y="170179"/>
                </a:lnTo>
                <a:lnTo>
                  <a:pt x="197167" y="171449"/>
                </a:lnTo>
                <a:lnTo>
                  <a:pt x="195199" y="175259"/>
                </a:lnTo>
                <a:lnTo>
                  <a:pt x="194297" y="176529"/>
                </a:lnTo>
                <a:lnTo>
                  <a:pt x="193738" y="177799"/>
                </a:lnTo>
                <a:lnTo>
                  <a:pt x="192785" y="179053"/>
                </a:lnTo>
                <a:lnTo>
                  <a:pt x="190906" y="180339"/>
                </a:lnTo>
                <a:lnTo>
                  <a:pt x="189712" y="181609"/>
                </a:lnTo>
                <a:lnTo>
                  <a:pt x="189153" y="181609"/>
                </a:lnTo>
                <a:lnTo>
                  <a:pt x="187325" y="182879"/>
                </a:lnTo>
                <a:lnTo>
                  <a:pt x="189611" y="182879"/>
                </a:lnTo>
                <a:lnTo>
                  <a:pt x="191566" y="181609"/>
                </a:lnTo>
                <a:lnTo>
                  <a:pt x="193306" y="180339"/>
                </a:lnTo>
                <a:lnTo>
                  <a:pt x="194377" y="180339"/>
                </a:lnTo>
                <a:lnTo>
                  <a:pt x="194970" y="177799"/>
                </a:lnTo>
                <a:lnTo>
                  <a:pt x="196692" y="175244"/>
                </a:lnTo>
                <a:lnTo>
                  <a:pt x="197281" y="173989"/>
                </a:lnTo>
                <a:lnTo>
                  <a:pt x="198843" y="172719"/>
                </a:lnTo>
                <a:lnTo>
                  <a:pt x="199440" y="171449"/>
                </a:lnTo>
                <a:lnTo>
                  <a:pt x="199732" y="171449"/>
                </a:lnTo>
                <a:lnTo>
                  <a:pt x="199732" y="170179"/>
                </a:lnTo>
                <a:close/>
              </a:path>
              <a:path w="204470" h="332740">
                <a:moveTo>
                  <a:pt x="71856" y="181609"/>
                </a:moveTo>
                <a:lnTo>
                  <a:pt x="70269" y="181609"/>
                </a:lnTo>
                <a:lnTo>
                  <a:pt x="71962" y="182197"/>
                </a:lnTo>
                <a:lnTo>
                  <a:pt x="71856" y="181609"/>
                </a:lnTo>
                <a:close/>
              </a:path>
              <a:path w="204470" h="332740">
                <a:moveTo>
                  <a:pt x="90093" y="173989"/>
                </a:moveTo>
                <a:lnTo>
                  <a:pt x="88722" y="175259"/>
                </a:lnTo>
                <a:lnTo>
                  <a:pt x="85998" y="176621"/>
                </a:lnTo>
                <a:lnTo>
                  <a:pt x="83299" y="177799"/>
                </a:lnTo>
                <a:lnTo>
                  <a:pt x="74079" y="177799"/>
                </a:lnTo>
                <a:lnTo>
                  <a:pt x="72428" y="179116"/>
                </a:lnTo>
                <a:lnTo>
                  <a:pt x="68326" y="181609"/>
                </a:lnTo>
                <a:lnTo>
                  <a:pt x="73990" y="181609"/>
                </a:lnTo>
                <a:lnTo>
                  <a:pt x="73748" y="180339"/>
                </a:lnTo>
                <a:lnTo>
                  <a:pt x="75361" y="180339"/>
                </a:lnTo>
                <a:lnTo>
                  <a:pt x="79121" y="179069"/>
                </a:lnTo>
                <a:lnTo>
                  <a:pt x="84226" y="179069"/>
                </a:lnTo>
                <a:lnTo>
                  <a:pt x="90271" y="176529"/>
                </a:lnTo>
                <a:lnTo>
                  <a:pt x="89268" y="176529"/>
                </a:lnTo>
                <a:lnTo>
                  <a:pt x="89700" y="175259"/>
                </a:lnTo>
                <a:lnTo>
                  <a:pt x="90093" y="173989"/>
                </a:lnTo>
                <a:close/>
              </a:path>
              <a:path w="204470" h="332740">
                <a:moveTo>
                  <a:pt x="114772" y="181276"/>
                </a:moveTo>
                <a:lnTo>
                  <a:pt x="114134" y="181609"/>
                </a:lnTo>
                <a:lnTo>
                  <a:pt x="114528" y="181609"/>
                </a:lnTo>
                <a:lnTo>
                  <a:pt x="114772" y="181276"/>
                </a:lnTo>
                <a:close/>
              </a:path>
              <a:path w="204470" h="332740">
                <a:moveTo>
                  <a:pt x="117690" y="180339"/>
                </a:moveTo>
                <a:lnTo>
                  <a:pt x="116560" y="180339"/>
                </a:lnTo>
                <a:lnTo>
                  <a:pt x="116398" y="180424"/>
                </a:lnTo>
                <a:lnTo>
                  <a:pt x="115379" y="181609"/>
                </a:lnTo>
                <a:lnTo>
                  <a:pt x="116598" y="181609"/>
                </a:lnTo>
                <a:lnTo>
                  <a:pt x="117690" y="180339"/>
                </a:lnTo>
                <a:close/>
              </a:path>
              <a:path w="204470" h="332740">
                <a:moveTo>
                  <a:pt x="118668" y="180339"/>
                </a:moveTo>
                <a:lnTo>
                  <a:pt x="117957" y="181609"/>
                </a:lnTo>
                <a:lnTo>
                  <a:pt x="118554" y="181609"/>
                </a:lnTo>
                <a:lnTo>
                  <a:pt x="118668" y="180339"/>
                </a:lnTo>
                <a:close/>
              </a:path>
              <a:path w="204470" h="332740">
                <a:moveTo>
                  <a:pt x="146977" y="173989"/>
                </a:moveTo>
                <a:lnTo>
                  <a:pt x="145796" y="173989"/>
                </a:lnTo>
                <a:lnTo>
                  <a:pt x="145254" y="174314"/>
                </a:lnTo>
                <a:lnTo>
                  <a:pt x="144970" y="175259"/>
                </a:lnTo>
                <a:lnTo>
                  <a:pt x="144653" y="175259"/>
                </a:lnTo>
                <a:lnTo>
                  <a:pt x="144227" y="176621"/>
                </a:lnTo>
                <a:lnTo>
                  <a:pt x="143979" y="177799"/>
                </a:lnTo>
                <a:lnTo>
                  <a:pt x="143814" y="177799"/>
                </a:lnTo>
                <a:lnTo>
                  <a:pt x="138188" y="181609"/>
                </a:lnTo>
                <a:lnTo>
                  <a:pt x="141147" y="181609"/>
                </a:lnTo>
                <a:lnTo>
                  <a:pt x="141211" y="180339"/>
                </a:lnTo>
                <a:lnTo>
                  <a:pt x="141465" y="180339"/>
                </a:lnTo>
                <a:lnTo>
                  <a:pt x="142722" y="179069"/>
                </a:lnTo>
                <a:lnTo>
                  <a:pt x="145161" y="179069"/>
                </a:lnTo>
                <a:lnTo>
                  <a:pt x="145237" y="177799"/>
                </a:lnTo>
                <a:lnTo>
                  <a:pt x="147396" y="176529"/>
                </a:lnTo>
                <a:lnTo>
                  <a:pt x="145808" y="176529"/>
                </a:lnTo>
                <a:lnTo>
                  <a:pt x="146977" y="173989"/>
                </a:lnTo>
                <a:close/>
              </a:path>
              <a:path w="204470" h="332740">
                <a:moveTo>
                  <a:pt x="145161" y="179069"/>
                </a:moveTo>
                <a:lnTo>
                  <a:pt x="143662" y="179069"/>
                </a:lnTo>
                <a:lnTo>
                  <a:pt x="143573" y="181609"/>
                </a:lnTo>
                <a:lnTo>
                  <a:pt x="145554" y="181609"/>
                </a:lnTo>
                <a:lnTo>
                  <a:pt x="146812" y="180339"/>
                </a:lnTo>
                <a:lnTo>
                  <a:pt x="145288" y="180339"/>
                </a:lnTo>
                <a:lnTo>
                  <a:pt x="145161" y="179069"/>
                </a:lnTo>
                <a:close/>
              </a:path>
              <a:path w="204470" h="332740">
                <a:moveTo>
                  <a:pt x="157264" y="175259"/>
                </a:moveTo>
                <a:lnTo>
                  <a:pt x="155778" y="175259"/>
                </a:lnTo>
                <a:lnTo>
                  <a:pt x="155613" y="176291"/>
                </a:lnTo>
                <a:lnTo>
                  <a:pt x="155585" y="176621"/>
                </a:lnTo>
                <a:lnTo>
                  <a:pt x="155747" y="177859"/>
                </a:lnTo>
                <a:lnTo>
                  <a:pt x="156153" y="179053"/>
                </a:lnTo>
                <a:lnTo>
                  <a:pt x="154749" y="180339"/>
                </a:lnTo>
                <a:lnTo>
                  <a:pt x="153771" y="180339"/>
                </a:lnTo>
                <a:lnTo>
                  <a:pt x="152488" y="181609"/>
                </a:lnTo>
                <a:lnTo>
                  <a:pt x="154978" y="181609"/>
                </a:lnTo>
                <a:lnTo>
                  <a:pt x="155460" y="180339"/>
                </a:lnTo>
                <a:lnTo>
                  <a:pt x="156489" y="179069"/>
                </a:lnTo>
                <a:lnTo>
                  <a:pt x="157988" y="179069"/>
                </a:lnTo>
                <a:lnTo>
                  <a:pt x="157111" y="177799"/>
                </a:lnTo>
                <a:lnTo>
                  <a:pt x="156934" y="176621"/>
                </a:lnTo>
                <a:lnTo>
                  <a:pt x="156985" y="176291"/>
                </a:lnTo>
                <a:lnTo>
                  <a:pt x="157264" y="175259"/>
                </a:lnTo>
                <a:close/>
              </a:path>
              <a:path w="204470" h="332740">
                <a:moveTo>
                  <a:pt x="157276" y="180339"/>
                </a:moveTo>
                <a:lnTo>
                  <a:pt x="155740" y="180339"/>
                </a:lnTo>
                <a:lnTo>
                  <a:pt x="154978" y="181609"/>
                </a:lnTo>
                <a:lnTo>
                  <a:pt x="155841" y="181609"/>
                </a:lnTo>
                <a:lnTo>
                  <a:pt x="157276" y="180339"/>
                </a:lnTo>
                <a:close/>
              </a:path>
              <a:path w="204470" h="332740">
                <a:moveTo>
                  <a:pt x="163995" y="180339"/>
                </a:moveTo>
                <a:lnTo>
                  <a:pt x="157543" y="180339"/>
                </a:lnTo>
                <a:lnTo>
                  <a:pt x="158127" y="181609"/>
                </a:lnTo>
                <a:lnTo>
                  <a:pt x="163296" y="181609"/>
                </a:lnTo>
                <a:lnTo>
                  <a:pt x="163995" y="180339"/>
                </a:lnTo>
                <a:close/>
              </a:path>
              <a:path w="204470" h="332740">
                <a:moveTo>
                  <a:pt x="194377" y="180339"/>
                </a:moveTo>
                <a:lnTo>
                  <a:pt x="193865" y="180339"/>
                </a:lnTo>
                <a:lnTo>
                  <a:pt x="194081" y="181609"/>
                </a:lnTo>
                <a:lnTo>
                  <a:pt x="194377" y="180339"/>
                </a:lnTo>
                <a:close/>
              </a:path>
              <a:path w="204470" h="332740">
                <a:moveTo>
                  <a:pt x="116471" y="180339"/>
                </a:moveTo>
                <a:lnTo>
                  <a:pt x="115455" y="180339"/>
                </a:lnTo>
                <a:lnTo>
                  <a:pt x="114772" y="181276"/>
                </a:lnTo>
                <a:lnTo>
                  <a:pt x="116398" y="180424"/>
                </a:lnTo>
                <a:close/>
              </a:path>
              <a:path w="204470" h="332740">
                <a:moveTo>
                  <a:pt x="81618" y="180165"/>
                </a:moveTo>
                <a:lnTo>
                  <a:pt x="81203" y="180339"/>
                </a:lnTo>
                <a:lnTo>
                  <a:pt x="81470" y="180339"/>
                </a:lnTo>
                <a:lnTo>
                  <a:pt x="81618" y="180165"/>
                </a:lnTo>
                <a:close/>
              </a:path>
              <a:path w="204470" h="332740">
                <a:moveTo>
                  <a:pt x="111937" y="170179"/>
                </a:moveTo>
                <a:lnTo>
                  <a:pt x="106654" y="170179"/>
                </a:lnTo>
                <a:lnTo>
                  <a:pt x="107569" y="171449"/>
                </a:lnTo>
                <a:lnTo>
                  <a:pt x="108559" y="172719"/>
                </a:lnTo>
                <a:lnTo>
                  <a:pt x="115087" y="172719"/>
                </a:lnTo>
                <a:lnTo>
                  <a:pt x="114604" y="173989"/>
                </a:lnTo>
                <a:lnTo>
                  <a:pt x="113626" y="173989"/>
                </a:lnTo>
                <a:lnTo>
                  <a:pt x="111594" y="175259"/>
                </a:lnTo>
                <a:lnTo>
                  <a:pt x="109461" y="177799"/>
                </a:lnTo>
                <a:lnTo>
                  <a:pt x="109270" y="180339"/>
                </a:lnTo>
                <a:lnTo>
                  <a:pt x="111125" y="180339"/>
                </a:lnTo>
                <a:lnTo>
                  <a:pt x="111760" y="179069"/>
                </a:lnTo>
                <a:lnTo>
                  <a:pt x="111252" y="179069"/>
                </a:lnTo>
                <a:lnTo>
                  <a:pt x="112090" y="177799"/>
                </a:lnTo>
                <a:lnTo>
                  <a:pt x="112826" y="176529"/>
                </a:lnTo>
                <a:lnTo>
                  <a:pt x="113601" y="176529"/>
                </a:lnTo>
                <a:lnTo>
                  <a:pt x="115836" y="175259"/>
                </a:lnTo>
                <a:lnTo>
                  <a:pt x="114312" y="175259"/>
                </a:lnTo>
                <a:lnTo>
                  <a:pt x="115874" y="173989"/>
                </a:lnTo>
                <a:lnTo>
                  <a:pt x="121174" y="171449"/>
                </a:lnTo>
                <a:lnTo>
                  <a:pt x="111061" y="171449"/>
                </a:lnTo>
                <a:lnTo>
                  <a:pt x="111937" y="170179"/>
                </a:lnTo>
                <a:close/>
              </a:path>
              <a:path w="204470" h="332740">
                <a:moveTo>
                  <a:pt x="113411" y="179069"/>
                </a:moveTo>
                <a:lnTo>
                  <a:pt x="111785" y="179069"/>
                </a:lnTo>
                <a:lnTo>
                  <a:pt x="111125" y="180339"/>
                </a:lnTo>
                <a:lnTo>
                  <a:pt x="112420" y="180339"/>
                </a:lnTo>
                <a:lnTo>
                  <a:pt x="113411" y="179069"/>
                </a:lnTo>
                <a:close/>
              </a:path>
              <a:path w="204470" h="332740">
                <a:moveTo>
                  <a:pt x="117246" y="179069"/>
                </a:moveTo>
                <a:lnTo>
                  <a:pt x="116370" y="179069"/>
                </a:lnTo>
                <a:lnTo>
                  <a:pt x="114363" y="180339"/>
                </a:lnTo>
                <a:lnTo>
                  <a:pt x="115506" y="180339"/>
                </a:lnTo>
                <a:lnTo>
                  <a:pt x="117246" y="179069"/>
                </a:lnTo>
                <a:close/>
              </a:path>
              <a:path w="204470" h="332740">
                <a:moveTo>
                  <a:pt x="149237" y="179069"/>
                </a:moveTo>
                <a:lnTo>
                  <a:pt x="147967" y="179069"/>
                </a:lnTo>
                <a:lnTo>
                  <a:pt x="146596" y="180339"/>
                </a:lnTo>
                <a:lnTo>
                  <a:pt x="146812" y="180339"/>
                </a:lnTo>
                <a:lnTo>
                  <a:pt x="149237" y="179069"/>
                </a:lnTo>
                <a:close/>
              </a:path>
              <a:path w="204470" h="332740">
                <a:moveTo>
                  <a:pt x="159194" y="179069"/>
                </a:moveTo>
                <a:lnTo>
                  <a:pt x="156489" y="179069"/>
                </a:lnTo>
                <a:lnTo>
                  <a:pt x="156756" y="180339"/>
                </a:lnTo>
                <a:lnTo>
                  <a:pt x="158775" y="180339"/>
                </a:lnTo>
                <a:lnTo>
                  <a:pt x="159194" y="179069"/>
                </a:lnTo>
                <a:close/>
              </a:path>
              <a:path w="204470" h="332740">
                <a:moveTo>
                  <a:pt x="165138" y="179069"/>
                </a:moveTo>
                <a:lnTo>
                  <a:pt x="164858" y="179069"/>
                </a:lnTo>
                <a:lnTo>
                  <a:pt x="163995" y="180339"/>
                </a:lnTo>
                <a:lnTo>
                  <a:pt x="164312" y="180339"/>
                </a:lnTo>
                <a:lnTo>
                  <a:pt x="165138" y="179069"/>
                </a:lnTo>
                <a:close/>
              </a:path>
              <a:path w="204470" h="332740">
                <a:moveTo>
                  <a:pt x="84226" y="179069"/>
                </a:moveTo>
                <a:lnTo>
                  <a:pt x="82550" y="179069"/>
                </a:lnTo>
                <a:lnTo>
                  <a:pt x="81618" y="180165"/>
                </a:lnTo>
                <a:lnTo>
                  <a:pt x="84226" y="179069"/>
                </a:lnTo>
                <a:close/>
              </a:path>
              <a:path w="204470" h="332740">
                <a:moveTo>
                  <a:pt x="113233" y="177799"/>
                </a:moveTo>
                <a:lnTo>
                  <a:pt x="112090" y="177799"/>
                </a:lnTo>
                <a:lnTo>
                  <a:pt x="111252" y="179069"/>
                </a:lnTo>
                <a:lnTo>
                  <a:pt x="111785" y="179069"/>
                </a:lnTo>
                <a:lnTo>
                  <a:pt x="113233" y="177799"/>
                </a:lnTo>
                <a:close/>
              </a:path>
              <a:path w="204470" h="332740">
                <a:moveTo>
                  <a:pt x="126314" y="176529"/>
                </a:moveTo>
                <a:lnTo>
                  <a:pt x="124853" y="179069"/>
                </a:lnTo>
                <a:lnTo>
                  <a:pt x="125526" y="179069"/>
                </a:lnTo>
                <a:lnTo>
                  <a:pt x="125953" y="178334"/>
                </a:lnTo>
                <a:lnTo>
                  <a:pt x="126161" y="177799"/>
                </a:lnTo>
                <a:lnTo>
                  <a:pt x="126314" y="176529"/>
                </a:lnTo>
                <a:close/>
              </a:path>
              <a:path w="204470" h="332740">
                <a:moveTo>
                  <a:pt x="161010" y="177799"/>
                </a:moveTo>
                <a:lnTo>
                  <a:pt x="160032" y="177799"/>
                </a:lnTo>
                <a:lnTo>
                  <a:pt x="159016" y="179069"/>
                </a:lnTo>
                <a:lnTo>
                  <a:pt x="160058" y="179069"/>
                </a:lnTo>
                <a:lnTo>
                  <a:pt x="161010" y="177799"/>
                </a:lnTo>
                <a:close/>
              </a:path>
              <a:path w="204470" h="332740">
                <a:moveTo>
                  <a:pt x="147561" y="172719"/>
                </a:moveTo>
                <a:lnTo>
                  <a:pt x="147332" y="172719"/>
                </a:lnTo>
                <a:lnTo>
                  <a:pt x="142811" y="175259"/>
                </a:lnTo>
                <a:lnTo>
                  <a:pt x="138342" y="177859"/>
                </a:lnTo>
                <a:lnTo>
                  <a:pt x="136336" y="179053"/>
                </a:lnTo>
                <a:lnTo>
                  <a:pt x="139433" y="177799"/>
                </a:lnTo>
                <a:lnTo>
                  <a:pt x="145254" y="174314"/>
                </a:lnTo>
                <a:lnTo>
                  <a:pt x="145351" y="173989"/>
                </a:lnTo>
                <a:lnTo>
                  <a:pt x="146977" y="173989"/>
                </a:lnTo>
                <a:lnTo>
                  <a:pt x="147561" y="172719"/>
                </a:lnTo>
                <a:close/>
              </a:path>
              <a:path w="204470" h="332740">
                <a:moveTo>
                  <a:pt x="63857" y="175666"/>
                </a:moveTo>
                <a:lnTo>
                  <a:pt x="60203" y="176529"/>
                </a:lnTo>
                <a:lnTo>
                  <a:pt x="56653" y="177859"/>
                </a:lnTo>
                <a:lnTo>
                  <a:pt x="61696" y="176529"/>
                </a:lnTo>
                <a:lnTo>
                  <a:pt x="63857" y="175666"/>
                </a:lnTo>
                <a:close/>
              </a:path>
              <a:path w="204470" h="332740">
                <a:moveTo>
                  <a:pt x="79438" y="176529"/>
                </a:moveTo>
                <a:lnTo>
                  <a:pt x="72529" y="176529"/>
                </a:lnTo>
                <a:lnTo>
                  <a:pt x="73240" y="177799"/>
                </a:lnTo>
                <a:lnTo>
                  <a:pt x="79502" y="177799"/>
                </a:lnTo>
                <a:lnTo>
                  <a:pt x="79438" y="176529"/>
                </a:lnTo>
                <a:close/>
              </a:path>
              <a:path w="204470" h="332740">
                <a:moveTo>
                  <a:pt x="138916" y="167781"/>
                </a:moveTo>
                <a:lnTo>
                  <a:pt x="131968" y="170243"/>
                </a:lnTo>
                <a:lnTo>
                  <a:pt x="123886" y="174005"/>
                </a:lnTo>
                <a:lnTo>
                  <a:pt x="119316" y="176529"/>
                </a:lnTo>
                <a:lnTo>
                  <a:pt x="114820" y="177799"/>
                </a:lnTo>
                <a:lnTo>
                  <a:pt x="116370" y="177799"/>
                </a:lnTo>
                <a:lnTo>
                  <a:pt x="119456" y="176529"/>
                </a:lnTo>
                <a:lnTo>
                  <a:pt x="123900" y="175244"/>
                </a:lnTo>
                <a:lnTo>
                  <a:pt x="126949" y="173989"/>
                </a:lnTo>
                <a:lnTo>
                  <a:pt x="135150" y="170158"/>
                </a:lnTo>
                <a:lnTo>
                  <a:pt x="138916" y="167781"/>
                </a:lnTo>
                <a:close/>
              </a:path>
              <a:path w="204470" h="332740">
                <a:moveTo>
                  <a:pt x="128460" y="176529"/>
                </a:moveTo>
                <a:lnTo>
                  <a:pt x="127838" y="176529"/>
                </a:lnTo>
                <a:lnTo>
                  <a:pt x="127533" y="177799"/>
                </a:lnTo>
                <a:lnTo>
                  <a:pt x="127901" y="177799"/>
                </a:lnTo>
                <a:lnTo>
                  <a:pt x="128460" y="176529"/>
                </a:lnTo>
                <a:close/>
              </a:path>
              <a:path w="204470" h="332740">
                <a:moveTo>
                  <a:pt x="130691" y="176566"/>
                </a:moveTo>
                <a:lnTo>
                  <a:pt x="128841" y="177799"/>
                </a:lnTo>
                <a:lnTo>
                  <a:pt x="130124" y="177799"/>
                </a:lnTo>
                <a:lnTo>
                  <a:pt x="130691" y="176566"/>
                </a:lnTo>
                <a:close/>
              </a:path>
              <a:path w="204470" h="332740">
                <a:moveTo>
                  <a:pt x="25181" y="176291"/>
                </a:moveTo>
                <a:lnTo>
                  <a:pt x="23660" y="176529"/>
                </a:lnTo>
                <a:lnTo>
                  <a:pt x="23787" y="176529"/>
                </a:lnTo>
                <a:lnTo>
                  <a:pt x="25476" y="176529"/>
                </a:lnTo>
                <a:lnTo>
                  <a:pt x="25181" y="176291"/>
                </a:lnTo>
                <a:close/>
              </a:path>
              <a:path w="204470" h="332740">
                <a:moveTo>
                  <a:pt x="130746" y="176529"/>
                </a:moveTo>
                <a:close/>
              </a:path>
              <a:path w="204470" h="332740">
                <a:moveTo>
                  <a:pt x="76733" y="173989"/>
                </a:moveTo>
                <a:lnTo>
                  <a:pt x="70954" y="173989"/>
                </a:lnTo>
                <a:lnTo>
                  <a:pt x="70815" y="175259"/>
                </a:lnTo>
                <a:lnTo>
                  <a:pt x="72021" y="176529"/>
                </a:lnTo>
                <a:lnTo>
                  <a:pt x="76047" y="176529"/>
                </a:lnTo>
                <a:lnTo>
                  <a:pt x="78054" y="175259"/>
                </a:lnTo>
                <a:lnTo>
                  <a:pt x="74142" y="175259"/>
                </a:lnTo>
                <a:lnTo>
                  <a:pt x="76733" y="173989"/>
                </a:lnTo>
                <a:close/>
              </a:path>
              <a:path w="204470" h="332740">
                <a:moveTo>
                  <a:pt x="81902" y="175259"/>
                </a:moveTo>
                <a:lnTo>
                  <a:pt x="80556" y="175259"/>
                </a:lnTo>
                <a:lnTo>
                  <a:pt x="77114" y="176529"/>
                </a:lnTo>
                <a:lnTo>
                  <a:pt x="77597" y="176529"/>
                </a:lnTo>
                <a:lnTo>
                  <a:pt x="81902" y="175259"/>
                </a:lnTo>
                <a:close/>
              </a:path>
              <a:path w="204470" h="332740">
                <a:moveTo>
                  <a:pt x="98399" y="172719"/>
                </a:moveTo>
                <a:lnTo>
                  <a:pt x="95758" y="172719"/>
                </a:lnTo>
                <a:lnTo>
                  <a:pt x="94094" y="173989"/>
                </a:lnTo>
                <a:lnTo>
                  <a:pt x="93553" y="174402"/>
                </a:lnTo>
                <a:lnTo>
                  <a:pt x="92798" y="175259"/>
                </a:lnTo>
                <a:lnTo>
                  <a:pt x="90766" y="175259"/>
                </a:lnTo>
                <a:lnTo>
                  <a:pt x="89979" y="176529"/>
                </a:lnTo>
                <a:lnTo>
                  <a:pt x="90271" y="176529"/>
                </a:lnTo>
                <a:lnTo>
                  <a:pt x="93322" y="175244"/>
                </a:lnTo>
                <a:lnTo>
                  <a:pt x="95656" y="173989"/>
                </a:lnTo>
                <a:lnTo>
                  <a:pt x="98399" y="172719"/>
                </a:lnTo>
                <a:close/>
              </a:path>
              <a:path w="204470" h="332740">
                <a:moveTo>
                  <a:pt x="136563" y="173989"/>
                </a:moveTo>
                <a:lnTo>
                  <a:pt x="133629" y="173989"/>
                </a:lnTo>
                <a:lnTo>
                  <a:pt x="132651" y="175259"/>
                </a:lnTo>
                <a:lnTo>
                  <a:pt x="130746" y="176529"/>
                </a:lnTo>
                <a:lnTo>
                  <a:pt x="133527" y="176529"/>
                </a:lnTo>
                <a:lnTo>
                  <a:pt x="133896" y="175259"/>
                </a:lnTo>
                <a:lnTo>
                  <a:pt x="137693" y="175259"/>
                </a:lnTo>
                <a:lnTo>
                  <a:pt x="136563" y="173989"/>
                </a:lnTo>
                <a:close/>
              </a:path>
              <a:path w="204470" h="332740">
                <a:moveTo>
                  <a:pt x="19265" y="161289"/>
                </a:moveTo>
                <a:lnTo>
                  <a:pt x="18275" y="161289"/>
                </a:lnTo>
                <a:lnTo>
                  <a:pt x="17068" y="162559"/>
                </a:lnTo>
                <a:lnTo>
                  <a:pt x="16141" y="162559"/>
                </a:lnTo>
                <a:lnTo>
                  <a:pt x="11925" y="165099"/>
                </a:lnTo>
                <a:lnTo>
                  <a:pt x="9461" y="166369"/>
                </a:lnTo>
                <a:lnTo>
                  <a:pt x="8990" y="167312"/>
                </a:lnTo>
                <a:lnTo>
                  <a:pt x="8934" y="167705"/>
                </a:lnTo>
                <a:lnTo>
                  <a:pt x="17183" y="172719"/>
                </a:lnTo>
                <a:lnTo>
                  <a:pt x="23901" y="175259"/>
                </a:lnTo>
                <a:lnTo>
                  <a:pt x="25181" y="176291"/>
                </a:lnTo>
                <a:lnTo>
                  <a:pt x="31775" y="175259"/>
                </a:lnTo>
                <a:lnTo>
                  <a:pt x="28422" y="175259"/>
                </a:lnTo>
                <a:lnTo>
                  <a:pt x="22437" y="174005"/>
                </a:lnTo>
                <a:lnTo>
                  <a:pt x="21399" y="172719"/>
                </a:lnTo>
                <a:lnTo>
                  <a:pt x="18669" y="172719"/>
                </a:lnTo>
                <a:lnTo>
                  <a:pt x="17932" y="171449"/>
                </a:lnTo>
                <a:lnTo>
                  <a:pt x="16852" y="171449"/>
                </a:lnTo>
                <a:lnTo>
                  <a:pt x="16535" y="170179"/>
                </a:lnTo>
                <a:lnTo>
                  <a:pt x="14033" y="170179"/>
                </a:lnTo>
                <a:lnTo>
                  <a:pt x="13881" y="168909"/>
                </a:lnTo>
                <a:lnTo>
                  <a:pt x="11823" y="168909"/>
                </a:lnTo>
                <a:lnTo>
                  <a:pt x="11925" y="166369"/>
                </a:lnTo>
                <a:lnTo>
                  <a:pt x="13131" y="166369"/>
                </a:lnTo>
                <a:lnTo>
                  <a:pt x="16230" y="163829"/>
                </a:lnTo>
                <a:lnTo>
                  <a:pt x="18542" y="163829"/>
                </a:lnTo>
                <a:lnTo>
                  <a:pt x="19265" y="161289"/>
                </a:lnTo>
                <a:close/>
              </a:path>
              <a:path w="204470" h="332740">
                <a:moveTo>
                  <a:pt x="79260" y="163829"/>
                </a:moveTo>
                <a:lnTo>
                  <a:pt x="70408" y="163829"/>
                </a:lnTo>
                <a:lnTo>
                  <a:pt x="67652" y="165099"/>
                </a:lnTo>
                <a:lnTo>
                  <a:pt x="65112" y="166369"/>
                </a:lnTo>
                <a:lnTo>
                  <a:pt x="79146" y="166369"/>
                </a:lnTo>
                <a:lnTo>
                  <a:pt x="78219" y="167639"/>
                </a:lnTo>
                <a:lnTo>
                  <a:pt x="77343" y="167639"/>
                </a:lnTo>
                <a:lnTo>
                  <a:pt x="72331" y="170158"/>
                </a:lnTo>
                <a:lnTo>
                  <a:pt x="72236" y="170305"/>
                </a:lnTo>
                <a:lnTo>
                  <a:pt x="71234" y="172719"/>
                </a:lnTo>
                <a:lnTo>
                  <a:pt x="63857" y="175666"/>
                </a:lnTo>
                <a:lnTo>
                  <a:pt x="70890" y="174005"/>
                </a:lnTo>
                <a:lnTo>
                  <a:pt x="72936" y="173989"/>
                </a:lnTo>
                <a:lnTo>
                  <a:pt x="75641" y="172719"/>
                </a:lnTo>
                <a:lnTo>
                  <a:pt x="73240" y="172719"/>
                </a:lnTo>
                <a:lnTo>
                  <a:pt x="73507" y="171449"/>
                </a:lnTo>
                <a:lnTo>
                  <a:pt x="74180" y="171449"/>
                </a:lnTo>
                <a:lnTo>
                  <a:pt x="77101" y="170179"/>
                </a:lnTo>
                <a:lnTo>
                  <a:pt x="74828" y="170179"/>
                </a:lnTo>
                <a:lnTo>
                  <a:pt x="76555" y="168909"/>
                </a:lnTo>
                <a:lnTo>
                  <a:pt x="76733" y="168909"/>
                </a:lnTo>
                <a:lnTo>
                  <a:pt x="79600" y="167889"/>
                </a:lnTo>
                <a:lnTo>
                  <a:pt x="79857" y="167639"/>
                </a:lnTo>
                <a:lnTo>
                  <a:pt x="88442" y="165099"/>
                </a:lnTo>
                <a:lnTo>
                  <a:pt x="78435" y="165099"/>
                </a:lnTo>
                <a:lnTo>
                  <a:pt x="79260" y="163829"/>
                </a:lnTo>
                <a:close/>
              </a:path>
              <a:path w="204470" h="332740">
                <a:moveTo>
                  <a:pt x="39890" y="173989"/>
                </a:moveTo>
                <a:lnTo>
                  <a:pt x="29565" y="173989"/>
                </a:lnTo>
                <a:lnTo>
                  <a:pt x="28422" y="175259"/>
                </a:lnTo>
                <a:lnTo>
                  <a:pt x="31775" y="175259"/>
                </a:lnTo>
                <a:lnTo>
                  <a:pt x="39890" y="173989"/>
                </a:lnTo>
                <a:close/>
              </a:path>
              <a:path w="204470" h="332740">
                <a:moveTo>
                  <a:pt x="80873" y="173989"/>
                </a:moveTo>
                <a:lnTo>
                  <a:pt x="80238" y="173989"/>
                </a:lnTo>
                <a:lnTo>
                  <a:pt x="76962" y="175259"/>
                </a:lnTo>
                <a:lnTo>
                  <a:pt x="78054" y="175259"/>
                </a:lnTo>
                <a:lnTo>
                  <a:pt x="80873" y="173989"/>
                </a:lnTo>
                <a:close/>
              </a:path>
              <a:path w="204470" h="332740">
                <a:moveTo>
                  <a:pt x="93553" y="174402"/>
                </a:moveTo>
                <a:lnTo>
                  <a:pt x="92138" y="175259"/>
                </a:lnTo>
                <a:lnTo>
                  <a:pt x="92798" y="175259"/>
                </a:lnTo>
                <a:lnTo>
                  <a:pt x="93553" y="174402"/>
                </a:lnTo>
                <a:close/>
              </a:path>
              <a:path w="204470" h="332740">
                <a:moveTo>
                  <a:pt x="157848" y="172719"/>
                </a:moveTo>
                <a:lnTo>
                  <a:pt x="152844" y="172719"/>
                </a:lnTo>
                <a:lnTo>
                  <a:pt x="153123" y="173989"/>
                </a:lnTo>
                <a:lnTo>
                  <a:pt x="156044" y="173989"/>
                </a:lnTo>
                <a:lnTo>
                  <a:pt x="155892" y="175259"/>
                </a:lnTo>
                <a:lnTo>
                  <a:pt x="157391" y="175259"/>
                </a:lnTo>
                <a:lnTo>
                  <a:pt x="157213" y="173989"/>
                </a:lnTo>
                <a:lnTo>
                  <a:pt x="157848" y="172719"/>
                </a:lnTo>
                <a:close/>
              </a:path>
              <a:path w="204470" h="332740">
                <a:moveTo>
                  <a:pt x="160058" y="173989"/>
                </a:moveTo>
                <a:lnTo>
                  <a:pt x="157988" y="175259"/>
                </a:lnTo>
                <a:lnTo>
                  <a:pt x="160058" y="173989"/>
                </a:lnTo>
                <a:close/>
              </a:path>
              <a:path w="204470" h="332740">
                <a:moveTo>
                  <a:pt x="175082" y="173989"/>
                </a:moveTo>
                <a:lnTo>
                  <a:pt x="173189" y="173989"/>
                </a:lnTo>
                <a:lnTo>
                  <a:pt x="176263" y="175259"/>
                </a:lnTo>
                <a:lnTo>
                  <a:pt x="175082" y="173989"/>
                </a:lnTo>
                <a:close/>
              </a:path>
              <a:path w="204470" h="332740">
                <a:moveTo>
                  <a:pt x="46342" y="172719"/>
                </a:moveTo>
                <a:lnTo>
                  <a:pt x="37871" y="172719"/>
                </a:lnTo>
                <a:lnTo>
                  <a:pt x="36195" y="173989"/>
                </a:lnTo>
                <a:lnTo>
                  <a:pt x="43116" y="173989"/>
                </a:lnTo>
                <a:lnTo>
                  <a:pt x="47609" y="172991"/>
                </a:lnTo>
                <a:lnTo>
                  <a:pt x="46342" y="172719"/>
                </a:lnTo>
                <a:close/>
              </a:path>
              <a:path w="204470" h="332740">
                <a:moveTo>
                  <a:pt x="51460" y="171449"/>
                </a:moveTo>
                <a:lnTo>
                  <a:pt x="44513" y="171449"/>
                </a:lnTo>
                <a:lnTo>
                  <a:pt x="41617" y="172719"/>
                </a:lnTo>
                <a:lnTo>
                  <a:pt x="48831" y="172719"/>
                </a:lnTo>
                <a:lnTo>
                  <a:pt x="47609" y="172991"/>
                </a:lnTo>
                <a:lnTo>
                  <a:pt x="52273" y="173989"/>
                </a:lnTo>
                <a:lnTo>
                  <a:pt x="49745" y="172719"/>
                </a:lnTo>
                <a:lnTo>
                  <a:pt x="51460" y="171449"/>
                </a:lnTo>
                <a:close/>
              </a:path>
              <a:path w="204470" h="332740">
                <a:moveTo>
                  <a:pt x="49923" y="168909"/>
                </a:moveTo>
                <a:lnTo>
                  <a:pt x="48026" y="170158"/>
                </a:lnTo>
                <a:lnTo>
                  <a:pt x="47561" y="171449"/>
                </a:lnTo>
                <a:lnTo>
                  <a:pt x="51460" y="171449"/>
                </a:lnTo>
                <a:lnTo>
                  <a:pt x="54584" y="173989"/>
                </a:lnTo>
                <a:lnTo>
                  <a:pt x="55511" y="172719"/>
                </a:lnTo>
                <a:lnTo>
                  <a:pt x="53733" y="172719"/>
                </a:lnTo>
                <a:lnTo>
                  <a:pt x="53314" y="171449"/>
                </a:lnTo>
                <a:lnTo>
                  <a:pt x="59486" y="170179"/>
                </a:lnTo>
                <a:lnTo>
                  <a:pt x="49479" y="170179"/>
                </a:lnTo>
                <a:lnTo>
                  <a:pt x="49923" y="168909"/>
                </a:lnTo>
                <a:close/>
              </a:path>
              <a:path w="204470" h="332740">
                <a:moveTo>
                  <a:pt x="138887" y="172719"/>
                </a:moveTo>
                <a:lnTo>
                  <a:pt x="135839" y="172719"/>
                </a:lnTo>
                <a:lnTo>
                  <a:pt x="135102" y="173989"/>
                </a:lnTo>
                <a:lnTo>
                  <a:pt x="138214" y="173989"/>
                </a:lnTo>
                <a:lnTo>
                  <a:pt x="138887" y="172719"/>
                </a:lnTo>
                <a:close/>
              </a:path>
              <a:path w="204470" h="332740">
                <a:moveTo>
                  <a:pt x="170218" y="172719"/>
                </a:moveTo>
                <a:lnTo>
                  <a:pt x="172707" y="173989"/>
                </a:lnTo>
                <a:lnTo>
                  <a:pt x="173189" y="173989"/>
                </a:lnTo>
                <a:lnTo>
                  <a:pt x="170218" y="172719"/>
                </a:lnTo>
                <a:close/>
              </a:path>
              <a:path w="204470" h="332740">
                <a:moveTo>
                  <a:pt x="199732" y="171449"/>
                </a:moveTo>
                <a:lnTo>
                  <a:pt x="199440" y="171449"/>
                </a:lnTo>
                <a:lnTo>
                  <a:pt x="199732" y="173989"/>
                </a:lnTo>
                <a:lnTo>
                  <a:pt x="199732" y="171449"/>
                </a:lnTo>
                <a:close/>
              </a:path>
              <a:path w="204470" h="332740">
                <a:moveTo>
                  <a:pt x="42011" y="171449"/>
                </a:moveTo>
                <a:lnTo>
                  <a:pt x="41059" y="171449"/>
                </a:lnTo>
                <a:lnTo>
                  <a:pt x="40513" y="172719"/>
                </a:lnTo>
                <a:lnTo>
                  <a:pt x="41046" y="172719"/>
                </a:lnTo>
                <a:lnTo>
                  <a:pt x="42011" y="171449"/>
                </a:lnTo>
                <a:close/>
              </a:path>
              <a:path w="204470" h="332740">
                <a:moveTo>
                  <a:pt x="77101" y="171449"/>
                </a:moveTo>
                <a:lnTo>
                  <a:pt x="74180" y="171449"/>
                </a:lnTo>
                <a:lnTo>
                  <a:pt x="73240" y="172719"/>
                </a:lnTo>
                <a:lnTo>
                  <a:pt x="75641" y="172719"/>
                </a:lnTo>
                <a:lnTo>
                  <a:pt x="77101" y="171449"/>
                </a:lnTo>
                <a:close/>
              </a:path>
              <a:path w="204470" h="332740">
                <a:moveTo>
                  <a:pt x="112483" y="163829"/>
                </a:moveTo>
                <a:lnTo>
                  <a:pt x="111036" y="163829"/>
                </a:lnTo>
                <a:lnTo>
                  <a:pt x="95529" y="167639"/>
                </a:lnTo>
                <a:lnTo>
                  <a:pt x="88776" y="170179"/>
                </a:lnTo>
                <a:lnTo>
                  <a:pt x="81353" y="171449"/>
                </a:lnTo>
                <a:lnTo>
                  <a:pt x="79134" y="172719"/>
                </a:lnTo>
                <a:lnTo>
                  <a:pt x="87998" y="171449"/>
                </a:lnTo>
                <a:lnTo>
                  <a:pt x="100823" y="167482"/>
                </a:lnTo>
                <a:lnTo>
                  <a:pt x="112483" y="163829"/>
                </a:lnTo>
                <a:close/>
              </a:path>
              <a:path w="204470" h="332740">
                <a:moveTo>
                  <a:pt x="114160" y="165099"/>
                </a:moveTo>
                <a:lnTo>
                  <a:pt x="111836" y="165099"/>
                </a:lnTo>
                <a:lnTo>
                  <a:pt x="108356" y="166369"/>
                </a:lnTo>
                <a:lnTo>
                  <a:pt x="107327" y="167639"/>
                </a:lnTo>
                <a:lnTo>
                  <a:pt x="101635" y="170305"/>
                </a:lnTo>
                <a:lnTo>
                  <a:pt x="97434" y="172719"/>
                </a:lnTo>
                <a:lnTo>
                  <a:pt x="99783" y="172719"/>
                </a:lnTo>
                <a:lnTo>
                  <a:pt x="101231" y="171449"/>
                </a:lnTo>
                <a:lnTo>
                  <a:pt x="102285" y="171449"/>
                </a:lnTo>
                <a:lnTo>
                  <a:pt x="103949" y="170179"/>
                </a:lnTo>
                <a:lnTo>
                  <a:pt x="108242" y="170179"/>
                </a:lnTo>
                <a:lnTo>
                  <a:pt x="110058" y="168909"/>
                </a:lnTo>
                <a:lnTo>
                  <a:pt x="111620" y="167639"/>
                </a:lnTo>
                <a:lnTo>
                  <a:pt x="110375" y="167639"/>
                </a:lnTo>
                <a:lnTo>
                  <a:pt x="110727" y="167482"/>
                </a:lnTo>
                <a:lnTo>
                  <a:pt x="111594" y="166369"/>
                </a:lnTo>
                <a:lnTo>
                  <a:pt x="112331" y="166369"/>
                </a:lnTo>
                <a:lnTo>
                  <a:pt x="114160" y="165099"/>
                </a:lnTo>
                <a:close/>
              </a:path>
              <a:path w="204470" h="332740">
                <a:moveTo>
                  <a:pt x="104165" y="171449"/>
                </a:moveTo>
                <a:lnTo>
                  <a:pt x="101231" y="171449"/>
                </a:lnTo>
                <a:lnTo>
                  <a:pt x="104089" y="172719"/>
                </a:lnTo>
                <a:lnTo>
                  <a:pt x="104940" y="172719"/>
                </a:lnTo>
                <a:lnTo>
                  <a:pt x="104165" y="171449"/>
                </a:lnTo>
                <a:close/>
              </a:path>
              <a:path w="204470" h="332740">
                <a:moveTo>
                  <a:pt x="137096" y="171449"/>
                </a:moveTo>
                <a:lnTo>
                  <a:pt x="136525" y="172719"/>
                </a:lnTo>
                <a:lnTo>
                  <a:pt x="136804" y="172719"/>
                </a:lnTo>
                <a:lnTo>
                  <a:pt x="137096" y="171449"/>
                </a:lnTo>
                <a:close/>
              </a:path>
              <a:path w="204470" h="332740">
                <a:moveTo>
                  <a:pt x="142316" y="171449"/>
                </a:moveTo>
                <a:lnTo>
                  <a:pt x="138671" y="171449"/>
                </a:lnTo>
                <a:lnTo>
                  <a:pt x="137363" y="172719"/>
                </a:lnTo>
                <a:lnTo>
                  <a:pt x="140576" y="172719"/>
                </a:lnTo>
                <a:lnTo>
                  <a:pt x="142316" y="171449"/>
                </a:lnTo>
                <a:close/>
              </a:path>
              <a:path w="204470" h="332740">
                <a:moveTo>
                  <a:pt x="151295" y="171449"/>
                </a:moveTo>
                <a:lnTo>
                  <a:pt x="142316" y="171449"/>
                </a:lnTo>
                <a:lnTo>
                  <a:pt x="143941" y="172719"/>
                </a:lnTo>
                <a:lnTo>
                  <a:pt x="150037" y="172719"/>
                </a:lnTo>
                <a:lnTo>
                  <a:pt x="151295" y="171449"/>
                </a:lnTo>
                <a:close/>
              </a:path>
              <a:path w="204470" h="332740">
                <a:moveTo>
                  <a:pt x="154165" y="171449"/>
                </a:moveTo>
                <a:lnTo>
                  <a:pt x="151612" y="171449"/>
                </a:lnTo>
                <a:lnTo>
                  <a:pt x="152323" y="172719"/>
                </a:lnTo>
                <a:lnTo>
                  <a:pt x="154279" y="172719"/>
                </a:lnTo>
                <a:lnTo>
                  <a:pt x="154165" y="171449"/>
                </a:lnTo>
                <a:close/>
              </a:path>
              <a:path w="204470" h="332740">
                <a:moveTo>
                  <a:pt x="158724" y="171449"/>
                </a:moveTo>
                <a:lnTo>
                  <a:pt x="157721" y="171449"/>
                </a:lnTo>
                <a:lnTo>
                  <a:pt x="156908" y="172719"/>
                </a:lnTo>
                <a:lnTo>
                  <a:pt x="158267" y="172719"/>
                </a:lnTo>
                <a:lnTo>
                  <a:pt x="158724" y="171449"/>
                </a:lnTo>
                <a:close/>
              </a:path>
              <a:path w="204470" h="332740">
                <a:moveTo>
                  <a:pt x="20448" y="170243"/>
                </a:moveTo>
                <a:lnTo>
                  <a:pt x="16852" y="171449"/>
                </a:lnTo>
                <a:lnTo>
                  <a:pt x="19024" y="171449"/>
                </a:lnTo>
                <a:lnTo>
                  <a:pt x="20448" y="170243"/>
                </a:lnTo>
                <a:close/>
              </a:path>
              <a:path w="204470" h="332740">
                <a:moveTo>
                  <a:pt x="114325" y="170179"/>
                </a:moveTo>
                <a:lnTo>
                  <a:pt x="113563" y="171449"/>
                </a:lnTo>
                <a:lnTo>
                  <a:pt x="114401" y="171449"/>
                </a:lnTo>
                <a:lnTo>
                  <a:pt x="114325" y="170179"/>
                </a:lnTo>
                <a:close/>
              </a:path>
              <a:path w="204470" h="332740">
                <a:moveTo>
                  <a:pt x="120967" y="170179"/>
                </a:moveTo>
                <a:lnTo>
                  <a:pt x="120294" y="170179"/>
                </a:lnTo>
                <a:lnTo>
                  <a:pt x="118516" y="171449"/>
                </a:lnTo>
                <a:lnTo>
                  <a:pt x="120853" y="171449"/>
                </a:lnTo>
                <a:lnTo>
                  <a:pt x="120967" y="170179"/>
                </a:lnTo>
                <a:close/>
              </a:path>
              <a:path w="204470" h="332740">
                <a:moveTo>
                  <a:pt x="123825" y="170179"/>
                </a:moveTo>
                <a:lnTo>
                  <a:pt x="121640" y="170179"/>
                </a:lnTo>
                <a:lnTo>
                  <a:pt x="121145" y="171449"/>
                </a:lnTo>
                <a:lnTo>
                  <a:pt x="123825" y="170179"/>
                </a:lnTo>
                <a:close/>
              </a:path>
              <a:path w="204470" h="332740">
                <a:moveTo>
                  <a:pt x="141681" y="165099"/>
                </a:moveTo>
                <a:lnTo>
                  <a:pt x="139992" y="165099"/>
                </a:lnTo>
                <a:lnTo>
                  <a:pt x="139585" y="166369"/>
                </a:lnTo>
                <a:lnTo>
                  <a:pt x="139319" y="167639"/>
                </a:lnTo>
                <a:lnTo>
                  <a:pt x="139131" y="167705"/>
                </a:lnTo>
                <a:lnTo>
                  <a:pt x="139035" y="168964"/>
                </a:lnTo>
                <a:lnTo>
                  <a:pt x="140635" y="170158"/>
                </a:lnTo>
                <a:lnTo>
                  <a:pt x="140597" y="170305"/>
                </a:lnTo>
                <a:lnTo>
                  <a:pt x="139979" y="171449"/>
                </a:lnTo>
                <a:lnTo>
                  <a:pt x="144233" y="171449"/>
                </a:lnTo>
                <a:lnTo>
                  <a:pt x="143520" y="170158"/>
                </a:lnTo>
                <a:lnTo>
                  <a:pt x="141973" y="168909"/>
                </a:lnTo>
                <a:lnTo>
                  <a:pt x="140246" y="168909"/>
                </a:lnTo>
                <a:lnTo>
                  <a:pt x="140589" y="166369"/>
                </a:lnTo>
                <a:lnTo>
                  <a:pt x="141389" y="166369"/>
                </a:lnTo>
                <a:lnTo>
                  <a:pt x="141681" y="165099"/>
                </a:lnTo>
                <a:close/>
              </a:path>
              <a:path w="204470" h="332740">
                <a:moveTo>
                  <a:pt x="145317" y="170204"/>
                </a:moveTo>
                <a:lnTo>
                  <a:pt x="144233" y="171449"/>
                </a:lnTo>
                <a:lnTo>
                  <a:pt x="147447" y="171449"/>
                </a:lnTo>
                <a:lnTo>
                  <a:pt x="145317" y="170204"/>
                </a:lnTo>
                <a:close/>
              </a:path>
              <a:path w="204470" h="332740">
                <a:moveTo>
                  <a:pt x="149847" y="170179"/>
                </a:moveTo>
                <a:lnTo>
                  <a:pt x="147980" y="170179"/>
                </a:lnTo>
                <a:lnTo>
                  <a:pt x="147447" y="171449"/>
                </a:lnTo>
                <a:lnTo>
                  <a:pt x="147688" y="171449"/>
                </a:lnTo>
                <a:lnTo>
                  <a:pt x="149736" y="170305"/>
                </a:lnTo>
                <a:close/>
              </a:path>
              <a:path w="204470" h="332740">
                <a:moveTo>
                  <a:pt x="155054" y="165099"/>
                </a:moveTo>
                <a:lnTo>
                  <a:pt x="151511" y="165099"/>
                </a:lnTo>
                <a:lnTo>
                  <a:pt x="151955" y="166369"/>
                </a:lnTo>
                <a:lnTo>
                  <a:pt x="151815" y="166369"/>
                </a:lnTo>
                <a:lnTo>
                  <a:pt x="151117" y="167639"/>
                </a:lnTo>
                <a:lnTo>
                  <a:pt x="150849" y="168668"/>
                </a:lnTo>
                <a:lnTo>
                  <a:pt x="150797" y="168964"/>
                </a:lnTo>
                <a:lnTo>
                  <a:pt x="151041" y="170179"/>
                </a:lnTo>
                <a:lnTo>
                  <a:pt x="149961" y="170179"/>
                </a:lnTo>
                <a:lnTo>
                  <a:pt x="149736" y="170305"/>
                </a:lnTo>
                <a:lnTo>
                  <a:pt x="148729" y="171449"/>
                </a:lnTo>
                <a:lnTo>
                  <a:pt x="152425" y="171449"/>
                </a:lnTo>
                <a:lnTo>
                  <a:pt x="152311" y="168909"/>
                </a:lnTo>
                <a:lnTo>
                  <a:pt x="151879" y="168909"/>
                </a:lnTo>
                <a:lnTo>
                  <a:pt x="152641" y="167639"/>
                </a:lnTo>
                <a:lnTo>
                  <a:pt x="153885" y="166369"/>
                </a:lnTo>
                <a:lnTo>
                  <a:pt x="155054" y="165099"/>
                </a:lnTo>
                <a:close/>
              </a:path>
              <a:path w="204470" h="332740">
                <a:moveTo>
                  <a:pt x="20637" y="170179"/>
                </a:moveTo>
                <a:lnTo>
                  <a:pt x="20448" y="170243"/>
                </a:lnTo>
                <a:lnTo>
                  <a:pt x="20637" y="170179"/>
                </a:lnTo>
                <a:close/>
              </a:path>
              <a:path w="204470" h="332740">
                <a:moveTo>
                  <a:pt x="146443" y="168909"/>
                </a:moveTo>
                <a:lnTo>
                  <a:pt x="145295" y="170158"/>
                </a:lnTo>
                <a:lnTo>
                  <a:pt x="146443" y="168909"/>
                </a:lnTo>
                <a:close/>
              </a:path>
              <a:path w="204470" h="332740">
                <a:moveTo>
                  <a:pt x="48933" y="167639"/>
                </a:moveTo>
                <a:lnTo>
                  <a:pt x="47993" y="170179"/>
                </a:lnTo>
                <a:lnTo>
                  <a:pt x="48933" y="167639"/>
                </a:lnTo>
                <a:close/>
              </a:path>
              <a:path w="204470" h="332740">
                <a:moveTo>
                  <a:pt x="51130" y="168909"/>
                </a:moveTo>
                <a:lnTo>
                  <a:pt x="49479" y="170179"/>
                </a:lnTo>
                <a:lnTo>
                  <a:pt x="50571" y="170179"/>
                </a:lnTo>
                <a:lnTo>
                  <a:pt x="51130" y="168909"/>
                </a:lnTo>
                <a:close/>
              </a:path>
              <a:path w="204470" h="332740">
                <a:moveTo>
                  <a:pt x="53526" y="168964"/>
                </a:moveTo>
                <a:lnTo>
                  <a:pt x="50571" y="170179"/>
                </a:lnTo>
                <a:lnTo>
                  <a:pt x="53428" y="170179"/>
                </a:lnTo>
                <a:lnTo>
                  <a:pt x="53526" y="168964"/>
                </a:lnTo>
                <a:close/>
              </a:path>
              <a:path w="204470" h="332740">
                <a:moveTo>
                  <a:pt x="64236" y="165099"/>
                </a:moveTo>
                <a:lnTo>
                  <a:pt x="63665" y="165099"/>
                </a:lnTo>
                <a:lnTo>
                  <a:pt x="61569" y="167639"/>
                </a:lnTo>
                <a:lnTo>
                  <a:pt x="58877" y="168909"/>
                </a:lnTo>
                <a:lnTo>
                  <a:pt x="54419" y="170179"/>
                </a:lnTo>
                <a:lnTo>
                  <a:pt x="59486" y="170179"/>
                </a:lnTo>
                <a:lnTo>
                  <a:pt x="62496" y="167639"/>
                </a:lnTo>
                <a:lnTo>
                  <a:pt x="63017" y="167639"/>
                </a:lnTo>
                <a:lnTo>
                  <a:pt x="63347" y="166369"/>
                </a:lnTo>
                <a:lnTo>
                  <a:pt x="64236" y="165099"/>
                </a:lnTo>
                <a:close/>
              </a:path>
              <a:path w="204470" h="332740">
                <a:moveTo>
                  <a:pt x="80022" y="168909"/>
                </a:moveTo>
                <a:lnTo>
                  <a:pt x="78803" y="168909"/>
                </a:lnTo>
                <a:lnTo>
                  <a:pt x="75247" y="170179"/>
                </a:lnTo>
                <a:lnTo>
                  <a:pt x="77101" y="170179"/>
                </a:lnTo>
                <a:lnTo>
                  <a:pt x="80022" y="168909"/>
                </a:lnTo>
                <a:close/>
              </a:path>
              <a:path w="204470" h="332740">
                <a:moveTo>
                  <a:pt x="144170" y="162559"/>
                </a:moveTo>
                <a:lnTo>
                  <a:pt x="142455" y="162559"/>
                </a:lnTo>
                <a:lnTo>
                  <a:pt x="137553" y="163829"/>
                </a:lnTo>
                <a:lnTo>
                  <a:pt x="132638" y="166369"/>
                </a:lnTo>
                <a:lnTo>
                  <a:pt x="126435" y="168964"/>
                </a:lnTo>
                <a:lnTo>
                  <a:pt x="124028" y="170179"/>
                </a:lnTo>
                <a:lnTo>
                  <a:pt x="125831" y="170179"/>
                </a:lnTo>
                <a:lnTo>
                  <a:pt x="127025" y="168909"/>
                </a:lnTo>
                <a:lnTo>
                  <a:pt x="132575" y="168909"/>
                </a:lnTo>
                <a:lnTo>
                  <a:pt x="131686" y="167639"/>
                </a:lnTo>
                <a:lnTo>
                  <a:pt x="131889" y="167639"/>
                </a:lnTo>
                <a:lnTo>
                  <a:pt x="133388" y="166369"/>
                </a:lnTo>
                <a:lnTo>
                  <a:pt x="135864" y="166369"/>
                </a:lnTo>
                <a:lnTo>
                  <a:pt x="136906" y="165099"/>
                </a:lnTo>
                <a:lnTo>
                  <a:pt x="141681" y="165099"/>
                </a:lnTo>
                <a:lnTo>
                  <a:pt x="142074" y="163829"/>
                </a:lnTo>
                <a:lnTo>
                  <a:pt x="144170" y="162559"/>
                </a:lnTo>
                <a:close/>
              </a:path>
              <a:path w="204470" h="332740">
                <a:moveTo>
                  <a:pt x="53657" y="168909"/>
                </a:moveTo>
                <a:lnTo>
                  <a:pt x="53526" y="168964"/>
                </a:lnTo>
                <a:lnTo>
                  <a:pt x="53657" y="168909"/>
                </a:lnTo>
                <a:close/>
              </a:path>
              <a:path w="204470" h="332740">
                <a:moveTo>
                  <a:pt x="67414" y="168289"/>
                </a:moveTo>
                <a:lnTo>
                  <a:pt x="67538" y="168909"/>
                </a:lnTo>
                <a:lnTo>
                  <a:pt x="69646" y="168909"/>
                </a:lnTo>
                <a:lnTo>
                  <a:pt x="67414" y="168289"/>
                </a:lnTo>
                <a:close/>
              </a:path>
              <a:path w="204470" h="332740">
                <a:moveTo>
                  <a:pt x="79683" y="167860"/>
                </a:moveTo>
                <a:lnTo>
                  <a:pt x="78549" y="168909"/>
                </a:lnTo>
                <a:lnTo>
                  <a:pt x="79683" y="167860"/>
                </a:lnTo>
                <a:close/>
              </a:path>
              <a:path w="204470" h="332740">
                <a:moveTo>
                  <a:pt x="114161" y="168668"/>
                </a:moveTo>
                <a:lnTo>
                  <a:pt x="112864" y="168909"/>
                </a:lnTo>
                <a:lnTo>
                  <a:pt x="113652" y="168909"/>
                </a:lnTo>
                <a:lnTo>
                  <a:pt x="114161" y="168668"/>
                </a:lnTo>
                <a:close/>
              </a:path>
              <a:path w="204470" h="332740">
                <a:moveTo>
                  <a:pt x="147612" y="167639"/>
                </a:moveTo>
                <a:lnTo>
                  <a:pt x="146443" y="168909"/>
                </a:lnTo>
                <a:lnTo>
                  <a:pt x="146926" y="168909"/>
                </a:lnTo>
                <a:lnTo>
                  <a:pt x="147612" y="167639"/>
                </a:lnTo>
                <a:close/>
              </a:path>
              <a:path w="204470" h="332740">
                <a:moveTo>
                  <a:pt x="153937" y="167987"/>
                </a:moveTo>
                <a:lnTo>
                  <a:pt x="151879" y="168909"/>
                </a:lnTo>
                <a:lnTo>
                  <a:pt x="153466" y="168909"/>
                </a:lnTo>
                <a:lnTo>
                  <a:pt x="153937" y="167987"/>
                </a:lnTo>
                <a:close/>
              </a:path>
              <a:path w="204470" h="332740">
                <a:moveTo>
                  <a:pt x="160420" y="167312"/>
                </a:moveTo>
                <a:lnTo>
                  <a:pt x="160409" y="167705"/>
                </a:lnTo>
                <a:lnTo>
                  <a:pt x="161846" y="168676"/>
                </a:lnTo>
                <a:lnTo>
                  <a:pt x="160420" y="167312"/>
                </a:lnTo>
                <a:close/>
              </a:path>
              <a:path w="204470" h="332740">
                <a:moveTo>
                  <a:pt x="143221" y="161394"/>
                </a:moveTo>
                <a:lnTo>
                  <a:pt x="137579" y="162559"/>
                </a:lnTo>
                <a:lnTo>
                  <a:pt x="123380" y="166369"/>
                </a:lnTo>
                <a:lnTo>
                  <a:pt x="119011" y="166369"/>
                </a:lnTo>
                <a:lnTo>
                  <a:pt x="114161" y="168668"/>
                </a:lnTo>
                <a:lnTo>
                  <a:pt x="119684" y="167639"/>
                </a:lnTo>
                <a:lnTo>
                  <a:pt x="127774" y="166369"/>
                </a:lnTo>
                <a:lnTo>
                  <a:pt x="143204" y="161446"/>
                </a:lnTo>
                <a:close/>
              </a:path>
              <a:path w="204470" h="332740">
                <a:moveTo>
                  <a:pt x="67284" y="167639"/>
                </a:moveTo>
                <a:lnTo>
                  <a:pt x="65074" y="167639"/>
                </a:lnTo>
                <a:lnTo>
                  <a:pt x="67414" y="168289"/>
                </a:lnTo>
                <a:lnTo>
                  <a:pt x="67284" y="167639"/>
                </a:lnTo>
                <a:close/>
              </a:path>
              <a:path w="204470" h="332740">
                <a:moveTo>
                  <a:pt x="154711" y="167639"/>
                </a:moveTo>
                <a:lnTo>
                  <a:pt x="154114" y="167639"/>
                </a:lnTo>
                <a:lnTo>
                  <a:pt x="153937" y="167987"/>
                </a:lnTo>
                <a:lnTo>
                  <a:pt x="154711" y="167639"/>
                </a:lnTo>
                <a:close/>
              </a:path>
              <a:path w="204470" h="332740">
                <a:moveTo>
                  <a:pt x="80302" y="167639"/>
                </a:moveTo>
                <a:lnTo>
                  <a:pt x="79921" y="167639"/>
                </a:lnTo>
                <a:lnTo>
                  <a:pt x="79683" y="167860"/>
                </a:lnTo>
                <a:lnTo>
                  <a:pt x="80302" y="167639"/>
                </a:lnTo>
                <a:close/>
              </a:path>
              <a:path w="204470" h="332740">
                <a:moveTo>
                  <a:pt x="139141" y="167639"/>
                </a:moveTo>
                <a:lnTo>
                  <a:pt x="138916" y="167781"/>
                </a:lnTo>
                <a:lnTo>
                  <a:pt x="139131" y="167705"/>
                </a:lnTo>
                <a:close/>
              </a:path>
              <a:path w="204470" h="332740">
                <a:moveTo>
                  <a:pt x="67843" y="159471"/>
                </a:moveTo>
                <a:lnTo>
                  <a:pt x="59924" y="161305"/>
                </a:lnTo>
                <a:lnTo>
                  <a:pt x="36722" y="166369"/>
                </a:lnTo>
                <a:lnTo>
                  <a:pt x="26276" y="167639"/>
                </a:lnTo>
                <a:lnTo>
                  <a:pt x="36051" y="167639"/>
                </a:lnTo>
                <a:lnTo>
                  <a:pt x="46623" y="165099"/>
                </a:lnTo>
                <a:lnTo>
                  <a:pt x="58540" y="162559"/>
                </a:lnTo>
                <a:lnTo>
                  <a:pt x="67843" y="159471"/>
                </a:lnTo>
                <a:close/>
              </a:path>
              <a:path w="204470" h="332740">
                <a:moveTo>
                  <a:pt x="65193" y="165554"/>
                </a:moveTo>
                <a:lnTo>
                  <a:pt x="63017" y="167639"/>
                </a:lnTo>
                <a:lnTo>
                  <a:pt x="69151" y="167639"/>
                </a:lnTo>
                <a:lnTo>
                  <a:pt x="70472" y="166369"/>
                </a:lnTo>
                <a:lnTo>
                  <a:pt x="64973" y="166369"/>
                </a:lnTo>
                <a:lnTo>
                  <a:pt x="65193" y="165554"/>
                </a:lnTo>
                <a:close/>
              </a:path>
              <a:path w="204470" h="332740">
                <a:moveTo>
                  <a:pt x="113322" y="166369"/>
                </a:moveTo>
                <a:lnTo>
                  <a:pt x="111709" y="166369"/>
                </a:lnTo>
                <a:lnTo>
                  <a:pt x="110741" y="167482"/>
                </a:lnTo>
                <a:lnTo>
                  <a:pt x="113322" y="166369"/>
                </a:lnTo>
                <a:close/>
              </a:path>
              <a:path w="204470" h="332740">
                <a:moveTo>
                  <a:pt x="162481" y="156504"/>
                </a:moveTo>
                <a:lnTo>
                  <a:pt x="159435" y="166369"/>
                </a:lnTo>
                <a:lnTo>
                  <a:pt x="160420" y="167312"/>
                </a:lnTo>
                <a:lnTo>
                  <a:pt x="163664" y="157479"/>
                </a:lnTo>
                <a:lnTo>
                  <a:pt x="162481" y="156504"/>
                </a:lnTo>
                <a:close/>
              </a:path>
              <a:path w="204470" h="332740">
                <a:moveTo>
                  <a:pt x="19899" y="164638"/>
                </a:moveTo>
                <a:lnTo>
                  <a:pt x="20675" y="165099"/>
                </a:lnTo>
                <a:lnTo>
                  <a:pt x="19761" y="165099"/>
                </a:lnTo>
                <a:lnTo>
                  <a:pt x="20472" y="166369"/>
                </a:lnTo>
                <a:lnTo>
                  <a:pt x="21437" y="165099"/>
                </a:lnTo>
                <a:lnTo>
                  <a:pt x="19899" y="164638"/>
                </a:lnTo>
                <a:close/>
              </a:path>
              <a:path w="204470" h="332740">
                <a:moveTo>
                  <a:pt x="170538" y="164149"/>
                </a:moveTo>
                <a:lnTo>
                  <a:pt x="173024" y="166369"/>
                </a:lnTo>
                <a:lnTo>
                  <a:pt x="174739" y="166369"/>
                </a:lnTo>
                <a:lnTo>
                  <a:pt x="174586" y="165099"/>
                </a:lnTo>
                <a:lnTo>
                  <a:pt x="172808" y="165099"/>
                </a:lnTo>
                <a:lnTo>
                  <a:pt x="170538" y="164149"/>
                </a:lnTo>
                <a:close/>
              </a:path>
              <a:path w="204470" h="332740">
                <a:moveTo>
                  <a:pt x="66992" y="163829"/>
                </a:moveTo>
                <a:lnTo>
                  <a:pt x="65455" y="165099"/>
                </a:lnTo>
                <a:lnTo>
                  <a:pt x="65316" y="165099"/>
                </a:lnTo>
                <a:lnTo>
                  <a:pt x="65193" y="165554"/>
                </a:lnTo>
                <a:lnTo>
                  <a:pt x="66992" y="163829"/>
                </a:lnTo>
                <a:close/>
              </a:path>
              <a:path w="204470" h="332740">
                <a:moveTo>
                  <a:pt x="17208" y="163829"/>
                </a:moveTo>
                <a:lnTo>
                  <a:pt x="16230" y="163829"/>
                </a:lnTo>
                <a:lnTo>
                  <a:pt x="17703" y="165099"/>
                </a:lnTo>
                <a:lnTo>
                  <a:pt x="20104" y="165099"/>
                </a:lnTo>
                <a:lnTo>
                  <a:pt x="18457" y="164205"/>
                </a:lnTo>
                <a:lnTo>
                  <a:pt x="17208" y="163829"/>
                </a:lnTo>
                <a:close/>
              </a:path>
              <a:path w="204470" h="332740">
                <a:moveTo>
                  <a:pt x="93637" y="163829"/>
                </a:moveTo>
                <a:lnTo>
                  <a:pt x="88849" y="163829"/>
                </a:lnTo>
                <a:lnTo>
                  <a:pt x="85445" y="165099"/>
                </a:lnTo>
                <a:lnTo>
                  <a:pt x="91198" y="165099"/>
                </a:lnTo>
                <a:lnTo>
                  <a:pt x="93637" y="163829"/>
                </a:lnTo>
                <a:close/>
              </a:path>
              <a:path w="204470" h="332740">
                <a:moveTo>
                  <a:pt x="116865" y="163829"/>
                </a:moveTo>
                <a:lnTo>
                  <a:pt x="112890" y="163829"/>
                </a:lnTo>
                <a:lnTo>
                  <a:pt x="112522" y="165099"/>
                </a:lnTo>
                <a:lnTo>
                  <a:pt x="114922" y="165099"/>
                </a:lnTo>
                <a:lnTo>
                  <a:pt x="116865" y="163829"/>
                </a:lnTo>
                <a:close/>
              </a:path>
              <a:path w="204470" h="332740">
                <a:moveTo>
                  <a:pt x="151041" y="161289"/>
                </a:moveTo>
                <a:lnTo>
                  <a:pt x="149059" y="161289"/>
                </a:lnTo>
                <a:lnTo>
                  <a:pt x="149313" y="162559"/>
                </a:lnTo>
                <a:lnTo>
                  <a:pt x="149733" y="163829"/>
                </a:lnTo>
                <a:lnTo>
                  <a:pt x="150558" y="165099"/>
                </a:lnTo>
                <a:lnTo>
                  <a:pt x="153162" y="165099"/>
                </a:lnTo>
                <a:lnTo>
                  <a:pt x="153809" y="163829"/>
                </a:lnTo>
                <a:lnTo>
                  <a:pt x="152171" y="163829"/>
                </a:lnTo>
                <a:lnTo>
                  <a:pt x="151333" y="162559"/>
                </a:lnTo>
                <a:lnTo>
                  <a:pt x="150952" y="162559"/>
                </a:lnTo>
                <a:lnTo>
                  <a:pt x="151041" y="161289"/>
                </a:lnTo>
                <a:close/>
              </a:path>
              <a:path w="204470" h="332740">
                <a:moveTo>
                  <a:pt x="170281" y="148771"/>
                </a:moveTo>
                <a:lnTo>
                  <a:pt x="171272" y="151129"/>
                </a:lnTo>
                <a:lnTo>
                  <a:pt x="171767" y="153669"/>
                </a:lnTo>
                <a:lnTo>
                  <a:pt x="172021" y="156209"/>
                </a:lnTo>
                <a:lnTo>
                  <a:pt x="172369" y="159471"/>
                </a:lnTo>
                <a:lnTo>
                  <a:pt x="172762" y="162559"/>
                </a:lnTo>
                <a:lnTo>
                  <a:pt x="172808" y="165099"/>
                </a:lnTo>
                <a:lnTo>
                  <a:pt x="174586" y="165099"/>
                </a:lnTo>
                <a:lnTo>
                  <a:pt x="174066" y="162559"/>
                </a:lnTo>
                <a:lnTo>
                  <a:pt x="173784" y="160549"/>
                </a:lnTo>
                <a:lnTo>
                  <a:pt x="173666" y="159471"/>
                </a:lnTo>
                <a:lnTo>
                  <a:pt x="173507" y="157479"/>
                </a:lnTo>
                <a:lnTo>
                  <a:pt x="173088" y="153669"/>
                </a:lnTo>
                <a:lnTo>
                  <a:pt x="175082" y="153669"/>
                </a:lnTo>
                <a:lnTo>
                  <a:pt x="176936" y="152399"/>
                </a:lnTo>
                <a:lnTo>
                  <a:pt x="173316" y="152399"/>
                </a:lnTo>
                <a:lnTo>
                  <a:pt x="171577" y="149859"/>
                </a:lnTo>
                <a:lnTo>
                  <a:pt x="170281" y="148771"/>
                </a:lnTo>
                <a:close/>
              </a:path>
              <a:path w="204470" h="332740">
                <a:moveTo>
                  <a:pt x="18542" y="163829"/>
                </a:moveTo>
                <a:lnTo>
                  <a:pt x="17767" y="163829"/>
                </a:lnTo>
                <a:lnTo>
                  <a:pt x="18457" y="164205"/>
                </a:lnTo>
                <a:lnTo>
                  <a:pt x="19899" y="164638"/>
                </a:lnTo>
                <a:lnTo>
                  <a:pt x="18542" y="163829"/>
                </a:lnTo>
                <a:close/>
              </a:path>
              <a:path w="204470" h="332740">
                <a:moveTo>
                  <a:pt x="168757" y="162559"/>
                </a:moveTo>
                <a:lnTo>
                  <a:pt x="168236" y="162559"/>
                </a:lnTo>
                <a:lnTo>
                  <a:pt x="169773" y="163829"/>
                </a:lnTo>
                <a:lnTo>
                  <a:pt x="170538" y="164149"/>
                </a:lnTo>
                <a:lnTo>
                  <a:pt x="168757" y="162559"/>
                </a:lnTo>
                <a:close/>
              </a:path>
              <a:path w="204470" h="332740">
                <a:moveTo>
                  <a:pt x="71488" y="162559"/>
                </a:moveTo>
                <a:lnTo>
                  <a:pt x="68491" y="162559"/>
                </a:lnTo>
                <a:lnTo>
                  <a:pt x="68999" y="163829"/>
                </a:lnTo>
                <a:lnTo>
                  <a:pt x="71272" y="163829"/>
                </a:lnTo>
                <a:lnTo>
                  <a:pt x="71488" y="162559"/>
                </a:lnTo>
                <a:close/>
              </a:path>
              <a:path w="204470" h="332740">
                <a:moveTo>
                  <a:pt x="98882" y="162559"/>
                </a:moveTo>
                <a:lnTo>
                  <a:pt x="93941" y="162559"/>
                </a:lnTo>
                <a:lnTo>
                  <a:pt x="91249" y="163829"/>
                </a:lnTo>
                <a:lnTo>
                  <a:pt x="95999" y="163829"/>
                </a:lnTo>
                <a:lnTo>
                  <a:pt x="98882" y="162559"/>
                </a:lnTo>
                <a:close/>
              </a:path>
              <a:path w="204470" h="332740">
                <a:moveTo>
                  <a:pt x="108673" y="161289"/>
                </a:moveTo>
                <a:lnTo>
                  <a:pt x="105676" y="161289"/>
                </a:lnTo>
                <a:lnTo>
                  <a:pt x="106527" y="163829"/>
                </a:lnTo>
                <a:lnTo>
                  <a:pt x="114833" y="163829"/>
                </a:lnTo>
                <a:lnTo>
                  <a:pt x="112979" y="162559"/>
                </a:lnTo>
                <a:lnTo>
                  <a:pt x="107988" y="162559"/>
                </a:lnTo>
                <a:lnTo>
                  <a:pt x="108673" y="161289"/>
                </a:lnTo>
                <a:close/>
              </a:path>
              <a:path w="204470" h="332740">
                <a:moveTo>
                  <a:pt x="121754" y="162559"/>
                </a:moveTo>
                <a:lnTo>
                  <a:pt x="119138" y="162559"/>
                </a:lnTo>
                <a:lnTo>
                  <a:pt x="114833" y="163829"/>
                </a:lnTo>
                <a:lnTo>
                  <a:pt x="120269" y="163829"/>
                </a:lnTo>
                <a:lnTo>
                  <a:pt x="121754" y="162559"/>
                </a:lnTo>
                <a:close/>
              </a:path>
              <a:path w="204470" h="332740">
                <a:moveTo>
                  <a:pt x="144653" y="162559"/>
                </a:moveTo>
                <a:lnTo>
                  <a:pt x="144170" y="162559"/>
                </a:lnTo>
                <a:lnTo>
                  <a:pt x="146405" y="163829"/>
                </a:lnTo>
                <a:lnTo>
                  <a:pt x="147891" y="163829"/>
                </a:lnTo>
                <a:lnTo>
                  <a:pt x="144653" y="162559"/>
                </a:lnTo>
                <a:close/>
              </a:path>
              <a:path w="204470" h="332740">
                <a:moveTo>
                  <a:pt x="39094" y="160549"/>
                </a:moveTo>
                <a:lnTo>
                  <a:pt x="38736" y="161108"/>
                </a:lnTo>
                <a:lnTo>
                  <a:pt x="38644" y="161305"/>
                </a:lnTo>
                <a:lnTo>
                  <a:pt x="40601" y="162559"/>
                </a:lnTo>
                <a:lnTo>
                  <a:pt x="39094" y="160549"/>
                </a:lnTo>
                <a:close/>
              </a:path>
              <a:path w="204470" h="332740">
                <a:moveTo>
                  <a:pt x="79904" y="153350"/>
                </a:moveTo>
                <a:lnTo>
                  <a:pt x="78701" y="153669"/>
                </a:lnTo>
                <a:lnTo>
                  <a:pt x="74917" y="153669"/>
                </a:lnTo>
                <a:lnTo>
                  <a:pt x="75844" y="154939"/>
                </a:lnTo>
                <a:lnTo>
                  <a:pt x="75222" y="154939"/>
                </a:lnTo>
                <a:lnTo>
                  <a:pt x="71856" y="157479"/>
                </a:lnTo>
                <a:lnTo>
                  <a:pt x="70954" y="158749"/>
                </a:lnTo>
                <a:lnTo>
                  <a:pt x="69886" y="158997"/>
                </a:lnTo>
                <a:lnTo>
                  <a:pt x="69354" y="160019"/>
                </a:lnTo>
                <a:lnTo>
                  <a:pt x="68819" y="161394"/>
                </a:lnTo>
                <a:lnTo>
                  <a:pt x="68516" y="162559"/>
                </a:lnTo>
                <a:lnTo>
                  <a:pt x="70967" y="162559"/>
                </a:lnTo>
                <a:lnTo>
                  <a:pt x="70533" y="161446"/>
                </a:lnTo>
                <a:lnTo>
                  <a:pt x="70641" y="161108"/>
                </a:lnTo>
                <a:lnTo>
                  <a:pt x="71424" y="160019"/>
                </a:lnTo>
                <a:lnTo>
                  <a:pt x="71691" y="160019"/>
                </a:lnTo>
                <a:lnTo>
                  <a:pt x="72872" y="158749"/>
                </a:lnTo>
                <a:lnTo>
                  <a:pt x="76390" y="157479"/>
                </a:lnTo>
                <a:lnTo>
                  <a:pt x="74053" y="157479"/>
                </a:lnTo>
                <a:lnTo>
                  <a:pt x="74968" y="156209"/>
                </a:lnTo>
                <a:lnTo>
                  <a:pt x="76530" y="156209"/>
                </a:lnTo>
                <a:lnTo>
                  <a:pt x="79904" y="153350"/>
                </a:lnTo>
                <a:close/>
              </a:path>
              <a:path w="204470" h="332740">
                <a:moveTo>
                  <a:pt x="96128" y="161877"/>
                </a:moveTo>
                <a:lnTo>
                  <a:pt x="95084" y="162559"/>
                </a:lnTo>
                <a:lnTo>
                  <a:pt x="95453" y="162559"/>
                </a:lnTo>
                <a:lnTo>
                  <a:pt x="96128" y="161877"/>
                </a:lnTo>
                <a:close/>
              </a:path>
              <a:path w="204470" h="332740">
                <a:moveTo>
                  <a:pt x="105562" y="161289"/>
                </a:moveTo>
                <a:lnTo>
                  <a:pt x="100101" y="161289"/>
                </a:lnTo>
                <a:lnTo>
                  <a:pt x="96939" y="162559"/>
                </a:lnTo>
                <a:lnTo>
                  <a:pt x="104000" y="162559"/>
                </a:lnTo>
                <a:lnTo>
                  <a:pt x="105562" y="161289"/>
                </a:lnTo>
                <a:close/>
              </a:path>
              <a:path w="204470" h="332740">
                <a:moveTo>
                  <a:pt x="129197" y="161289"/>
                </a:moveTo>
                <a:lnTo>
                  <a:pt x="124333" y="161289"/>
                </a:lnTo>
                <a:lnTo>
                  <a:pt x="122237" y="162559"/>
                </a:lnTo>
                <a:lnTo>
                  <a:pt x="128016" y="162559"/>
                </a:lnTo>
                <a:lnTo>
                  <a:pt x="129197" y="161289"/>
                </a:lnTo>
                <a:close/>
              </a:path>
              <a:path w="204470" h="332740">
                <a:moveTo>
                  <a:pt x="133273" y="161289"/>
                </a:moveTo>
                <a:lnTo>
                  <a:pt x="131508" y="161289"/>
                </a:lnTo>
                <a:lnTo>
                  <a:pt x="132638" y="162559"/>
                </a:lnTo>
                <a:lnTo>
                  <a:pt x="133273" y="161289"/>
                </a:lnTo>
                <a:close/>
              </a:path>
              <a:path w="204470" h="332740">
                <a:moveTo>
                  <a:pt x="146989" y="161289"/>
                </a:moveTo>
                <a:lnTo>
                  <a:pt x="143725" y="161289"/>
                </a:lnTo>
                <a:lnTo>
                  <a:pt x="143204" y="161446"/>
                </a:lnTo>
                <a:lnTo>
                  <a:pt x="142836" y="162559"/>
                </a:lnTo>
                <a:lnTo>
                  <a:pt x="145554" y="162559"/>
                </a:lnTo>
                <a:lnTo>
                  <a:pt x="146989" y="161289"/>
                </a:lnTo>
                <a:close/>
              </a:path>
              <a:path w="204470" h="332740">
                <a:moveTo>
                  <a:pt x="167030" y="161289"/>
                </a:moveTo>
                <a:lnTo>
                  <a:pt x="167881" y="162559"/>
                </a:lnTo>
                <a:lnTo>
                  <a:pt x="168236" y="162559"/>
                </a:lnTo>
                <a:lnTo>
                  <a:pt x="167030" y="161289"/>
                </a:lnTo>
                <a:close/>
              </a:path>
              <a:path w="204470" h="332740">
                <a:moveTo>
                  <a:pt x="97028" y="161289"/>
                </a:moveTo>
                <a:lnTo>
                  <a:pt x="96710" y="161289"/>
                </a:lnTo>
                <a:lnTo>
                  <a:pt x="96128" y="161877"/>
                </a:lnTo>
                <a:lnTo>
                  <a:pt x="97028" y="161289"/>
                </a:lnTo>
                <a:close/>
              </a:path>
              <a:path w="204470" h="332740">
                <a:moveTo>
                  <a:pt x="143700" y="161289"/>
                </a:moveTo>
                <a:lnTo>
                  <a:pt x="143256" y="161289"/>
                </a:lnTo>
                <a:lnTo>
                  <a:pt x="143700" y="161289"/>
                </a:lnTo>
                <a:close/>
              </a:path>
              <a:path w="204470" h="332740">
                <a:moveTo>
                  <a:pt x="13251" y="142830"/>
                </a:moveTo>
                <a:lnTo>
                  <a:pt x="8737" y="144779"/>
                </a:lnTo>
                <a:lnTo>
                  <a:pt x="6311" y="146049"/>
                </a:lnTo>
                <a:lnTo>
                  <a:pt x="5359" y="148589"/>
                </a:lnTo>
                <a:lnTo>
                  <a:pt x="5384" y="149859"/>
                </a:lnTo>
                <a:lnTo>
                  <a:pt x="8153" y="154939"/>
                </a:lnTo>
                <a:lnTo>
                  <a:pt x="14363" y="160019"/>
                </a:lnTo>
                <a:lnTo>
                  <a:pt x="19875" y="161289"/>
                </a:lnTo>
                <a:lnTo>
                  <a:pt x="31965" y="161289"/>
                </a:lnTo>
                <a:lnTo>
                  <a:pt x="33921" y="160019"/>
                </a:lnTo>
                <a:lnTo>
                  <a:pt x="21158" y="160019"/>
                </a:lnTo>
                <a:lnTo>
                  <a:pt x="18599" y="158749"/>
                </a:lnTo>
                <a:lnTo>
                  <a:pt x="18211" y="158749"/>
                </a:lnTo>
                <a:lnTo>
                  <a:pt x="16040" y="157479"/>
                </a:lnTo>
                <a:lnTo>
                  <a:pt x="16167" y="157479"/>
                </a:lnTo>
                <a:lnTo>
                  <a:pt x="15049" y="156209"/>
                </a:lnTo>
                <a:lnTo>
                  <a:pt x="13360" y="156209"/>
                </a:lnTo>
                <a:lnTo>
                  <a:pt x="12623" y="154939"/>
                </a:lnTo>
                <a:lnTo>
                  <a:pt x="11277" y="154939"/>
                </a:lnTo>
                <a:lnTo>
                  <a:pt x="11125" y="153669"/>
                </a:lnTo>
                <a:lnTo>
                  <a:pt x="8255" y="153669"/>
                </a:lnTo>
                <a:lnTo>
                  <a:pt x="8293" y="151129"/>
                </a:lnTo>
                <a:lnTo>
                  <a:pt x="6934" y="151129"/>
                </a:lnTo>
                <a:lnTo>
                  <a:pt x="7493" y="148589"/>
                </a:lnTo>
                <a:lnTo>
                  <a:pt x="11264" y="148589"/>
                </a:lnTo>
                <a:lnTo>
                  <a:pt x="9182" y="147319"/>
                </a:lnTo>
                <a:lnTo>
                  <a:pt x="8864" y="147319"/>
                </a:lnTo>
                <a:lnTo>
                  <a:pt x="11188" y="146049"/>
                </a:lnTo>
                <a:lnTo>
                  <a:pt x="15951" y="146049"/>
                </a:lnTo>
                <a:lnTo>
                  <a:pt x="12471" y="144779"/>
                </a:lnTo>
                <a:lnTo>
                  <a:pt x="13251" y="142830"/>
                </a:lnTo>
                <a:close/>
              </a:path>
              <a:path w="204470" h="332740">
                <a:moveTo>
                  <a:pt x="41744" y="160019"/>
                </a:moveTo>
                <a:lnTo>
                  <a:pt x="41186" y="160019"/>
                </a:lnTo>
                <a:lnTo>
                  <a:pt x="41617" y="161289"/>
                </a:lnTo>
                <a:lnTo>
                  <a:pt x="43764" y="161289"/>
                </a:lnTo>
                <a:lnTo>
                  <a:pt x="41744" y="160019"/>
                </a:lnTo>
                <a:close/>
              </a:path>
              <a:path w="204470" h="332740">
                <a:moveTo>
                  <a:pt x="45819" y="161256"/>
                </a:moveTo>
                <a:close/>
              </a:path>
              <a:path w="204470" h="332740">
                <a:moveTo>
                  <a:pt x="75171" y="160019"/>
                </a:moveTo>
                <a:lnTo>
                  <a:pt x="73025" y="160019"/>
                </a:lnTo>
                <a:lnTo>
                  <a:pt x="74574" y="161289"/>
                </a:lnTo>
                <a:lnTo>
                  <a:pt x="75171" y="160019"/>
                </a:lnTo>
                <a:close/>
              </a:path>
              <a:path w="204470" h="332740">
                <a:moveTo>
                  <a:pt x="101306" y="161108"/>
                </a:moveTo>
                <a:lnTo>
                  <a:pt x="101193" y="161289"/>
                </a:lnTo>
                <a:lnTo>
                  <a:pt x="101306" y="161108"/>
                </a:lnTo>
                <a:close/>
              </a:path>
              <a:path w="204470" h="332740">
                <a:moveTo>
                  <a:pt x="113626" y="156209"/>
                </a:moveTo>
                <a:lnTo>
                  <a:pt x="110921" y="156209"/>
                </a:lnTo>
                <a:lnTo>
                  <a:pt x="106807" y="158749"/>
                </a:lnTo>
                <a:lnTo>
                  <a:pt x="106006" y="160019"/>
                </a:lnTo>
                <a:lnTo>
                  <a:pt x="102768" y="161289"/>
                </a:lnTo>
                <a:lnTo>
                  <a:pt x="108102" y="161289"/>
                </a:lnTo>
                <a:lnTo>
                  <a:pt x="108686" y="160019"/>
                </a:lnTo>
                <a:lnTo>
                  <a:pt x="107645" y="160019"/>
                </a:lnTo>
                <a:lnTo>
                  <a:pt x="109194" y="158749"/>
                </a:lnTo>
                <a:lnTo>
                  <a:pt x="109499" y="158749"/>
                </a:lnTo>
                <a:lnTo>
                  <a:pt x="112356" y="157479"/>
                </a:lnTo>
                <a:lnTo>
                  <a:pt x="113626" y="156209"/>
                </a:lnTo>
                <a:close/>
              </a:path>
              <a:path w="204470" h="332740">
                <a:moveTo>
                  <a:pt x="127304" y="160019"/>
                </a:moveTo>
                <a:lnTo>
                  <a:pt x="125945" y="160019"/>
                </a:lnTo>
                <a:lnTo>
                  <a:pt x="125082" y="161289"/>
                </a:lnTo>
                <a:lnTo>
                  <a:pt x="126530" y="161289"/>
                </a:lnTo>
                <a:lnTo>
                  <a:pt x="127304" y="160019"/>
                </a:lnTo>
                <a:close/>
              </a:path>
              <a:path w="204470" h="332740">
                <a:moveTo>
                  <a:pt x="140449" y="158749"/>
                </a:moveTo>
                <a:lnTo>
                  <a:pt x="135788" y="158749"/>
                </a:lnTo>
                <a:lnTo>
                  <a:pt x="132969" y="160019"/>
                </a:lnTo>
                <a:lnTo>
                  <a:pt x="129527" y="160019"/>
                </a:lnTo>
                <a:lnTo>
                  <a:pt x="128917" y="161289"/>
                </a:lnTo>
                <a:lnTo>
                  <a:pt x="132016" y="161289"/>
                </a:lnTo>
                <a:lnTo>
                  <a:pt x="134823" y="160019"/>
                </a:lnTo>
                <a:lnTo>
                  <a:pt x="140449" y="158749"/>
                </a:lnTo>
                <a:close/>
              </a:path>
              <a:path w="204470" h="332740">
                <a:moveTo>
                  <a:pt x="143751" y="158749"/>
                </a:moveTo>
                <a:lnTo>
                  <a:pt x="140449" y="158749"/>
                </a:lnTo>
                <a:lnTo>
                  <a:pt x="141351" y="160019"/>
                </a:lnTo>
                <a:lnTo>
                  <a:pt x="142468" y="161289"/>
                </a:lnTo>
                <a:lnTo>
                  <a:pt x="150355" y="161289"/>
                </a:lnTo>
                <a:lnTo>
                  <a:pt x="150228" y="160019"/>
                </a:lnTo>
                <a:lnTo>
                  <a:pt x="145122" y="160019"/>
                </a:lnTo>
                <a:lnTo>
                  <a:pt x="143751" y="158749"/>
                </a:lnTo>
                <a:close/>
              </a:path>
              <a:path w="204470" h="332740">
                <a:moveTo>
                  <a:pt x="45275" y="160019"/>
                </a:moveTo>
                <a:lnTo>
                  <a:pt x="43383" y="160019"/>
                </a:lnTo>
                <a:lnTo>
                  <a:pt x="45819" y="161256"/>
                </a:lnTo>
                <a:lnTo>
                  <a:pt x="45275" y="160019"/>
                </a:lnTo>
                <a:close/>
              </a:path>
              <a:path w="204470" h="332740">
                <a:moveTo>
                  <a:pt x="73025" y="160019"/>
                </a:moveTo>
                <a:lnTo>
                  <a:pt x="71691" y="160019"/>
                </a:lnTo>
                <a:lnTo>
                  <a:pt x="70543" y="161254"/>
                </a:lnTo>
                <a:lnTo>
                  <a:pt x="73025" y="160019"/>
                </a:lnTo>
                <a:close/>
              </a:path>
              <a:path w="204470" h="332740">
                <a:moveTo>
                  <a:pt x="101981" y="160019"/>
                </a:moveTo>
                <a:lnTo>
                  <a:pt x="101676" y="160019"/>
                </a:lnTo>
                <a:lnTo>
                  <a:pt x="101306" y="161108"/>
                </a:lnTo>
                <a:lnTo>
                  <a:pt x="101981" y="160019"/>
                </a:lnTo>
                <a:close/>
              </a:path>
              <a:path w="204470" h="332740">
                <a:moveTo>
                  <a:pt x="39433" y="160019"/>
                </a:moveTo>
                <a:lnTo>
                  <a:pt x="38696" y="160019"/>
                </a:lnTo>
                <a:lnTo>
                  <a:pt x="39094" y="160549"/>
                </a:lnTo>
                <a:lnTo>
                  <a:pt x="39433" y="160019"/>
                </a:lnTo>
                <a:close/>
              </a:path>
              <a:path w="204470" h="332740">
                <a:moveTo>
                  <a:pt x="27241" y="158749"/>
                </a:moveTo>
                <a:lnTo>
                  <a:pt x="23279" y="160019"/>
                </a:lnTo>
                <a:lnTo>
                  <a:pt x="28321" y="160019"/>
                </a:lnTo>
                <a:lnTo>
                  <a:pt x="27241" y="158749"/>
                </a:lnTo>
                <a:close/>
              </a:path>
              <a:path w="204470" h="332740">
                <a:moveTo>
                  <a:pt x="48437" y="158749"/>
                </a:moveTo>
                <a:lnTo>
                  <a:pt x="30822" y="158749"/>
                </a:lnTo>
                <a:lnTo>
                  <a:pt x="29578" y="160019"/>
                </a:lnTo>
                <a:lnTo>
                  <a:pt x="47586" y="160019"/>
                </a:lnTo>
                <a:lnTo>
                  <a:pt x="48437" y="158749"/>
                </a:lnTo>
                <a:close/>
              </a:path>
              <a:path w="204470" h="332740">
                <a:moveTo>
                  <a:pt x="56209" y="158225"/>
                </a:moveTo>
                <a:lnTo>
                  <a:pt x="56235" y="158749"/>
                </a:lnTo>
                <a:lnTo>
                  <a:pt x="58648" y="160019"/>
                </a:lnTo>
                <a:lnTo>
                  <a:pt x="57023" y="158749"/>
                </a:lnTo>
                <a:lnTo>
                  <a:pt x="56209" y="158225"/>
                </a:lnTo>
                <a:close/>
              </a:path>
              <a:path w="204470" h="332740">
                <a:moveTo>
                  <a:pt x="109753" y="154939"/>
                </a:moveTo>
                <a:lnTo>
                  <a:pt x="109334" y="154939"/>
                </a:lnTo>
                <a:lnTo>
                  <a:pt x="88490" y="157479"/>
                </a:lnTo>
                <a:lnTo>
                  <a:pt x="80291" y="158749"/>
                </a:lnTo>
                <a:lnTo>
                  <a:pt x="76504" y="160019"/>
                </a:lnTo>
                <a:lnTo>
                  <a:pt x="83305" y="160019"/>
                </a:lnTo>
                <a:lnTo>
                  <a:pt x="91905" y="158749"/>
                </a:lnTo>
                <a:lnTo>
                  <a:pt x="101116" y="156209"/>
                </a:lnTo>
                <a:lnTo>
                  <a:pt x="109753" y="154939"/>
                </a:lnTo>
                <a:close/>
              </a:path>
              <a:path w="204470" h="332740">
                <a:moveTo>
                  <a:pt x="138290" y="156209"/>
                </a:moveTo>
                <a:lnTo>
                  <a:pt x="133667" y="156209"/>
                </a:lnTo>
                <a:lnTo>
                  <a:pt x="124764" y="157479"/>
                </a:lnTo>
                <a:lnTo>
                  <a:pt x="121018" y="158749"/>
                </a:lnTo>
                <a:lnTo>
                  <a:pt x="112077" y="158749"/>
                </a:lnTo>
                <a:lnTo>
                  <a:pt x="111404" y="160019"/>
                </a:lnTo>
                <a:lnTo>
                  <a:pt x="116687" y="160019"/>
                </a:lnTo>
                <a:lnTo>
                  <a:pt x="126720" y="158749"/>
                </a:lnTo>
                <a:lnTo>
                  <a:pt x="134442" y="157479"/>
                </a:lnTo>
                <a:lnTo>
                  <a:pt x="138290" y="156209"/>
                </a:lnTo>
                <a:close/>
              </a:path>
              <a:path w="204470" h="332740">
                <a:moveTo>
                  <a:pt x="131673" y="158749"/>
                </a:moveTo>
                <a:lnTo>
                  <a:pt x="130352" y="160019"/>
                </a:lnTo>
                <a:lnTo>
                  <a:pt x="130784" y="160019"/>
                </a:lnTo>
                <a:lnTo>
                  <a:pt x="131673" y="158749"/>
                </a:lnTo>
                <a:close/>
              </a:path>
              <a:path w="204470" h="332740">
                <a:moveTo>
                  <a:pt x="152298" y="156209"/>
                </a:moveTo>
                <a:lnTo>
                  <a:pt x="150774" y="156209"/>
                </a:lnTo>
                <a:lnTo>
                  <a:pt x="150406" y="157479"/>
                </a:lnTo>
                <a:lnTo>
                  <a:pt x="149453" y="158749"/>
                </a:lnTo>
                <a:lnTo>
                  <a:pt x="149098" y="158749"/>
                </a:lnTo>
                <a:lnTo>
                  <a:pt x="149021" y="160019"/>
                </a:lnTo>
                <a:lnTo>
                  <a:pt x="150228" y="160019"/>
                </a:lnTo>
                <a:lnTo>
                  <a:pt x="150558" y="158749"/>
                </a:lnTo>
                <a:lnTo>
                  <a:pt x="151904" y="157479"/>
                </a:lnTo>
                <a:lnTo>
                  <a:pt x="151612" y="157479"/>
                </a:lnTo>
                <a:lnTo>
                  <a:pt x="152298" y="156209"/>
                </a:lnTo>
                <a:close/>
              </a:path>
              <a:path w="204470" h="332740">
                <a:moveTo>
                  <a:pt x="70015" y="158749"/>
                </a:moveTo>
                <a:lnTo>
                  <a:pt x="67843" y="159471"/>
                </a:lnTo>
                <a:lnTo>
                  <a:pt x="69886" y="158997"/>
                </a:lnTo>
                <a:lnTo>
                  <a:pt x="70015" y="158749"/>
                </a:lnTo>
                <a:close/>
              </a:path>
              <a:path w="204470" h="332740">
                <a:moveTo>
                  <a:pt x="18253" y="158578"/>
                </a:moveTo>
                <a:lnTo>
                  <a:pt x="18211" y="158749"/>
                </a:lnTo>
                <a:lnTo>
                  <a:pt x="18599" y="158749"/>
                </a:lnTo>
                <a:lnTo>
                  <a:pt x="18253" y="158578"/>
                </a:lnTo>
                <a:close/>
              </a:path>
              <a:path w="204470" h="332740">
                <a:moveTo>
                  <a:pt x="36906" y="157479"/>
                </a:moveTo>
                <a:lnTo>
                  <a:pt x="35737" y="157479"/>
                </a:lnTo>
                <a:lnTo>
                  <a:pt x="34823" y="158749"/>
                </a:lnTo>
                <a:lnTo>
                  <a:pt x="35534" y="158749"/>
                </a:lnTo>
                <a:lnTo>
                  <a:pt x="36906" y="157479"/>
                </a:lnTo>
                <a:close/>
              </a:path>
              <a:path w="204470" h="332740">
                <a:moveTo>
                  <a:pt x="55054" y="157479"/>
                </a:moveTo>
                <a:lnTo>
                  <a:pt x="45466" y="157479"/>
                </a:lnTo>
                <a:lnTo>
                  <a:pt x="36182" y="158749"/>
                </a:lnTo>
                <a:lnTo>
                  <a:pt x="53594" y="158749"/>
                </a:lnTo>
                <a:lnTo>
                  <a:pt x="55054" y="157479"/>
                </a:lnTo>
                <a:close/>
              </a:path>
              <a:path w="204470" h="332740">
                <a:moveTo>
                  <a:pt x="58220" y="158155"/>
                </a:moveTo>
                <a:lnTo>
                  <a:pt x="58267" y="158749"/>
                </a:lnTo>
                <a:lnTo>
                  <a:pt x="60020" y="158749"/>
                </a:lnTo>
                <a:lnTo>
                  <a:pt x="58220" y="158155"/>
                </a:lnTo>
                <a:close/>
              </a:path>
              <a:path w="204470" h="332740">
                <a:moveTo>
                  <a:pt x="141363" y="157479"/>
                </a:moveTo>
                <a:lnTo>
                  <a:pt x="139319" y="157479"/>
                </a:lnTo>
                <a:lnTo>
                  <a:pt x="138633" y="158749"/>
                </a:lnTo>
                <a:lnTo>
                  <a:pt x="142138" y="158749"/>
                </a:lnTo>
                <a:lnTo>
                  <a:pt x="141363" y="157479"/>
                </a:lnTo>
                <a:close/>
              </a:path>
              <a:path w="204470" h="332740">
                <a:moveTo>
                  <a:pt x="18516" y="157479"/>
                </a:moveTo>
                <a:lnTo>
                  <a:pt x="16040" y="157479"/>
                </a:lnTo>
                <a:lnTo>
                  <a:pt x="18253" y="158578"/>
                </a:lnTo>
                <a:lnTo>
                  <a:pt x="18516" y="157479"/>
                </a:lnTo>
                <a:close/>
              </a:path>
              <a:path w="204470" h="332740">
                <a:moveTo>
                  <a:pt x="56172" y="157479"/>
                </a:moveTo>
                <a:lnTo>
                  <a:pt x="55054" y="157479"/>
                </a:lnTo>
                <a:lnTo>
                  <a:pt x="56209" y="158225"/>
                </a:lnTo>
                <a:lnTo>
                  <a:pt x="56172" y="157479"/>
                </a:lnTo>
                <a:close/>
              </a:path>
              <a:path w="204470" h="332740">
                <a:moveTo>
                  <a:pt x="58166" y="157479"/>
                </a:moveTo>
                <a:lnTo>
                  <a:pt x="56172" y="157479"/>
                </a:lnTo>
                <a:lnTo>
                  <a:pt x="58220" y="158155"/>
                </a:lnTo>
                <a:lnTo>
                  <a:pt x="58166" y="157479"/>
                </a:lnTo>
                <a:close/>
              </a:path>
              <a:path w="204470" h="332740">
                <a:moveTo>
                  <a:pt x="51308" y="153669"/>
                </a:moveTo>
                <a:lnTo>
                  <a:pt x="49199" y="157479"/>
                </a:lnTo>
                <a:lnTo>
                  <a:pt x="49733" y="157479"/>
                </a:lnTo>
                <a:lnTo>
                  <a:pt x="51308" y="153669"/>
                </a:lnTo>
                <a:close/>
              </a:path>
              <a:path w="204470" h="332740">
                <a:moveTo>
                  <a:pt x="52362" y="154939"/>
                </a:moveTo>
                <a:lnTo>
                  <a:pt x="49733" y="157479"/>
                </a:lnTo>
                <a:lnTo>
                  <a:pt x="52870" y="157479"/>
                </a:lnTo>
                <a:lnTo>
                  <a:pt x="53327" y="156209"/>
                </a:lnTo>
                <a:lnTo>
                  <a:pt x="51612" y="156209"/>
                </a:lnTo>
                <a:lnTo>
                  <a:pt x="52362" y="154939"/>
                </a:lnTo>
                <a:close/>
              </a:path>
              <a:path w="204470" h="332740">
                <a:moveTo>
                  <a:pt x="56781" y="154939"/>
                </a:moveTo>
                <a:lnTo>
                  <a:pt x="52870" y="157479"/>
                </a:lnTo>
                <a:lnTo>
                  <a:pt x="60159" y="157479"/>
                </a:lnTo>
                <a:lnTo>
                  <a:pt x="64090" y="156209"/>
                </a:lnTo>
                <a:lnTo>
                  <a:pt x="56527" y="156209"/>
                </a:lnTo>
                <a:lnTo>
                  <a:pt x="56781" y="154939"/>
                </a:lnTo>
                <a:close/>
              </a:path>
              <a:path w="204470" h="332740">
                <a:moveTo>
                  <a:pt x="139738" y="156209"/>
                </a:moveTo>
                <a:lnTo>
                  <a:pt x="138290" y="156209"/>
                </a:lnTo>
                <a:lnTo>
                  <a:pt x="138569" y="157479"/>
                </a:lnTo>
                <a:lnTo>
                  <a:pt x="140728" y="157479"/>
                </a:lnTo>
                <a:lnTo>
                  <a:pt x="139738" y="156209"/>
                </a:lnTo>
                <a:close/>
              </a:path>
              <a:path w="204470" h="332740">
                <a:moveTo>
                  <a:pt x="161384" y="155600"/>
                </a:moveTo>
                <a:lnTo>
                  <a:pt x="162481" y="156504"/>
                </a:lnTo>
                <a:lnTo>
                  <a:pt x="162572" y="156209"/>
                </a:lnTo>
                <a:lnTo>
                  <a:pt x="161384" y="155600"/>
                </a:lnTo>
                <a:close/>
              </a:path>
              <a:path w="204470" h="332740">
                <a:moveTo>
                  <a:pt x="53784" y="154939"/>
                </a:moveTo>
                <a:lnTo>
                  <a:pt x="51612" y="156209"/>
                </a:lnTo>
                <a:lnTo>
                  <a:pt x="53327" y="156209"/>
                </a:lnTo>
                <a:lnTo>
                  <a:pt x="53784" y="154939"/>
                </a:lnTo>
                <a:close/>
              </a:path>
              <a:path w="204470" h="332740">
                <a:moveTo>
                  <a:pt x="67030" y="152399"/>
                </a:moveTo>
                <a:lnTo>
                  <a:pt x="66382" y="152399"/>
                </a:lnTo>
                <a:lnTo>
                  <a:pt x="63461" y="154939"/>
                </a:lnTo>
                <a:lnTo>
                  <a:pt x="60159" y="156209"/>
                </a:lnTo>
                <a:lnTo>
                  <a:pt x="64090" y="156209"/>
                </a:lnTo>
                <a:lnTo>
                  <a:pt x="68021" y="154939"/>
                </a:lnTo>
                <a:lnTo>
                  <a:pt x="65252" y="154939"/>
                </a:lnTo>
                <a:lnTo>
                  <a:pt x="65747" y="153669"/>
                </a:lnTo>
                <a:lnTo>
                  <a:pt x="67030" y="152399"/>
                </a:lnTo>
                <a:close/>
              </a:path>
              <a:path w="204470" h="332740">
                <a:moveTo>
                  <a:pt x="79425" y="154939"/>
                </a:moveTo>
                <a:lnTo>
                  <a:pt x="76530" y="156209"/>
                </a:lnTo>
                <a:lnTo>
                  <a:pt x="78778" y="156209"/>
                </a:lnTo>
                <a:lnTo>
                  <a:pt x="79425" y="154939"/>
                </a:lnTo>
                <a:close/>
              </a:path>
              <a:path w="204470" h="332740">
                <a:moveTo>
                  <a:pt x="121640" y="153669"/>
                </a:moveTo>
                <a:lnTo>
                  <a:pt x="116725" y="153669"/>
                </a:lnTo>
                <a:lnTo>
                  <a:pt x="113245" y="154939"/>
                </a:lnTo>
                <a:lnTo>
                  <a:pt x="109753" y="154939"/>
                </a:lnTo>
                <a:lnTo>
                  <a:pt x="110109" y="156209"/>
                </a:lnTo>
                <a:lnTo>
                  <a:pt x="112356" y="156209"/>
                </a:lnTo>
                <a:lnTo>
                  <a:pt x="115557" y="154939"/>
                </a:lnTo>
                <a:lnTo>
                  <a:pt x="121640" y="153669"/>
                </a:lnTo>
                <a:close/>
              </a:path>
              <a:path w="204470" h="332740">
                <a:moveTo>
                  <a:pt x="140893" y="152399"/>
                </a:moveTo>
                <a:lnTo>
                  <a:pt x="139623" y="152399"/>
                </a:lnTo>
                <a:lnTo>
                  <a:pt x="139242" y="153669"/>
                </a:lnTo>
                <a:lnTo>
                  <a:pt x="138036" y="154939"/>
                </a:lnTo>
                <a:lnTo>
                  <a:pt x="138036" y="156209"/>
                </a:lnTo>
                <a:lnTo>
                  <a:pt x="139433" y="156209"/>
                </a:lnTo>
                <a:lnTo>
                  <a:pt x="139623" y="154939"/>
                </a:lnTo>
                <a:lnTo>
                  <a:pt x="139852" y="154939"/>
                </a:lnTo>
                <a:lnTo>
                  <a:pt x="140893" y="152399"/>
                </a:lnTo>
                <a:close/>
              </a:path>
              <a:path w="204470" h="332740">
                <a:moveTo>
                  <a:pt x="151447" y="153669"/>
                </a:moveTo>
                <a:lnTo>
                  <a:pt x="149606" y="153669"/>
                </a:lnTo>
                <a:lnTo>
                  <a:pt x="150164" y="154939"/>
                </a:lnTo>
                <a:lnTo>
                  <a:pt x="150685" y="156209"/>
                </a:lnTo>
                <a:lnTo>
                  <a:pt x="155981" y="156209"/>
                </a:lnTo>
                <a:lnTo>
                  <a:pt x="155232" y="154939"/>
                </a:lnTo>
                <a:lnTo>
                  <a:pt x="152793" y="154939"/>
                </a:lnTo>
                <a:lnTo>
                  <a:pt x="151447" y="153669"/>
                </a:lnTo>
                <a:close/>
              </a:path>
              <a:path w="204470" h="332740">
                <a:moveTo>
                  <a:pt x="164071" y="140969"/>
                </a:moveTo>
                <a:lnTo>
                  <a:pt x="163182" y="140969"/>
                </a:lnTo>
                <a:lnTo>
                  <a:pt x="161925" y="144779"/>
                </a:lnTo>
                <a:lnTo>
                  <a:pt x="161175" y="146049"/>
                </a:lnTo>
                <a:lnTo>
                  <a:pt x="160779" y="146898"/>
                </a:lnTo>
                <a:lnTo>
                  <a:pt x="161163" y="147319"/>
                </a:lnTo>
                <a:lnTo>
                  <a:pt x="160583" y="147319"/>
                </a:lnTo>
                <a:lnTo>
                  <a:pt x="157619" y="153669"/>
                </a:lnTo>
                <a:lnTo>
                  <a:pt x="161384" y="155600"/>
                </a:lnTo>
                <a:lnTo>
                  <a:pt x="159042" y="153669"/>
                </a:lnTo>
                <a:lnTo>
                  <a:pt x="161508" y="147319"/>
                </a:lnTo>
                <a:lnTo>
                  <a:pt x="161163" y="147319"/>
                </a:lnTo>
                <a:lnTo>
                  <a:pt x="160726" y="147012"/>
                </a:lnTo>
                <a:lnTo>
                  <a:pt x="161627" y="147012"/>
                </a:lnTo>
                <a:lnTo>
                  <a:pt x="162001" y="146049"/>
                </a:lnTo>
                <a:lnTo>
                  <a:pt x="163944" y="144779"/>
                </a:lnTo>
                <a:lnTo>
                  <a:pt x="164071" y="140969"/>
                </a:lnTo>
                <a:close/>
              </a:path>
              <a:path w="204470" h="332740">
                <a:moveTo>
                  <a:pt x="17132" y="153669"/>
                </a:moveTo>
                <a:lnTo>
                  <a:pt x="16802" y="153669"/>
                </a:lnTo>
                <a:lnTo>
                  <a:pt x="13716" y="154939"/>
                </a:lnTo>
                <a:lnTo>
                  <a:pt x="15786" y="154939"/>
                </a:lnTo>
                <a:lnTo>
                  <a:pt x="17132" y="153669"/>
                </a:lnTo>
                <a:close/>
              </a:path>
              <a:path w="204470" h="332740">
                <a:moveTo>
                  <a:pt x="68478" y="152522"/>
                </a:moveTo>
                <a:lnTo>
                  <a:pt x="66814" y="153669"/>
                </a:lnTo>
                <a:lnTo>
                  <a:pt x="65252" y="154939"/>
                </a:lnTo>
                <a:lnTo>
                  <a:pt x="68808" y="154939"/>
                </a:lnTo>
                <a:lnTo>
                  <a:pt x="74485" y="153669"/>
                </a:lnTo>
                <a:lnTo>
                  <a:pt x="67767" y="153669"/>
                </a:lnTo>
                <a:lnTo>
                  <a:pt x="68478" y="152522"/>
                </a:lnTo>
                <a:close/>
              </a:path>
              <a:path w="204470" h="332740">
                <a:moveTo>
                  <a:pt x="108102" y="151129"/>
                </a:moveTo>
                <a:lnTo>
                  <a:pt x="105041" y="151129"/>
                </a:lnTo>
                <a:lnTo>
                  <a:pt x="105524" y="152399"/>
                </a:lnTo>
                <a:lnTo>
                  <a:pt x="108788" y="154939"/>
                </a:lnTo>
                <a:lnTo>
                  <a:pt x="111455" y="154939"/>
                </a:lnTo>
                <a:lnTo>
                  <a:pt x="110718" y="153669"/>
                </a:lnTo>
                <a:lnTo>
                  <a:pt x="108597" y="153669"/>
                </a:lnTo>
                <a:lnTo>
                  <a:pt x="109054" y="152399"/>
                </a:lnTo>
                <a:lnTo>
                  <a:pt x="109283" y="152399"/>
                </a:lnTo>
                <a:lnTo>
                  <a:pt x="108102" y="151129"/>
                </a:lnTo>
                <a:close/>
              </a:path>
              <a:path w="204470" h="332740">
                <a:moveTo>
                  <a:pt x="112242" y="153669"/>
                </a:moveTo>
                <a:lnTo>
                  <a:pt x="111455" y="154939"/>
                </a:lnTo>
                <a:lnTo>
                  <a:pt x="111848" y="154939"/>
                </a:lnTo>
                <a:lnTo>
                  <a:pt x="112242" y="153669"/>
                </a:lnTo>
                <a:close/>
              </a:path>
              <a:path w="204470" h="332740">
                <a:moveTo>
                  <a:pt x="127444" y="153669"/>
                </a:moveTo>
                <a:lnTo>
                  <a:pt x="125895" y="153669"/>
                </a:lnTo>
                <a:lnTo>
                  <a:pt x="127127" y="154939"/>
                </a:lnTo>
                <a:lnTo>
                  <a:pt x="128117" y="154939"/>
                </a:lnTo>
                <a:lnTo>
                  <a:pt x="127444" y="153669"/>
                </a:lnTo>
                <a:close/>
              </a:path>
              <a:path w="204470" h="332740">
                <a:moveTo>
                  <a:pt x="14757" y="152399"/>
                </a:moveTo>
                <a:lnTo>
                  <a:pt x="8255" y="153669"/>
                </a:lnTo>
                <a:lnTo>
                  <a:pt x="16014" y="153669"/>
                </a:lnTo>
                <a:lnTo>
                  <a:pt x="14757" y="152399"/>
                </a:lnTo>
                <a:close/>
              </a:path>
              <a:path w="204470" h="332740">
                <a:moveTo>
                  <a:pt x="74625" y="152399"/>
                </a:moveTo>
                <a:lnTo>
                  <a:pt x="72517" y="152399"/>
                </a:lnTo>
                <a:lnTo>
                  <a:pt x="68630" y="153669"/>
                </a:lnTo>
                <a:lnTo>
                  <a:pt x="75234" y="153669"/>
                </a:lnTo>
                <a:lnTo>
                  <a:pt x="74625" y="152399"/>
                </a:lnTo>
                <a:close/>
              </a:path>
              <a:path w="204470" h="332740">
                <a:moveTo>
                  <a:pt x="111887" y="152399"/>
                </a:moveTo>
                <a:lnTo>
                  <a:pt x="109054" y="152399"/>
                </a:lnTo>
                <a:lnTo>
                  <a:pt x="111213" y="153669"/>
                </a:lnTo>
                <a:lnTo>
                  <a:pt x="111887" y="152399"/>
                </a:lnTo>
                <a:close/>
              </a:path>
              <a:path w="204470" h="332740">
                <a:moveTo>
                  <a:pt x="136232" y="152399"/>
                </a:moveTo>
                <a:lnTo>
                  <a:pt x="128397" y="152399"/>
                </a:lnTo>
                <a:lnTo>
                  <a:pt x="126149" y="153669"/>
                </a:lnTo>
                <a:lnTo>
                  <a:pt x="136448" y="153669"/>
                </a:lnTo>
                <a:lnTo>
                  <a:pt x="136232" y="152399"/>
                </a:lnTo>
                <a:close/>
              </a:path>
              <a:path w="204470" h="332740">
                <a:moveTo>
                  <a:pt x="150406" y="152399"/>
                </a:moveTo>
                <a:lnTo>
                  <a:pt x="148564" y="152399"/>
                </a:lnTo>
                <a:lnTo>
                  <a:pt x="148869" y="153669"/>
                </a:lnTo>
                <a:lnTo>
                  <a:pt x="152044" y="153669"/>
                </a:lnTo>
                <a:lnTo>
                  <a:pt x="150406" y="152399"/>
                </a:lnTo>
                <a:close/>
              </a:path>
              <a:path w="204470" h="332740">
                <a:moveTo>
                  <a:pt x="90093" y="151129"/>
                </a:moveTo>
                <a:lnTo>
                  <a:pt x="81026" y="152399"/>
                </a:lnTo>
                <a:lnTo>
                  <a:pt x="79904" y="153350"/>
                </a:lnTo>
                <a:lnTo>
                  <a:pt x="83477" y="152399"/>
                </a:lnTo>
                <a:lnTo>
                  <a:pt x="90879" y="151317"/>
                </a:lnTo>
                <a:lnTo>
                  <a:pt x="90093" y="151129"/>
                </a:lnTo>
                <a:close/>
              </a:path>
              <a:path w="204470" h="332740">
                <a:moveTo>
                  <a:pt x="69819" y="151476"/>
                </a:moveTo>
                <a:lnTo>
                  <a:pt x="68554" y="152399"/>
                </a:lnTo>
                <a:lnTo>
                  <a:pt x="69819" y="151476"/>
                </a:lnTo>
                <a:close/>
              </a:path>
              <a:path w="204470" h="332740">
                <a:moveTo>
                  <a:pt x="73621" y="151129"/>
                </a:moveTo>
                <a:lnTo>
                  <a:pt x="70294" y="151129"/>
                </a:lnTo>
                <a:lnTo>
                  <a:pt x="72097" y="152399"/>
                </a:lnTo>
                <a:lnTo>
                  <a:pt x="74307" y="152399"/>
                </a:lnTo>
                <a:lnTo>
                  <a:pt x="73621" y="151129"/>
                </a:lnTo>
                <a:close/>
              </a:path>
              <a:path w="204470" h="332740">
                <a:moveTo>
                  <a:pt x="96202" y="151129"/>
                </a:moveTo>
                <a:lnTo>
                  <a:pt x="92163" y="151129"/>
                </a:lnTo>
                <a:lnTo>
                  <a:pt x="90879" y="151317"/>
                </a:lnTo>
                <a:lnTo>
                  <a:pt x="95402" y="152399"/>
                </a:lnTo>
                <a:lnTo>
                  <a:pt x="97612" y="152399"/>
                </a:lnTo>
                <a:lnTo>
                  <a:pt x="96202" y="151129"/>
                </a:lnTo>
                <a:close/>
              </a:path>
              <a:path w="204470" h="332740">
                <a:moveTo>
                  <a:pt x="143827" y="151129"/>
                </a:moveTo>
                <a:lnTo>
                  <a:pt x="141401" y="151129"/>
                </a:lnTo>
                <a:lnTo>
                  <a:pt x="140474" y="152399"/>
                </a:lnTo>
                <a:lnTo>
                  <a:pt x="142582" y="152399"/>
                </a:lnTo>
                <a:lnTo>
                  <a:pt x="143827" y="151129"/>
                </a:lnTo>
                <a:close/>
              </a:path>
              <a:path w="204470" h="332740">
                <a:moveTo>
                  <a:pt x="149364" y="149859"/>
                </a:moveTo>
                <a:lnTo>
                  <a:pt x="143395" y="149859"/>
                </a:lnTo>
                <a:lnTo>
                  <a:pt x="142354" y="151129"/>
                </a:lnTo>
                <a:lnTo>
                  <a:pt x="147878" y="151129"/>
                </a:lnTo>
                <a:lnTo>
                  <a:pt x="148450" y="152399"/>
                </a:lnTo>
                <a:lnTo>
                  <a:pt x="150025" y="152399"/>
                </a:lnTo>
                <a:lnTo>
                  <a:pt x="149745" y="151129"/>
                </a:lnTo>
                <a:lnTo>
                  <a:pt x="149364" y="149859"/>
                </a:lnTo>
                <a:close/>
              </a:path>
              <a:path w="204470" h="332740">
                <a:moveTo>
                  <a:pt x="179324" y="146049"/>
                </a:moveTo>
                <a:lnTo>
                  <a:pt x="178752" y="149859"/>
                </a:lnTo>
                <a:lnTo>
                  <a:pt x="177711" y="151129"/>
                </a:lnTo>
                <a:lnTo>
                  <a:pt x="173316" y="152399"/>
                </a:lnTo>
                <a:lnTo>
                  <a:pt x="176936" y="152399"/>
                </a:lnTo>
                <a:lnTo>
                  <a:pt x="178930" y="151129"/>
                </a:lnTo>
                <a:lnTo>
                  <a:pt x="180848" y="151129"/>
                </a:lnTo>
                <a:lnTo>
                  <a:pt x="182651" y="148589"/>
                </a:lnTo>
                <a:lnTo>
                  <a:pt x="179489" y="148589"/>
                </a:lnTo>
                <a:lnTo>
                  <a:pt x="179324" y="146049"/>
                </a:lnTo>
                <a:close/>
              </a:path>
              <a:path w="204470" h="332740">
                <a:moveTo>
                  <a:pt x="71424" y="149859"/>
                </a:moveTo>
                <a:lnTo>
                  <a:pt x="69138" y="149859"/>
                </a:lnTo>
                <a:lnTo>
                  <a:pt x="70256" y="151129"/>
                </a:lnTo>
                <a:lnTo>
                  <a:pt x="69819" y="151476"/>
                </a:lnTo>
                <a:lnTo>
                  <a:pt x="70294" y="151129"/>
                </a:lnTo>
                <a:lnTo>
                  <a:pt x="72161" y="151129"/>
                </a:lnTo>
                <a:lnTo>
                  <a:pt x="71424" y="149859"/>
                </a:lnTo>
                <a:close/>
              </a:path>
              <a:path w="204470" h="332740">
                <a:moveTo>
                  <a:pt x="10947" y="149859"/>
                </a:moveTo>
                <a:lnTo>
                  <a:pt x="6934" y="151129"/>
                </a:lnTo>
                <a:lnTo>
                  <a:pt x="11912" y="151129"/>
                </a:lnTo>
                <a:lnTo>
                  <a:pt x="10947" y="149859"/>
                </a:lnTo>
                <a:close/>
              </a:path>
              <a:path w="204470" h="332740">
                <a:moveTo>
                  <a:pt x="68478" y="147319"/>
                </a:moveTo>
                <a:lnTo>
                  <a:pt x="67017" y="147319"/>
                </a:lnTo>
                <a:lnTo>
                  <a:pt x="55433" y="149859"/>
                </a:lnTo>
                <a:lnTo>
                  <a:pt x="43692" y="151129"/>
                </a:lnTo>
                <a:lnTo>
                  <a:pt x="47155" y="151129"/>
                </a:lnTo>
                <a:lnTo>
                  <a:pt x="67386" y="148589"/>
                </a:lnTo>
                <a:lnTo>
                  <a:pt x="69164" y="148589"/>
                </a:lnTo>
                <a:lnTo>
                  <a:pt x="68478" y="147319"/>
                </a:lnTo>
                <a:close/>
              </a:path>
              <a:path w="204470" h="332740">
                <a:moveTo>
                  <a:pt x="103365" y="149859"/>
                </a:moveTo>
                <a:lnTo>
                  <a:pt x="99123" y="149859"/>
                </a:lnTo>
                <a:lnTo>
                  <a:pt x="95669" y="151129"/>
                </a:lnTo>
                <a:lnTo>
                  <a:pt x="103670" y="151129"/>
                </a:lnTo>
                <a:lnTo>
                  <a:pt x="103365" y="149859"/>
                </a:lnTo>
                <a:close/>
              </a:path>
              <a:path w="204470" h="332740">
                <a:moveTo>
                  <a:pt x="107861" y="149859"/>
                </a:moveTo>
                <a:lnTo>
                  <a:pt x="103365" y="149859"/>
                </a:lnTo>
                <a:lnTo>
                  <a:pt x="103822" y="151129"/>
                </a:lnTo>
                <a:lnTo>
                  <a:pt x="108800" y="151129"/>
                </a:lnTo>
                <a:lnTo>
                  <a:pt x="107861" y="149859"/>
                </a:lnTo>
                <a:close/>
              </a:path>
              <a:path w="204470" h="332740">
                <a:moveTo>
                  <a:pt x="109410" y="149859"/>
                </a:moveTo>
                <a:lnTo>
                  <a:pt x="108800" y="151129"/>
                </a:lnTo>
                <a:lnTo>
                  <a:pt x="109664" y="151129"/>
                </a:lnTo>
                <a:lnTo>
                  <a:pt x="109410" y="149859"/>
                </a:lnTo>
                <a:close/>
              </a:path>
              <a:path w="204470" h="332740">
                <a:moveTo>
                  <a:pt x="132308" y="149859"/>
                </a:moveTo>
                <a:lnTo>
                  <a:pt x="110566" y="149859"/>
                </a:lnTo>
                <a:lnTo>
                  <a:pt x="110998" y="151129"/>
                </a:lnTo>
                <a:lnTo>
                  <a:pt x="123304" y="151129"/>
                </a:lnTo>
                <a:lnTo>
                  <a:pt x="132308" y="149859"/>
                </a:lnTo>
                <a:close/>
              </a:path>
              <a:path w="204470" h="332740">
                <a:moveTo>
                  <a:pt x="69164" y="148589"/>
                </a:moveTo>
                <a:lnTo>
                  <a:pt x="67386" y="148589"/>
                </a:lnTo>
                <a:lnTo>
                  <a:pt x="68059" y="149859"/>
                </a:lnTo>
                <a:lnTo>
                  <a:pt x="69850" y="149859"/>
                </a:lnTo>
                <a:lnTo>
                  <a:pt x="69164" y="148589"/>
                </a:lnTo>
                <a:close/>
              </a:path>
              <a:path w="204470" h="332740">
                <a:moveTo>
                  <a:pt x="70543" y="149680"/>
                </a:moveTo>
                <a:lnTo>
                  <a:pt x="69850" y="149859"/>
                </a:lnTo>
                <a:lnTo>
                  <a:pt x="70637" y="149859"/>
                </a:lnTo>
                <a:lnTo>
                  <a:pt x="70543" y="149680"/>
                </a:lnTo>
                <a:close/>
              </a:path>
              <a:path w="204470" h="332740">
                <a:moveTo>
                  <a:pt x="114579" y="146049"/>
                </a:moveTo>
                <a:lnTo>
                  <a:pt x="110794" y="146049"/>
                </a:lnTo>
                <a:lnTo>
                  <a:pt x="108699" y="147319"/>
                </a:lnTo>
                <a:lnTo>
                  <a:pt x="105575" y="148589"/>
                </a:lnTo>
                <a:lnTo>
                  <a:pt x="104952" y="149859"/>
                </a:lnTo>
                <a:lnTo>
                  <a:pt x="110490" y="149859"/>
                </a:lnTo>
                <a:lnTo>
                  <a:pt x="110236" y="148589"/>
                </a:lnTo>
                <a:lnTo>
                  <a:pt x="110921" y="148589"/>
                </a:lnTo>
                <a:lnTo>
                  <a:pt x="109982" y="147319"/>
                </a:lnTo>
                <a:lnTo>
                  <a:pt x="112255" y="147319"/>
                </a:lnTo>
                <a:lnTo>
                  <a:pt x="114579" y="146049"/>
                </a:lnTo>
                <a:close/>
              </a:path>
              <a:path w="204470" h="332740">
                <a:moveTo>
                  <a:pt x="141122" y="146049"/>
                </a:moveTo>
                <a:lnTo>
                  <a:pt x="129692" y="146049"/>
                </a:lnTo>
                <a:lnTo>
                  <a:pt x="131203" y="147319"/>
                </a:lnTo>
                <a:lnTo>
                  <a:pt x="140462" y="147319"/>
                </a:lnTo>
                <a:lnTo>
                  <a:pt x="141160" y="148589"/>
                </a:lnTo>
                <a:lnTo>
                  <a:pt x="141770" y="149859"/>
                </a:lnTo>
                <a:lnTo>
                  <a:pt x="146189" y="149859"/>
                </a:lnTo>
                <a:lnTo>
                  <a:pt x="143789" y="148589"/>
                </a:lnTo>
                <a:lnTo>
                  <a:pt x="142506" y="148589"/>
                </a:lnTo>
                <a:lnTo>
                  <a:pt x="141122" y="146049"/>
                </a:lnTo>
                <a:close/>
              </a:path>
              <a:path w="204470" h="332740">
                <a:moveTo>
                  <a:pt x="152234" y="146049"/>
                </a:moveTo>
                <a:lnTo>
                  <a:pt x="150723" y="146049"/>
                </a:lnTo>
                <a:lnTo>
                  <a:pt x="149593" y="147319"/>
                </a:lnTo>
                <a:lnTo>
                  <a:pt x="148947" y="148771"/>
                </a:lnTo>
                <a:lnTo>
                  <a:pt x="148501" y="149859"/>
                </a:lnTo>
                <a:lnTo>
                  <a:pt x="150583" y="149859"/>
                </a:lnTo>
                <a:lnTo>
                  <a:pt x="149910" y="148589"/>
                </a:lnTo>
                <a:lnTo>
                  <a:pt x="150876" y="147319"/>
                </a:lnTo>
                <a:lnTo>
                  <a:pt x="151625" y="147319"/>
                </a:lnTo>
                <a:lnTo>
                  <a:pt x="152234" y="146049"/>
                </a:lnTo>
                <a:close/>
              </a:path>
              <a:path w="204470" h="332740">
                <a:moveTo>
                  <a:pt x="74752" y="148589"/>
                </a:moveTo>
                <a:lnTo>
                  <a:pt x="69977" y="148589"/>
                </a:lnTo>
                <a:lnTo>
                  <a:pt x="70543" y="149680"/>
                </a:lnTo>
                <a:lnTo>
                  <a:pt x="74752" y="148589"/>
                </a:lnTo>
                <a:close/>
              </a:path>
              <a:path w="204470" h="332740">
                <a:moveTo>
                  <a:pt x="170205" y="148589"/>
                </a:moveTo>
                <a:lnTo>
                  <a:pt x="170065" y="148589"/>
                </a:lnTo>
                <a:lnTo>
                  <a:pt x="170281" y="148771"/>
                </a:lnTo>
                <a:lnTo>
                  <a:pt x="170205" y="148589"/>
                </a:lnTo>
                <a:close/>
              </a:path>
              <a:path w="204470" h="332740">
                <a:moveTo>
                  <a:pt x="127749" y="146049"/>
                </a:moveTo>
                <a:lnTo>
                  <a:pt x="126098" y="146049"/>
                </a:lnTo>
                <a:lnTo>
                  <a:pt x="128968" y="148589"/>
                </a:lnTo>
                <a:lnTo>
                  <a:pt x="128447" y="147319"/>
                </a:lnTo>
                <a:lnTo>
                  <a:pt x="128054" y="147319"/>
                </a:lnTo>
                <a:lnTo>
                  <a:pt x="127749" y="146049"/>
                </a:lnTo>
                <a:close/>
              </a:path>
              <a:path w="204470" h="332740">
                <a:moveTo>
                  <a:pt x="130403" y="147319"/>
                </a:moveTo>
                <a:lnTo>
                  <a:pt x="130251" y="147319"/>
                </a:lnTo>
                <a:lnTo>
                  <a:pt x="131114" y="148589"/>
                </a:lnTo>
                <a:lnTo>
                  <a:pt x="130403" y="147319"/>
                </a:lnTo>
                <a:close/>
              </a:path>
              <a:path w="204470" h="332740">
                <a:moveTo>
                  <a:pt x="138925" y="147319"/>
                </a:moveTo>
                <a:lnTo>
                  <a:pt x="137541" y="147319"/>
                </a:lnTo>
                <a:lnTo>
                  <a:pt x="139458" y="148589"/>
                </a:lnTo>
                <a:lnTo>
                  <a:pt x="139598" y="148589"/>
                </a:lnTo>
                <a:lnTo>
                  <a:pt x="139373" y="147723"/>
                </a:lnTo>
                <a:lnTo>
                  <a:pt x="138925" y="147319"/>
                </a:lnTo>
                <a:close/>
              </a:path>
              <a:path w="204470" h="332740">
                <a:moveTo>
                  <a:pt x="140423" y="147319"/>
                </a:moveTo>
                <a:lnTo>
                  <a:pt x="139268" y="147319"/>
                </a:lnTo>
                <a:lnTo>
                  <a:pt x="139373" y="147723"/>
                </a:lnTo>
                <a:lnTo>
                  <a:pt x="140335" y="148589"/>
                </a:lnTo>
                <a:lnTo>
                  <a:pt x="140423" y="147319"/>
                </a:lnTo>
                <a:close/>
              </a:path>
              <a:path w="204470" h="332740">
                <a:moveTo>
                  <a:pt x="147218" y="147319"/>
                </a:moveTo>
                <a:lnTo>
                  <a:pt x="144411" y="147319"/>
                </a:lnTo>
                <a:lnTo>
                  <a:pt x="142506" y="148589"/>
                </a:lnTo>
                <a:lnTo>
                  <a:pt x="147218" y="147319"/>
                </a:lnTo>
                <a:close/>
              </a:path>
              <a:path w="204470" h="332740">
                <a:moveTo>
                  <a:pt x="151320" y="147319"/>
                </a:moveTo>
                <a:lnTo>
                  <a:pt x="150876" y="147319"/>
                </a:lnTo>
                <a:lnTo>
                  <a:pt x="151815" y="148589"/>
                </a:lnTo>
                <a:lnTo>
                  <a:pt x="152120" y="148589"/>
                </a:lnTo>
                <a:lnTo>
                  <a:pt x="151320" y="147319"/>
                </a:lnTo>
                <a:close/>
              </a:path>
              <a:path w="204470" h="332740">
                <a:moveTo>
                  <a:pt x="176773" y="135576"/>
                </a:moveTo>
                <a:lnTo>
                  <a:pt x="176911" y="135889"/>
                </a:lnTo>
                <a:lnTo>
                  <a:pt x="179438" y="137159"/>
                </a:lnTo>
                <a:lnTo>
                  <a:pt x="180898" y="138429"/>
                </a:lnTo>
                <a:lnTo>
                  <a:pt x="182962" y="142228"/>
                </a:lnTo>
                <a:lnTo>
                  <a:pt x="183032" y="146049"/>
                </a:lnTo>
                <a:lnTo>
                  <a:pt x="180759" y="148589"/>
                </a:lnTo>
                <a:lnTo>
                  <a:pt x="182651" y="148589"/>
                </a:lnTo>
                <a:lnTo>
                  <a:pt x="183865" y="147376"/>
                </a:lnTo>
                <a:lnTo>
                  <a:pt x="183978" y="146898"/>
                </a:lnTo>
                <a:lnTo>
                  <a:pt x="184092" y="146049"/>
                </a:lnTo>
                <a:lnTo>
                  <a:pt x="184176" y="144422"/>
                </a:lnTo>
                <a:lnTo>
                  <a:pt x="183019" y="139699"/>
                </a:lnTo>
                <a:lnTo>
                  <a:pt x="182137" y="137159"/>
                </a:lnTo>
                <a:lnTo>
                  <a:pt x="179971" y="137159"/>
                </a:lnTo>
                <a:lnTo>
                  <a:pt x="177863" y="135889"/>
                </a:lnTo>
                <a:lnTo>
                  <a:pt x="177139" y="135889"/>
                </a:lnTo>
                <a:lnTo>
                  <a:pt x="176773" y="135576"/>
                </a:lnTo>
                <a:close/>
              </a:path>
              <a:path w="204470" h="332740">
                <a:moveTo>
                  <a:pt x="13955" y="146898"/>
                </a:moveTo>
                <a:lnTo>
                  <a:pt x="14389" y="147319"/>
                </a:lnTo>
                <a:lnTo>
                  <a:pt x="15328" y="147319"/>
                </a:lnTo>
                <a:lnTo>
                  <a:pt x="13955" y="146898"/>
                </a:lnTo>
                <a:close/>
              </a:path>
              <a:path w="204470" h="332740">
                <a:moveTo>
                  <a:pt x="73647" y="142239"/>
                </a:moveTo>
                <a:lnTo>
                  <a:pt x="73177" y="142239"/>
                </a:lnTo>
                <a:lnTo>
                  <a:pt x="69938" y="143509"/>
                </a:lnTo>
                <a:lnTo>
                  <a:pt x="66548" y="144779"/>
                </a:lnTo>
                <a:lnTo>
                  <a:pt x="66763" y="147319"/>
                </a:lnTo>
                <a:lnTo>
                  <a:pt x="70967" y="147319"/>
                </a:lnTo>
                <a:lnTo>
                  <a:pt x="68618" y="146049"/>
                </a:lnTo>
                <a:lnTo>
                  <a:pt x="69164" y="146049"/>
                </a:lnTo>
                <a:lnTo>
                  <a:pt x="73139" y="144779"/>
                </a:lnTo>
                <a:lnTo>
                  <a:pt x="69710" y="144779"/>
                </a:lnTo>
                <a:lnTo>
                  <a:pt x="72097" y="143509"/>
                </a:lnTo>
                <a:lnTo>
                  <a:pt x="72415" y="143509"/>
                </a:lnTo>
                <a:lnTo>
                  <a:pt x="73647" y="142239"/>
                </a:lnTo>
                <a:close/>
              </a:path>
              <a:path w="204470" h="332740">
                <a:moveTo>
                  <a:pt x="107442" y="146049"/>
                </a:moveTo>
                <a:lnTo>
                  <a:pt x="82045" y="146049"/>
                </a:lnTo>
                <a:lnTo>
                  <a:pt x="74498" y="147319"/>
                </a:lnTo>
                <a:lnTo>
                  <a:pt x="97018" y="147319"/>
                </a:lnTo>
                <a:lnTo>
                  <a:pt x="107442" y="146049"/>
                </a:lnTo>
                <a:close/>
              </a:path>
              <a:path w="204470" h="332740">
                <a:moveTo>
                  <a:pt x="126098" y="146049"/>
                </a:moveTo>
                <a:lnTo>
                  <a:pt x="124167" y="146049"/>
                </a:lnTo>
                <a:lnTo>
                  <a:pt x="127165" y="147319"/>
                </a:lnTo>
                <a:lnTo>
                  <a:pt x="126098" y="146049"/>
                </a:lnTo>
                <a:close/>
              </a:path>
              <a:path w="204470" h="332740">
                <a:moveTo>
                  <a:pt x="129692" y="146049"/>
                </a:moveTo>
                <a:lnTo>
                  <a:pt x="127749" y="146049"/>
                </a:lnTo>
                <a:lnTo>
                  <a:pt x="128600" y="147319"/>
                </a:lnTo>
                <a:lnTo>
                  <a:pt x="129717" y="147319"/>
                </a:lnTo>
                <a:lnTo>
                  <a:pt x="129692" y="146049"/>
                </a:lnTo>
                <a:close/>
              </a:path>
              <a:path w="204470" h="332740">
                <a:moveTo>
                  <a:pt x="159969" y="146049"/>
                </a:moveTo>
                <a:lnTo>
                  <a:pt x="159359" y="146049"/>
                </a:lnTo>
                <a:lnTo>
                  <a:pt x="160726" y="147012"/>
                </a:lnTo>
                <a:lnTo>
                  <a:pt x="159969" y="146049"/>
                </a:lnTo>
                <a:close/>
              </a:path>
              <a:path w="204470" h="332740">
                <a:moveTo>
                  <a:pt x="13081" y="146049"/>
                </a:moveTo>
                <a:lnTo>
                  <a:pt x="11188" y="146049"/>
                </a:lnTo>
                <a:lnTo>
                  <a:pt x="13955" y="146898"/>
                </a:lnTo>
                <a:lnTo>
                  <a:pt x="13081" y="146049"/>
                </a:lnTo>
                <a:close/>
              </a:path>
              <a:path w="204470" h="332740">
                <a:moveTo>
                  <a:pt x="44818" y="142239"/>
                </a:moveTo>
                <a:lnTo>
                  <a:pt x="14617" y="142239"/>
                </a:lnTo>
                <a:lnTo>
                  <a:pt x="14454" y="142310"/>
                </a:lnTo>
                <a:lnTo>
                  <a:pt x="30949" y="143509"/>
                </a:lnTo>
                <a:lnTo>
                  <a:pt x="37909" y="143509"/>
                </a:lnTo>
                <a:lnTo>
                  <a:pt x="43510" y="146049"/>
                </a:lnTo>
                <a:lnTo>
                  <a:pt x="41389" y="143509"/>
                </a:lnTo>
                <a:lnTo>
                  <a:pt x="44818" y="142239"/>
                </a:lnTo>
                <a:close/>
              </a:path>
              <a:path w="204470" h="332740">
                <a:moveTo>
                  <a:pt x="65112" y="142239"/>
                </a:moveTo>
                <a:lnTo>
                  <a:pt x="44818" y="142239"/>
                </a:lnTo>
                <a:lnTo>
                  <a:pt x="44653" y="146049"/>
                </a:lnTo>
                <a:lnTo>
                  <a:pt x="47066" y="146049"/>
                </a:lnTo>
                <a:lnTo>
                  <a:pt x="46088" y="144779"/>
                </a:lnTo>
                <a:lnTo>
                  <a:pt x="45516" y="144779"/>
                </a:lnTo>
                <a:lnTo>
                  <a:pt x="45339" y="143509"/>
                </a:lnTo>
                <a:lnTo>
                  <a:pt x="62801" y="143509"/>
                </a:lnTo>
                <a:lnTo>
                  <a:pt x="65112" y="142239"/>
                </a:lnTo>
                <a:close/>
              </a:path>
              <a:path w="204470" h="332740">
                <a:moveTo>
                  <a:pt x="108292" y="140969"/>
                </a:moveTo>
                <a:lnTo>
                  <a:pt x="103454" y="140969"/>
                </a:lnTo>
                <a:lnTo>
                  <a:pt x="105052" y="142228"/>
                </a:lnTo>
                <a:lnTo>
                  <a:pt x="106222" y="143509"/>
                </a:lnTo>
                <a:lnTo>
                  <a:pt x="108750" y="144779"/>
                </a:lnTo>
                <a:lnTo>
                  <a:pt x="111099" y="146049"/>
                </a:lnTo>
                <a:lnTo>
                  <a:pt x="113245" y="146049"/>
                </a:lnTo>
                <a:lnTo>
                  <a:pt x="110934" y="144779"/>
                </a:lnTo>
                <a:lnTo>
                  <a:pt x="111366" y="144779"/>
                </a:lnTo>
                <a:lnTo>
                  <a:pt x="109562" y="143509"/>
                </a:lnTo>
                <a:lnTo>
                  <a:pt x="111404" y="143509"/>
                </a:lnTo>
                <a:lnTo>
                  <a:pt x="111442" y="142239"/>
                </a:lnTo>
                <a:lnTo>
                  <a:pt x="108758" y="142228"/>
                </a:lnTo>
                <a:lnTo>
                  <a:pt x="108292" y="140969"/>
                </a:lnTo>
                <a:close/>
              </a:path>
              <a:path w="204470" h="332740">
                <a:moveTo>
                  <a:pt x="117881" y="144779"/>
                </a:moveTo>
                <a:lnTo>
                  <a:pt x="117221" y="144779"/>
                </a:lnTo>
                <a:lnTo>
                  <a:pt x="115404" y="146049"/>
                </a:lnTo>
                <a:lnTo>
                  <a:pt x="117716" y="146049"/>
                </a:lnTo>
                <a:lnTo>
                  <a:pt x="117881" y="144779"/>
                </a:lnTo>
                <a:close/>
              </a:path>
              <a:path w="204470" h="332740">
                <a:moveTo>
                  <a:pt x="120789" y="144779"/>
                </a:moveTo>
                <a:lnTo>
                  <a:pt x="119938" y="146049"/>
                </a:lnTo>
                <a:lnTo>
                  <a:pt x="120929" y="146049"/>
                </a:lnTo>
                <a:lnTo>
                  <a:pt x="120789" y="144779"/>
                </a:lnTo>
                <a:close/>
              </a:path>
              <a:path w="204470" h="332740">
                <a:moveTo>
                  <a:pt x="141744" y="142239"/>
                </a:moveTo>
                <a:lnTo>
                  <a:pt x="131991" y="142239"/>
                </a:lnTo>
                <a:lnTo>
                  <a:pt x="139382" y="143509"/>
                </a:lnTo>
                <a:lnTo>
                  <a:pt x="139192" y="144779"/>
                </a:lnTo>
                <a:lnTo>
                  <a:pt x="139407" y="146049"/>
                </a:lnTo>
                <a:lnTo>
                  <a:pt x="143967" y="146049"/>
                </a:lnTo>
                <a:lnTo>
                  <a:pt x="140843" y="144779"/>
                </a:lnTo>
                <a:lnTo>
                  <a:pt x="140601" y="143509"/>
                </a:lnTo>
                <a:lnTo>
                  <a:pt x="141363" y="143509"/>
                </a:lnTo>
                <a:lnTo>
                  <a:pt x="141744" y="142239"/>
                </a:lnTo>
                <a:close/>
              </a:path>
              <a:path w="204470" h="332740">
                <a:moveTo>
                  <a:pt x="150583" y="140969"/>
                </a:moveTo>
                <a:lnTo>
                  <a:pt x="149288" y="140969"/>
                </a:lnTo>
                <a:lnTo>
                  <a:pt x="149198" y="141534"/>
                </a:lnTo>
                <a:lnTo>
                  <a:pt x="149115" y="142310"/>
                </a:lnTo>
                <a:lnTo>
                  <a:pt x="150164" y="144779"/>
                </a:lnTo>
                <a:lnTo>
                  <a:pt x="151472" y="146049"/>
                </a:lnTo>
                <a:lnTo>
                  <a:pt x="154673" y="146049"/>
                </a:lnTo>
                <a:lnTo>
                  <a:pt x="153098" y="144779"/>
                </a:lnTo>
                <a:lnTo>
                  <a:pt x="152361" y="144779"/>
                </a:lnTo>
                <a:lnTo>
                  <a:pt x="153492" y="143509"/>
                </a:lnTo>
                <a:lnTo>
                  <a:pt x="151231" y="143509"/>
                </a:lnTo>
                <a:lnTo>
                  <a:pt x="150583" y="142310"/>
                </a:lnTo>
                <a:lnTo>
                  <a:pt x="150583" y="140969"/>
                </a:lnTo>
                <a:close/>
              </a:path>
              <a:path w="204470" h="332740">
                <a:moveTo>
                  <a:pt x="178841" y="143509"/>
                </a:moveTo>
                <a:lnTo>
                  <a:pt x="179108" y="144779"/>
                </a:lnTo>
                <a:lnTo>
                  <a:pt x="179324" y="146049"/>
                </a:lnTo>
                <a:lnTo>
                  <a:pt x="179158" y="144779"/>
                </a:lnTo>
                <a:lnTo>
                  <a:pt x="178841" y="143509"/>
                </a:lnTo>
                <a:close/>
              </a:path>
              <a:path w="204470" h="332740">
                <a:moveTo>
                  <a:pt x="55638" y="143509"/>
                </a:moveTo>
                <a:lnTo>
                  <a:pt x="45339" y="143509"/>
                </a:lnTo>
                <a:lnTo>
                  <a:pt x="51917" y="144779"/>
                </a:lnTo>
                <a:lnTo>
                  <a:pt x="55638" y="143509"/>
                </a:lnTo>
                <a:close/>
              </a:path>
              <a:path w="204470" h="332740">
                <a:moveTo>
                  <a:pt x="61508" y="144422"/>
                </a:moveTo>
                <a:lnTo>
                  <a:pt x="61798" y="144779"/>
                </a:lnTo>
                <a:lnTo>
                  <a:pt x="62725" y="144779"/>
                </a:lnTo>
                <a:lnTo>
                  <a:pt x="61508" y="144422"/>
                </a:lnTo>
                <a:close/>
              </a:path>
              <a:path w="204470" h="332740">
                <a:moveTo>
                  <a:pt x="63512" y="143509"/>
                </a:moveTo>
                <a:lnTo>
                  <a:pt x="60769" y="143509"/>
                </a:lnTo>
                <a:lnTo>
                  <a:pt x="63995" y="144779"/>
                </a:lnTo>
                <a:lnTo>
                  <a:pt x="63512" y="143509"/>
                </a:lnTo>
                <a:close/>
              </a:path>
              <a:path w="204470" h="332740">
                <a:moveTo>
                  <a:pt x="75196" y="143509"/>
                </a:moveTo>
                <a:lnTo>
                  <a:pt x="72097" y="143509"/>
                </a:lnTo>
                <a:lnTo>
                  <a:pt x="76111" y="144779"/>
                </a:lnTo>
                <a:lnTo>
                  <a:pt x="76962" y="144779"/>
                </a:lnTo>
                <a:lnTo>
                  <a:pt x="75196" y="143509"/>
                </a:lnTo>
                <a:close/>
              </a:path>
              <a:path w="204470" h="332740">
                <a:moveTo>
                  <a:pt x="60769" y="143509"/>
                </a:moveTo>
                <a:lnTo>
                  <a:pt x="58407" y="143509"/>
                </a:lnTo>
                <a:lnTo>
                  <a:pt x="61508" y="144422"/>
                </a:lnTo>
                <a:lnTo>
                  <a:pt x="60769" y="143509"/>
                </a:lnTo>
                <a:close/>
              </a:path>
              <a:path w="204470" h="332740">
                <a:moveTo>
                  <a:pt x="96926" y="140969"/>
                </a:moveTo>
                <a:lnTo>
                  <a:pt x="95072" y="140969"/>
                </a:lnTo>
                <a:lnTo>
                  <a:pt x="98590" y="143509"/>
                </a:lnTo>
                <a:lnTo>
                  <a:pt x="98247" y="142239"/>
                </a:lnTo>
                <a:lnTo>
                  <a:pt x="97278" y="142228"/>
                </a:lnTo>
                <a:lnTo>
                  <a:pt x="96926" y="140969"/>
                </a:lnTo>
                <a:close/>
              </a:path>
              <a:path w="204470" h="332740">
                <a:moveTo>
                  <a:pt x="100736" y="142239"/>
                </a:moveTo>
                <a:lnTo>
                  <a:pt x="99682" y="142239"/>
                </a:lnTo>
                <a:lnTo>
                  <a:pt x="99568" y="143509"/>
                </a:lnTo>
                <a:lnTo>
                  <a:pt x="101346" y="143509"/>
                </a:lnTo>
                <a:lnTo>
                  <a:pt x="100736" y="142239"/>
                </a:lnTo>
                <a:close/>
              </a:path>
              <a:path w="204470" h="332740">
                <a:moveTo>
                  <a:pt x="142862" y="140969"/>
                </a:moveTo>
                <a:lnTo>
                  <a:pt x="140881" y="140969"/>
                </a:lnTo>
                <a:lnTo>
                  <a:pt x="140004" y="142239"/>
                </a:lnTo>
                <a:lnTo>
                  <a:pt x="141744" y="142239"/>
                </a:lnTo>
                <a:lnTo>
                  <a:pt x="145732" y="143509"/>
                </a:lnTo>
                <a:lnTo>
                  <a:pt x="142011" y="142239"/>
                </a:lnTo>
                <a:lnTo>
                  <a:pt x="142862" y="140969"/>
                </a:lnTo>
                <a:close/>
              </a:path>
              <a:path w="204470" h="332740">
                <a:moveTo>
                  <a:pt x="146572" y="141534"/>
                </a:moveTo>
                <a:lnTo>
                  <a:pt x="147688" y="143509"/>
                </a:lnTo>
                <a:lnTo>
                  <a:pt x="148018" y="143509"/>
                </a:lnTo>
                <a:lnTo>
                  <a:pt x="146995" y="142228"/>
                </a:lnTo>
                <a:lnTo>
                  <a:pt x="146572" y="141534"/>
                </a:lnTo>
                <a:close/>
              </a:path>
              <a:path w="204470" h="332740">
                <a:moveTo>
                  <a:pt x="13487" y="142239"/>
                </a:moveTo>
                <a:lnTo>
                  <a:pt x="13251" y="142830"/>
                </a:lnTo>
                <a:lnTo>
                  <a:pt x="14454" y="142310"/>
                </a:lnTo>
                <a:lnTo>
                  <a:pt x="13487" y="142239"/>
                </a:lnTo>
                <a:close/>
              </a:path>
              <a:path w="204470" h="332740">
                <a:moveTo>
                  <a:pt x="76708" y="140969"/>
                </a:moveTo>
                <a:lnTo>
                  <a:pt x="30175" y="140969"/>
                </a:lnTo>
                <a:lnTo>
                  <a:pt x="31419" y="142239"/>
                </a:lnTo>
                <a:lnTo>
                  <a:pt x="75436" y="142228"/>
                </a:lnTo>
                <a:lnTo>
                  <a:pt x="76708" y="140969"/>
                </a:lnTo>
                <a:close/>
              </a:path>
              <a:path w="204470" h="332740">
                <a:moveTo>
                  <a:pt x="99658" y="142228"/>
                </a:moveTo>
                <a:close/>
              </a:path>
              <a:path w="204470" h="332740">
                <a:moveTo>
                  <a:pt x="120904" y="140969"/>
                </a:moveTo>
                <a:lnTo>
                  <a:pt x="112191" y="140969"/>
                </a:lnTo>
                <a:lnTo>
                  <a:pt x="113842" y="142239"/>
                </a:lnTo>
                <a:lnTo>
                  <a:pt x="139560" y="142239"/>
                </a:lnTo>
                <a:lnTo>
                  <a:pt x="120904" y="140969"/>
                </a:lnTo>
                <a:close/>
              </a:path>
              <a:path w="204470" h="332740">
                <a:moveTo>
                  <a:pt x="153619" y="140969"/>
                </a:moveTo>
                <a:lnTo>
                  <a:pt x="153035" y="140969"/>
                </a:lnTo>
                <a:lnTo>
                  <a:pt x="153733" y="142239"/>
                </a:lnTo>
                <a:lnTo>
                  <a:pt x="154533" y="142239"/>
                </a:lnTo>
                <a:lnTo>
                  <a:pt x="153619" y="140969"/>
                </a:lnTo>
                <a:close/>
              </a:path>
              <a:path w="204470" h="332740">
                <a:moveTo>
                  <a:pt x="99783" y="140969"/>
                </a:moveTo>
                <a:lnTo>
                  <a:pt x="96926" y="140969"/>
                </a:lnTo>
                <a:lnTo>
                  <a:pt x="99658" y="142228"/>
                </a:lnTo>
                <a:lnTo>
                  <a:pt x="99783" y="140969"/>
                </a:lnTo>
                <a:close/>
              </a:path>
              <a:path w="204470" h="332740">
                <a:moveTo>
                  <a:pt x="146253" y="140969"/>
                </a:moveTo>
                <a:lnTo>
                  <a:pt x="146572" y="141534"/>
                </a:lnTo>
                <a:lnTo>
                  <a:pt x="146253" y="140969"/>
                </a:lnTo>
                <a:close/>
              </a:path>
              <a:path w="204470" h="332740">
                <a:moveTo>
                  <a:pt x="11861" y="120649"/>
                </a:moveTo>
                <a:lnTo>
                  <a:pt x="5105" y="120649"/>
                </a:lnTo>
                <a:lnTo>
                  <a:pt x="2273" y="121919"/>
                </a:lnTo>
                <a:lnTo>
                  <a:pt x="952" y="121919"/>
                </a:lnTo>
                <a:lnTo>
                  <a:pt x="0" y="125729"/>
                </a:lnTo>
                <a:lnTo>
                  <a:pt x="6261" y="132079"/>
                </a:lnTo>
                <a:lnTo>
                  <a:pt x="9321" y="135889"/>
                </a:lnTo>
                <a:lnTo>
                  <a:pt x="15182" y="139707"/>
                </a:lnTo>
                <a:lnTo>
                  <a:pt x="20574" y="140969"/>
                </a:lnTo>
                <a:lnTo>
                  <a:pt x="38265" y="140969"/>
                </a:lnTo>
                <a:lnTo>
                  <a:pt x="31064" y="139699"/>
                </a:lnTo>
                <a:lnTo>
                  <a:pt x="24409" y="139699"/>
                </a:lnTo>
                <a:lnTo>
                  <a:pt x="23571" y="138429"/>
                </a:lnTo>
                <a:lnTo>
                  <a:pt x="18669" y="138429"/>
                </a:lnTo>
                <a:lnTo>
                  <a:pt x="12484" y="134619"/>
                </a:lnTo>
                <a:lnTo>
                  <a:pt x="14122" y="134619"/>
                </a:lnTo>
                <a:lnTo>
                  <a:pt x="7899" y="132079"/>
                </a:lnTo>
                <a:lnTo>
                  <a:pt x="8864" y="132079"/>
                </a:lnTo>
                <a:lnTo>
                  <a:pt x="9842" y="130809"/>
                </a:lnTo>
                <a:lnTo>
                  <a:pt x="6210" y="130809"/>
                </a:lnTo>
                <a:lnTo>
                  <a:pt x="6248" y="129539"/>
                </a:lnTo>
                <a:lnTo>
                  <a:pt x="8267" y="129539"/>
                </a:lnTo>
                <a:lnTo>
                  <a:pt x="2908" y="128269"/>
                </a:lnTo>
                <a:lnTo>
                  <a:pt x="3338" y="125880"/>
                </a:lnTo>
                <a:lnTo>
                  <a:pt x="2298" y="125729"/>
                </a:lnTo>
                <a:lnTo>
                  <a:pt x="3352" y="123189"/>
                </a:lnTo>
                <a:lnTo>
                  <a:pt x="4927" y="123189"/>
                </a:lnTo>
                <a:lnTo>
                  <a:pt x="11861" y="120649"/>
                </a:lnTo>
                <a:close/>
              </a:path>
              <a:path w="204470" h="332740">
                <a:moveTo>
                  <a:pt x="43738" y="138429"/>
                </a:moveTo>
                <a:lnTo>
                  <a:pt x="43218" y="138429"/>
                </a:lnTo>
                <a:lnTo>
                  <a:pt x="41351" y="139699"/>
                </a:lnTo>
                <a:lnTo>
                  <a:pt x="40259" y="140969"/>
                </a:lnTo>
                <a:lnTo>
                  <a:pt x="42583" y="140969"/>
                </a:lnTo>
                <a:lnTo>
                  <a:pt x="43053" y="139699"/>
                </a:lnTo>
                <a:lnTo>
                  <a:pt x="43738" y="138429"/>
                </a:lnTo>
                <a:close/>
              </a:path>
              <a:path w="204470" h="332740">
                <a:moveTo>
                  <a:pt x="44170" y="139699"/>
                </a:moveTo>
                <a:lnTo>
                  <a:pt x="42583" y="140969"/>
                </a:lnTo>
                <a:lnTo>
                  <a:pt x="44589" y="140969"/>
                </a:lnTo>
                <a:lnTo>
                  <a:pt x="44170" y="139699"/>
                </a:lnTo>
                <a:close/>
              </a:path>
              <a:path w="204470" h="332740">
                <a:moveTo>
                  <a:pt x="49872" y="139699"/>
                </a:moveTo>
                <a:lnTo>
                  <a:pt x="46583" y="140969"/>
                </a:lnTo>
                <a:lnTo>
                  <a:pt x="49453" y="140969"/>
                </a:lnTo>
                <a:lnTo>
                  <a:pt x="49872" y="139699"/>
                </a:lnTo>
                <a:close/>
              </a:path>
              <a:path w="204470" h="332740">
                <a:moveTo>
                  <a:pt x="61429" y="139707"/>
                </a:moveTo>
                <a:lnTo>
                  <a:pt x="59105" y="140969"/>
                </a:lnTo>
                <a:lnTo>
                  <a:pt x="60718" y="140969"/>
                </a:lnTo>
                <a:lnTo>
                  <a:pt x="61339" y="140702"/>
                </a:lnTo>
                <a:lnTo>
                  <a:pt x="61429" y="139707"/>
                </a:lnTo>
                <a:close/>
              </a:path>
              <a:path w="204470" h="332740">
                <a:moveTo>
                  <a:pt x="66624" y="138429"/>
                </a:moveTo>
                <a:lnTo>
                  <a:pt x="61339" y="140702"/>
                </a:lnTo>
                <a:lnTo>
                  <a:pt x="61315" y="140969"/>
                </a:lnTo>
                <a:lnTo>
                  <a:pt x="63423" y="140969"/>
                </a:lnTo>
                <a:lnTo>
                  <a:pt x="63856" y="140916"/>
                </a:lnTo>
                <a:lnTo>
                  <a:pt x="64173" y="139699"/>
                </a:lnTo>
                <a:lnTo>
                  <a:pt x="66624" y="138429"/>
                </a:lnTo>
                <a:close/>
              </a:path>
              <a:path w="204470" h="332740">
                <a:moveTo>
                  <a:pt x="31274" y="132229"/>
                </a:moveTo>
                <a:lnTo>
                  <a:pt x="36406" y="133349"/>
                </a:lnTo>
                <a:lnTo>
                  <a:pt x="67144" y="135889"/>
                </a:lnTo>
                <a:lnTo>
                  <a:pt x="68491" y="137159"/>
                </a:lnTo>
                <a:lnTo>
                  <a:pt x="73748" y="139699"/>
                </a:lnTo>
                <a:lnTo>
                  <a:pt x="63856" y="140916"/>
                </a:lnTo>
                <a:lnTo>
                  <a:pt x="82854" y="140969"/>
                </a:lnTo>
                <a:lnTo>
                  <a:pt x="83362" y="139699"/>
                </a:lnTo>
                <a:lnTo>
                  <a:pt x="76060" y="139699"/>
                </a:lnTo>
                <a:lnTo>
                  <a:pt x="73583" y="138429"/>
                </a:lnTo>
                <a:lnTo>
                  <a:pt x="75095" y="138429"/>
                </a:lnTo>
                <a:lnTo>
                  <a:pt x="71755" y="137159"/>
                </a:lnTo>
                <a:lnTo>
                  <a:pt x="69659" y="137159"/>
                </a:lnTo>
                <a:lnTo>
                  <a:pt x="69519" y="135889"/>
                </a:lnTo>
                <a:lnTo>
                  <a:pt x="71577" y="135889"/>
                </a:lnTo>
                <a:lnTo>
                  <a:pt x="68478" y="134619"/>
                </a:lnTo>
                <a:lnTo>
                  <a:pt x="54352" y="134619"/>
                </a:lnTo>
                <a:lnTo>
                  <a:pt x="31274" y="132229"/>
                </a:lnTo>
                <a:close/>
              </a:path>
              <a:path w="204470" h="332740">
                <a:moveTo>
                  <a:pt x="88798" y="139699"/>
                </a:moveTo>
                <a:lnTo>
                  <a:pt x="85813" y="140969"/>
                </a:lnTo>
                <a:lnTo>
                  <a:pt x="86906" y="140969"/>
                </a:lnTo>
                <a:lnTo>
                  <a:pt x="88798" y="139699"/>
                </a:lnTo>
                <a:close/>
              </a:path>
              <a:path w="204470" h="332740">
                <a:moveTo>
                  <a:pt x="90601" y="139699"/>
                </a:moveTo>
                <a:lnTo>
                  <a:pt x="90360" y="140969"/>
                </a:lnTo>
                <a:lnTo>
                  <a:pt x="90512" y="140969"/>
                </a:lnTo>
                <a:lnTo>
                  <a:pt x="90601" y="139699"/>
                </a:lnTo>
                <a:close/>
              </a:path>
              <a:path w="204470" h="332740">
                <a:moveTo>
                  <a:pt x="102640" y="139787"/>
                </a:moveTo>
                <a:lnTo>
                  <a:pt x="102120" y="140969"/>
                </a:lnTo>
                <a:lnTo>
                  <a:pt x="102463" y="140969"/>
                </a:lnTo>
                <a:lnTo>
                  <a:pt x="102640" y="139787"/>
                </a:lnTo>
                <a:close/>
              </a:path>
              <a:path w="204470" h="332740">
                <a:moveTo>
                  <a:pt x="112839" y="137159"/>
                </a:moveTo>
                <a:lnTo>
                  <a:pt x="110477" y="137159"/>
                </a:lnTo>
                <a:lnTo>
                  <a:pt x="105537" y="138429"/>
                </a:lnTo>
                <a:lnTo>
                  <a:pt x="104863" y="140969"/>
                </a:lnTo>
                <a:lnTo>
                  <a:pt x="106375" y="140969"/>
                </a:lnTo>
                <a:lnTo>
                  <a:pt x="108191" y="139699"/>
                </a:lnTo>
                <a:lnTo>
                  <a:pt x="107518" y="139699"/>
                </a:lnTo>
                <a:lnTo>
                  <a:pt x="108724" y="138429"/>
                </a:lnTo>
                <a:lnTo>
                  <a:pt x="111988" y="138429"/>
                </a:lnTo>
                <a:lnTo>
                  <a:pt x="112839" y="137159"/>
                </a:lnTo>
                <a:close/>
              </a:path>
              <a:path w="204470" h="332740">
                <a:moveTo>
                  <a:pt x="130009" y="139699"/>
                </a:moveTo>
                <a:lnTo>
                  <a:pt x="130670" y="140969"/>
                </a:lnTo>
                <a:lnTo>
                  <a:pt x="130009" y="139699"/>
                </a:lnTo>
                <a:close/>
              </a:path>
              <a:path w="204470" h="332740">
                <a:moveTo>
                  <a:pt x="138569" y="139699"/>
                </a:moveTo>
                <a:lnTo>
                  <a:pt x="137553" y="139699"/>
                </a:lnTo>
                <a:lnTo>
                  <a:pt x="138582" y="140969"/>
                </a:lnTo>
                <a:lnTo>
                  <a:pt x="138569" y="139699"/>
                </a:lnTo>
                <a:close/>
              </a:path>
              <a:path w="204470" h="332740">
                <a:moveTo>
                  <a:pt x="139754" y="140818"/>
                </a:moveTo>
                <a:lnTo>
                  <a:pt x="139776" y="140969"/>
                </a:lnTo>
                <a:lnTo>
                  <a:pt x="139915" y="140969"/>
                </a:lnTo>
                <a:lnTo>
                  <a:pt x="139754" y="140818"/>
                </a:lnTo>
                <a:close/>
              </a:path>
              <a:path w="204470" h="332740">
                <a:moveTo>
                  <a:pt x="150520" y="139699"/>
                </a:moveTo>
                <a:lnTo>
                  <a:pt x="140601" y="139699"/>
                </a:lnTo>
                <a:lnTo>
                  <a:pt x="141922" y="140969"/>
                </a:lnTo>
                <a:lnTo>
                  <a:pt x="151536" y="140969"/>
                </a:lnTo>
                <a:lnTo>
                  <a:pt x="150520" y="139699"/>
                </a:lnTo>
                <a:close/>
              </a:path>
              <a:path w="204470" h="332740">
                <a:moveTo>
                  <a:pt x="148158" y="106679"/>
                </a:moveTo>
                <a:lnTo>
                  <a:pt x="152950" y="114299"/>
                </a:lnTo>
                <a:lnTo>
                  <a:pt x="158750" y="120649"/>
                </a:lnTo>
                <a:lnTo>
                  <a:pt x="163492" y="126999"/>
                </a:lnTo>
                <a:lnTo>
                  <a:pt x="165112" y="132079"/>
                </a:lnTo>
                <a:lnTo>
                  <a:pt x="164934" y="133349"/>
                </a:lnTo>
                <a:lnTo>
                  <a:pt x="163982" y="134619"/>
                </a:lnTo>
                <a:lnTo>
                  <a:pt x="158648" y="140969"/>
                </a:lnTo>
                <a:lnTo>
                  <a:pt x="161213" y="140969"/>
                </a:lnTo>
                <a:lnTo>
                  <a:pt x="163817" y="135889"/>
                </a:lnTo>
                <a:lnTo>
                  <a:pt x="166662" y="134619"/>
                </a:lnTo>
                <a:lnTo>
                  <a:pt x="166624" y="132079"/>
                </a:lnTo>
                <a:lnTo>
                  <a:pt x="164574" y="125729"/>
                </a:lnTo>
                <a:lnTo>
                  <a:pt x="159696" y="119379"/>
                </a:lnTo>
                <a:lnTo>
                  <a:pt x="153594" y="112948"/>
                </a:lnTo>
                <a:lnTo>
                  <a:pt x="148158" y="106679"/>
                </a:lnTo>
                <a:close/>
              </a:path>
              <a:path w="204470" h="332740">
                <a:moveTo>
                  <a:pt x="139598" y="139699"/>
                </a:moveTo>
                <a:lnTo>
                  <a:pt x="138569" y="139699"/>
                </a:lnTo>
                <a:lnTo>
                  <a:pt x="139754" y="140818"/>
                </a:lnTo>
                <a:lnTo>
                  <a:pt x="139598" y="139699"/>
                </a:lnTo>
                <a:close/>
              </a:path>
              <a:path w="204470" h="332740">
                <a:moveTo>
                  <a:pt x="102679" y="139699"/>
                </a:moveTo>
                <a:close/>
              </a:path>
              <a:path w="204470" h="332740">
                <a:moveTo>
                  <a:pt x="32080" y="138429"/>
                </a:moveTo>
                <a:lnTo>
                  <a:pt x="31051" y="138429"/>
                </a:lnTo>
                <a:lnTo>
                  <a:pt x="29476" y="139699"/>
                </a:lnTo>
                <a:lnTo>
                  <a:pt x="30480" y="139699"/>
                </a:lnTo>
                <a:lnTo>
                  <a:pt x="32080" y="138429"/>
                </a:lnTo>
                <a:close/>
              </a:path>
              <a:path w="204470" h="332740">
                <a:moveTo>
                  <a:pt x="113271" y="138429"/>
                </a:moveTo>
                <a:lnTo>
                  <a:pt x="108724" y="138429"/>
                </a:lnTo>
                <a:lnTo>
                  <a:pt x="111569" y="139699"/>
                </a:lnTo>
                <a:lnTo>
                  <a:pt x="113271" y="138429"/>
                </a:lnTo>
                <a:close/>
              </a:path>
              <a:path w="204470" h="332740">
                <a:moveTo>
                  <a:pt x="126555" y="138429"/>
                </a:moveTo>
                <a:lnTo>
                  <a:pt x="125450" y="138429"/>
                </a:lnTo>
                <a:lnTo>
                  <a:pt x="126936" y="139699"/>
                </a:lnTo>
                <a:lnTo>
                  <a:pt x="126555" y="138429"/>
                </a:lnTo>
                <a:close/>
              </a:path>
              <a:path w="204470" h="332740">
                <a:moveTo>
                  <a:pt x="129387" y="138429"/>
                </a:moveTo>
                <a:lnTo>
                  <a:pt x="127990" y="138429"/>
                </a:lnTo>
                <a:lnTo>
                  <a:pt x="129120" y="139699"/>
                </a:lnTo>
                <a:lnTo>
                  <a:pt x="129654" y="139699"/>
                </a:lnTo>
                <a:lnTo>
                  <a:pt x="129387" y="138429"/>
                </a:lnTo>
                <a:close/>
              </a:path>
              <a:path w="204470" h="332740">
                <a:moveTo>
                  <a:pt x="139077" y="138429"/>
                </a:moveTo>
                <a:lnTo>
                  <a:pt x="129387" y="138429"/>
                </a:lnTo>
                <a:lnTo>
                  <a:pt x="132041" y="139699"/>
                </a:lnTo>
                <a:lnTo>
                  <a:pt x="140931" y="139699"/>
                </a:lnTo>
                <a:lnTo>
                  <a:pt x="139077" y="138429"/>
                </a:lnTo>
                <a:close/>
              </a:path>
              <a:path w="204470" h="332740">
                <a:moveTo>
                  <a:pt x="146481" y="138429"/>
                </a:moveTo>
                <a:lnTo>
                  <a:pt x="143116" y="138429"/>
                </a:lnTo>
                <a:lnTo>
                  <a:pt x="144259" y="139699"/>
                </a:lnTo>
                <a:lnTo>
                  <a:pt x="147967" y="139699"/>
                </a:lnTo>
                <a:lnTo>
                  <a:pt x="146481" y="138429"/>
                </a:lnTo>
                <a:close/>
              </a:path>
              <a:path w="204470" h="332740">
                <a:moveTo>
                  <a:pt x="152412" y="138429"/>
                </a:moveTo>
                <a:lnTo>
                  <a:pt x="150660" y="138429"/>
                </a:lnTo>
                <a:lnTo>
                  <a:pt x="149834" y="139699"/>
                </a:lnTo>
                <a:lnTo>
                  <a:pt x="151307" y="139699"/>
                </a:lnTo>
                <a:lnTo>
                  <a:pt x="152412" y="138429"/>
                </a:lnTo>
                <a:close/>
              </a:path>
              <a:path w="204470" h="332740">
                <a:moveTo>
                  <a:pt x="153898" y="138429"/>
                </a:moveTo>
                <a:lnTo>
                  <a:pt x="153657" y="138429"/>
                </a:lnTo>
                <a:lnTo>
                  <a:pt x="154724" y="139699"/>
                </a:lnTo>
                <a:lnTo>
                  <a:pt x="155194" y="139699"/>
                </a:lnTo>
                <a:lnTo>
                  <a:pt x="153898" y="138429"/>
                </a:lnTo>
                <a:close/>
              </a:path>
              <a:path w="204470" h="332740">
                <a:moveTo>
                  <a:pt x="126111" y="137159"/>
                </a:moveTo>
                <a:lnTo>
                  <a:pt x="118478" y="137159"/>
                </a:lnTo>
                <a:lnTo>
                  <a:pt x="121996" y="138429"/>
                </a:lnTo>
                <a:lnTo>
                  <a:pt x="129146" y="138429"/>
                </a:lnTo>
                <a:lnTo>
                  <a:pt x="126111" y="137159"/>
                </a:lnTo>
                <a:close/>
              </a:path>
              <a:path w="204470" h="332740">
                <a:moveTo>
                  <a:pt x="130873" y="137159"/>
                </a:moveTo>
                <a:lnTo>
                  <a:pt x="130543" y="137159"/>
                </a:lnTo>
                <a:lnTo>
                  <a:pt x="129730" y="138429"/>
                </a:lnTo>
                <a:lnTo>
                  <a:pt x="130530" y="138429"/>
                </a:lnTo>
                <a:lnTo>
                  <a:pt x="130873" y="137159"/>
                </a:lnTo>
                <a:close/>
              </a:path>
              <a:path w="204470" h="332740">
                <a:moveTo>
                  <a:pt x="142582" y="132079"/>
                </a:moveTo>
                <a:lnTo>
                  <a:pt x="139115" y="132079"/>
                </a:lnTo>
                <a:lnTo>
                  <a:pt x="140576" y="133349"/>
                </a:lnTo>
                <a:lnTo>
                  <a:pt x="141020" y="135889"/>
                </a:lnTo>
                <a:lnTo>
                  <a:pt x="134797" y="135889"/>
                </a:lnTo>
                <a:lnTo>
                  <a:pt x="141554" y="137159"/>
                </a:lnTo>
                <a:lnTo>
                  <a:pt x="142189" y="138429"/>
                </a:lnTo>
                <a:lnTo>
                  <a:pt x="148666" y="138429"/>
                </a:lnTo>
                <a:lnTo>
                  <a:pt x="146126" y="137159"/>
                </a:lnTo>
                <a:lnTo>
                  <a:pt x="143217" y="137159"/>
                </a:lnTo>
                <a:lnTo>
                  <a:pt x="142481" y="135889"/>
                </a:lnTo>
                <a:lnTo>
                  <a:pt x="142532" y="133349"/>
                </a:lnTo>
                <a:lnTo>
                  <a:pt x="142582" y="132079"/>
                </a:lnTo>
                <a:close/>
              </a:path>
              <a:path w="204470" h="332740">
                <a:moveTo>
                  <a:pt x="155486" y="137159"/>
                </a:moveTo>
                <a:lnTo>
                  <a:pt x="153009" y="137159"/>
                </a:lnTo>
                <a:lnTo>
                  <a:pt x="152133" y="138429"/>
                </a:lnTo>
                <a:lnTo>
                  <a:pt x="153873" y="138429"/>
                </a:lnTo>
                <a:lnTo>
                  <a:pt x="155486" y="137159"/>
                </a:lnTo>
                <a:close/>
              </a:path>
              <a:path w="204470" h="332740">
                <a:moveTo>
                  <a:pt x="157168" y="137748"/>
                </a:moveTo>
                <a:lnTo>
                  <a:pt x="157734" y="138429"/>
                </a:lnTo>
                <a:lnTo>
                  <a:pt x="158203" y="138429"/>
                </a:lnTo>
                <a:lnTo>
                  <a:pt x="157168" y="137748"/>
                </a:lnTo>
                <a:close/>
              </a:path>
              <a:path w="204470" h="332740">
                <a:moveTo>
                  <a:pt x="156679" y="137159"/>
                </a:moveTo>
                <a:lnTo>
                  <a:pt x="156273" y="137159"/>
                </a:lnTo>
                <a:lnTo>
                  <a:pt x="157168" y="137748"/>
                </a:lnTo>
                <a:lnTo>
                  <a:pt x="156679" y="137159"/>
                </a:lnTo>
                <a:close/>
              </a:path>
              <a:path w="204470" h="332740">
                <a:moveTo>
                  <a:pt x="115062" y="135889"/>
                </a:moveTo>
                <a:lnTo>
                  <a:pt x="105053" y="135889"/>
                </a:lnTo>
                <a:lnTo>
                  <a:pt x="112522" y="137159"/>
                </a:lnTo>
                <a:lnTo>
                  <a:pt x="117830" y="137159"/>
                </a:lnTo>
                <a:lnTo>
                  <a:pt x="115062" y="135889"/>
                </a:lnTo>
                <a:close/>
              </a:path>
              <a:path w="204470" h="332740">
                <a:moveTo>
                  <a:pt x="153162" y="130809"/>
                </a:moveTo>
                <a:lnTo>
                  <a:pt x="152298" y="130809"/>
                </a:lnTo>
                <a:lnTo>
                  <a:pt x="152158" y="132079"/>
                </a:lnTo>
                <a:lnTo>
                  <a:pt x="152019" y="132079"/>
                </a:lnTo>
                <a:lnTo>
                  <a:pt x="151968" y="133349"/>
                </a:lnTo>
                <a:lnTo>
                  <a:pt x="152209" y="134619"/>
                </a:lnTo>
                <a:lnTo>
                  <a:pt x="153149" y="137159"/>
                </a:lnTo>
                <a:lnTo>
                  <a:pt x="155587" y="137159"/>
                </a:lnTo>
                <a:lnTo>
                  <a:pt x="154762" y="135889"/>
                </a:lnTo>
                <a:lnTo>
                  <a:pt x="155702" y="135889"/>
                </a:lnTo>
                <a:lnTo>
                  <a:pt x="154355" y="134619"/>
                </a:lnTo>
                <a:lnTo>
                  <a:pt x="153504" y="134619"/>
                </a:lnTo>
                <a:lnTo>
                  <a:pt x="153352" y="133349"/>
                </a:lnTo>
                <a:lnTo>
                  <a:pt x="153162" y="130809"/>
                </a:lnTo>
                <a:close/>
              </a:path>
              <a:path w="204470" h="332740">
                <a:moveTo>
                  <a:pt x="158521" y="111759"/>
                </a:moveTo>
                <a:lnTo>
                  <a:pt x="156845" y="111759"/>
                </a:lnTo>
                <a:lnTo>
                  <a:pt x="157695" y="113029"/>
                </a:lnTo>
                <a:lnTo>
                  <a:pt x="159258" y="114299"/>
                </a:lnTo>
                <a:lnTo>
                  <a:pt x="160108" y="115569"/>
                </a:lnTo>
                <a:lnTo>
                  <a:pt x="161607" y="115569"/>
                </a:lnTo>
                <a:lnTo>
                  <a:pt x="163817" y="118109"/>
                </a:lnTo>
                <a:lnTo>
                  <a:pt x="165836" y="119379"/>
                </a:lnTo>
                <a:lnTo>
                  <a:pt x="167767" y="121919"/>
                </a:lnTo>
                <a:lnTo>
                  <a:pt x="170141" y="123189"/>
                </a:lnTo>
                <a:lnTo>
                  <a:pt x="173177" y="126999"/>
                </a:lnTo>
                <a:lnTo>
                  <a:pt x="174764" y="128269"/>
                </a:lnTo>
                <a:lnTo>
                  <a:pt x="177406" y="130809"/>
                </a:lnTo>
                <a:lnTo>
                  <a:pt x="179832" y="134619"/>
                </a:lnTo>
                <a:lnTo>
                  <a:pt x="180251" y="135889"/>
                </a:lnTo>
                <a:lnTo>
                  <a:pt x="180492" y="137159"/>
                </a:lnTo>
                <a:lnTo>
                  <a:pt x="182137" y="137159"/>
                </a:lnTo>
                <a:lnTo>
                  <a:pt x="181254" y="134619"/>
                </a:lnTo>
                <a:lnTo>
                  <a:pt x="178435" y="130809"/>
                </a:lnTo>
                <a:lnTo>
                  <a:pt x="175209" y="128269"/>
                </a:lnTo>
                <a:lnTo>
                  <a:pt x="173291" y="125729"/>
                </a:lnTo>
                <a:lnTo>
                  <a:pt x="170307" y="121919"/>
                </a:lnTo>
                <a:lnTo>
                  <a:pt x="167195" y="119379"/>
                </a:lnTo>
                <a:lnTo>
                  <a:pt x="161721" y="114299"/>
                </a:lnTo>
                <a:lnTo>
                  <a:pt x="161277" y="114299"/>
                </a:lnTo>
                <a:lnTo>
                  <a:pt x="159673" y="112948"/>
                </a:lnTo>
                <a:lnTo>
                  <a:pt x="158521" y="111759"/>
                </a:lnTo>
                <a:close/>
              </a:path>
              <a:path w="204470" h="332740">
                <a:moveTo>
                  <a:pt x="14960" y="134619"/>
                </a:moveTo>
                <a:lnTo>
                  <a:pt x="12484" y="134619"/>
                </a:lnTo>
                <a:lnTo>
                  <a:pt x="14566" y="135889"/>
                </a:lnTo>
                <a:lnTo>
                  <a:pt x="14960" y="134619"/>
                </a:lnTo>
                <a:close/>
              </a:path>
              <a:path w="204470" h="332740">
                <a:moveTo>
                  <a:pt x="83473" y="133349"/>
                </a:moveTo>
                <a:lnTo>
                  <a:pt x="74000" y="133349"/>
                </a:lnTo>
                <a:lnTo>
                  <a:pt x="82562" y="134619"/>
                </a:lnTo>
                <a:lnTo>
                  <a:pt x="90081" y="135889"/>
                </a:lnTo>
                <a:lnTo>
                  <a:pt x="111556" y="135889"/>
                </a:lnTo>
                <a:lnTo>
                  <a:pt x="90055" y="134619"/>
                </a:lnTo>
                <a:lnTo>
                  <a:pt x="83473" y="133349"/>
                </a:lnTo>
                <a:close/>
              </a:path>
              <a:path w="204470" h="332740">
                <a:moveTo>
                  <a:pt x="112471" y="130809"/>
                </a:moveTo>
                <a:lnTo>
                  <a:pt x="107124" y="130809"/>
                </a:lnTo>
                <a:lnTo>
                  <a:pt x="107077" y="132229"/>
                </a:lnTo>
                <a:lnTo>
                  <a:pt x="107581" y="133349"/>
                </a:lnTo>
                <a:lnTo>
                  <a:pt x="109296" y="134619"/>
                </a:lnTo>
                <a:lnTo>
                  <a:pt x="111556" y="135889"/>
                </a:lnTo>
                <a:lnTo>
                  <a:pt x="114769" y="135889"/>
                </a:lnTo>
                <a:lnTo>
                  <a:pt x="112166" y="134619"/>
                </a:lnTo>
                <a:lnTo>
                  <a:pt x="111061" y="134619"/>
                </a:lnTo>
                <a:lnTo>
                  <a:pt x="109308" y="133349"/>
                </a:lnTo>
                <a:lnTo>
                  <a:pt x="111645" y="133349"/>
                </a:lnTo>
                <a:lnTo>
                  <a:pt x="109715" y="132079"/>
                </a:lnTo>
                <a:lnTo>
                  <a:pt x="112217" y="132079"/>
                </a:lnTo>
                <a:lnTo>
                  <a:pt x="112471" y="130809"/>
                </a:lnTo>
                <a:close/>
              </a:path>
              <a:path w="204470" h="332740">
                <a:moveTo>
                  <a:pt x="117716" y="132079"/>
                </a:moveTo>
                <a:lnTo>
                  <a:pt x="112801" y="132079"/>
                </a:lnTo>
                <a:lnTo>
                  <a:pt x="117741" y="133349"/>
                </a:lnTo>
                <a:lnTo>
                  <a:pt x="131013" y="135889"/>
                </a:lnTo>
                <a:lnTo>
                  <a:pt x="134010" y="135889"/>
                </a:lnTo>
                <a:lnTo>
                  <a:pt x="131508" y="134619"/>
                </a:lnTo>
                <a:lnTo>
                  <a:pt x="125501" y="133349"/>
                </a:lnTo>
                <a:lnTo>
                  <a:pt x="121996" y="133349"/>
                </a:lnTo>
                <a:lnTo>
                  <a:pt x="117716" y="132079"/>
                </a:lnTo>
                <a:close/>
              </a:path>
              <a:path w="204470" h="332740">
                <a:moveTo>
                  <a:pt x="176352" y="134619"/>
                </a:moveTo>
                <a:lnTo>
                  <a:pt x="175653" y="134619"/>
                </a:lnTo>
                <a:lnTo>
                  <a:pt x="176773" y="135576"/>
                </a:lnTo>
                <a:lnTo>
                  <a:pt x="176352" y="134619"/>
                </a:lnTo>
                <a:close/>
              </a:path>
              <a:path w="204470" h="332740">
                <a:moveTo>
                  <a:pt x="68859" y="130809"/>
                </a:moveTo>
                <a:lnTo>
                  <a:pt x="66789" y="130809"/>
                </a:lnTo>
                <a:lnTo>
                  <a:pt x="66205" y="132079"/>
                </a:lnTo>
                <a:lnTo>
                  <a:pt x="65824" y="133349"/>
                </a:lnTo>
                <a:lnTo>
                  <a:pt x="66636" y="134619"/>
                </a:lnTo>
                <a:lnTo>
                  <a:pt x="69329" y="134619"/>
                </a:lnTo>
                <a:lnTo>
                  <a:pt x="67767" y="133349"/>
                </a:lnTo>
                <a:lnTo>
                  <a:pt x="68059" y="133349"/>
                </a:lnTo>
                <a:lnTo>
                  <a:pt x="70815" y="132079"/>
                </a:lnTo>
                <a:lnTo>
                  <a:pt x="72491" y="132079"/>
                </a:lnTo>
                <a:lnTo>
                  <a:pt x="68859" y="130809"/>
                </a:lnTo>
                <a:close/>
              </a:path>
              <a:path w="204470" h="332740">
                <a:moveTo>
                  <a:pt x="143522" y="133349"/>
                </a:moveTo>
                <a:lnTo>
                  <a:pt x="142506" y="133349"/>
                </a:lnTo>
                <a:lnTo>
                  <a:pt x="144297" y="134619"/>
                </a:lnTo>
                <a:lnTo>
                  <a:pt x="144475" y="134619"/>
                </a:lnTo>
                <a:lnTo>
                  <a:pt x="143522" y="133349"/>
                </a:lnTo>
                <a:close/>
              </a:path>
              <a:path w="204470" h="332740">
                <a:moveTo>
                  <a:pt x="135102" y="132079"/>
                </a:moveTo>
                <a:lnTo>
                  <a:pt x="134912" y="132079"/>
                </a:lnTo>
                <a:lnTo>
                  <a:pt x="135572" y="133349"/>
                </a:lnTo>
                <a:lnTo>
                  <a:pt x="135102" y="132079"/>
                </a:lnTo>
                <a:close/>
              </a:path>
              <a:path w="204470" h="332740">
                <a:moveTo>
                  <a:pt x="137045" y="132079"/>
                </a:moveTo>
                <a:lnTo>
                  <a:pt x="136334" y="132079"/>
                </a:lnTo>
                <a:lnTo>
                  <a:pt x="137172" y="133349"/>
                </a:lnTo>
                <a:lnTo>
                  <a:pt x="137045" y="132079"/>
                </a:lnTo>
                <a:close/>
              </a:path>
              <a:path w="204470" h="332740">
                <a:moveTo>
                  <a:pt x="145834" y="130809"/>
                </a:moveTo>
                <a:lnTo>
                  <a:pt x="144310" y="130809"/>
                </a:lnTo>
                <a:lnTo>
                  <a:pt x="146227" y="132079"/>
                </a:lnTo>
                <a:lnTo>
                  <a:pt x="147294" y="133349"/>
                </a:lnTo>
                <a:lnTo>
                  <a:pt x="146697" y="132079"/>
                </a:lnTo>
                <a:lnTo>
                  <a:pt x="145834" y="130809"/>
                </a:lnTo>
                <a:close/>
              </a:path>
              <a:path w="204470" h="332740">
                <a:moveTo>
                  <a:pt x="19354" y="129539"/>
                </a:moveTo>
                <a:lnTo>
                  <a:pt x="29868" y="132079"/>
                </a:lnTo>
                <a:lnTo>
                  <a:pt x="31274" y="132229"/>
                </a:lnTo>
                <a:lnTo>
                  <a:pt x="24773" y="130809"/>
                </a:lnTo>
                <a:lnTo>
                  <a:pt x="19354" y="129539"/>
                </a:lnTo>
                <a:close/>
              </a:path>
              <a:path w="204470" h="332740">
                <a:moveTo>
                  <a:pt x="63906" y="128269"/>
                </a:moveTo>
                <a:lnTo>
                  <a:pt x="53721" y="128269"/>
                </a:lnTo>
                <a:lnTo>
                  <a:pt x="55486" y="129539"/>
                </a:lnTo>
                <a:lnTo>
                  <a:pt x="58940" y="132079"/>
                </a:lnTo>
                <a:lnTo>
                  <a:pt x="56591" y="129539"/>
                </a:lnTo>
                <a:lnTo>
                  <a:pt x="69151" y="129539"/>
                </a:lnTo>
                <a:lnTo>
                  <a:pt x="63906" y="128269"/>
                </a:lnTo>
                <a:close/>
              </a:path>
              <a:path w="204470" h="332740">
                <a:moveTo>
                  <a:pt x="59207" y="129539"/>
                </a:moveTo>
                <a:lnTo>
                  <a:pt x="56857" y="129539"/>
                </a:lnTo>
                <a:lnTo>
                  <a:pt x="60718" y="132079"/>
                </a:lnTo>
                <a:lnTo>
                  <a:pt x="59905" y="130809"/>
                </a:lnTo>
                <a:lnTo>
                  <a:pt x="59004" y="130809"/>
                </a:lnTo>
                <a:lnTo>
                  <a:pt x="59207" y="129539"/>
                </a:lnTo>
                <a:close/>
              </a:path>
              <a:path w="204470" h="332740">
                <a:moveTo>
                  <a:pt x="99059" y="131609"/>
                </a:moveTo>
                <a:lnTo>
                  <a:pt x="99148" y="132079"/>
                </a:lnTo>
                <a:lnTo>
                  <a:pt x="99402" y="132079"/>
                </a:lnTo>
                <a:lnTo>
                  <a:pt x="99059" y="131609"/>
                </a:lnTo>
                <a:close/>
              </a:path>
              <a:path w="204470" h="332740">
                <a:moveTo>
                  <a:pt x="128651" y="130809"/>
                </a:moveTo>
                <a:lnTo>
                  <a:pt x="128219" y="130809"/>
                </a:lnTo>
                <a:lnTo>
                  <a:pt x="129209" y="132079"/>
                </a:lnTo>
                <a:lnTo>
                  <a:pt x="128651" y="130809"/>
                </a:lnTo>
                <a:close/>
              </a:path>
              <a:path w="204470" h="332740">
                <a:moveTo>
                  <a:pt x="133070" y="130809"/>
                </a:moveTo>
                <a:lnTo>
                  <a:pt x="132054" y="130809"/>
                </a:lnTo>
                <a:lnTo>
                  <a:pt x="132562" y="132079"/>
                </a:lnTo>
                <a:lnTo>
                  <a:pt x="133032" y="132079"/>
                </a:lnTo>
                <a:lnTo>
                  <a:pt x="133070" y="130809"/>
                </a:lnTo>
                <a:close/>
              </a:path>
              <a:path w="204470" h="332740">
                <a:moveTo>
                  <a:pt x="139674" y="130809"/>
                </a:moveTo>
                <a:lnTo>
                  <a:pt x="133070" y="130809"/>
                </a:lnTo>
                <a:lnTo>
                  <a:pt x="134239" y="132079"/>
                </a:lnTo>
                <a:lnTo>
                  <a:pt x="140906" y="132079"/>
                </a:lnTo>
                <a:lnTo>
                  <a:pt x="139674" y="130809"/>
                </a:lnTo>
                <a:close/>
              </a:path>
              <a:path w="204470" h="332740">
                <a:moveTo>
                  <a:pt x="144310" y="130809"/>
                </a:moveTo>
                <a:lnTo>
                  <a:pt x="141122" y="130809"/>
                </a:lnTo>
                <a:lnTo>
                  <a:pt x="140906" y="132079"/>
                </a:lnTo>
                <a:lnTo>
                  <a:pt x="142659" y="132079"/>
                </a:lnTo>
                <a:lnTo>
                  <a:pt x="144310" y="130809"/>
                </a:lnTo>
                <a:close/>
              </a:path>
              <a:path w="204470" h="332740">
                <a:moveTo>
                  <a:pt x="151142" y="130809"/>
                </a:moveTo>
                <a:lnTo>
                  <a:pt x="152019" y="132079"/>
                </a:lnTo>
                <a:lnTo>
                  <a:pt x="151142" y="130809"/>
                </a:lnTo>
                <a:close/>
              </a:path>
              <a:path w="204470" h="332740">
                <a:moveTo>
                  <a:pt x="154279" y="130809"/>
                </a:moveTo>
                <a:lnTo>
                  <a:pt x="153784" y="130809"/>
                </a:lnTo>
                <a:lnTo>
                  <a:pt x="154851" y="132079"/>
                </a:lnTo>
                <a:lnTo>
                  <a:pt x="154279" y="130809"/>
                </a:lnTo>
                <a:close/>
              </a:path>
              <a:path w="204470" h="332740">
                <a:moveTo>
                  <a:pt x="98666" y="129539"/>
                </a:moveTo>
                <a:lnTo>
                  <a:pt x="97548" y="129539"/>
                </a:lnTo>
                <a:lnTo>
                  <a:pt x="99059" y="131609"/>
                </a:lnTo>
                <a:lnTo>
                  <a:pt x="98666" y="129539"/>
                </a:lnTo>
                <a:close/>
              </a:path>
              <a:path w="204470" h="332740">
                <a:moveTo>
                  <a:pt x="8648" y="129539"/>
                </a:moveTo>
                <a:lnTo>
                  <a:pt x="6248" y="129539"/>
                </a:lnTo>
                <a:lnTo>
                  <a:pt x="7035" y="130809"/>
                </a:lnTo>
                <a:lnTo>
                  <a:pt x="8648" y="129539"/>
                </a:lnTo>
                <a:close/>
              </a:path>
              <a:path w="204470" h="332740">
                <a:moveTo>
                  <a:pt x="61088" y="130365"/>
                </a:moveTo>
                <a:lnTo>
                  <a:pt x="61048" y="130809"/>
                </a:lnTo>
                <a:lnTo>
                  <a:pt x="62103" y="130809"/>
                </a:lnTo>
                <a:lnTo>
                  <a:pt x="61088" y="130365"/>
                </a:lnTo>
                <a:close/>
              </a:path>
              <a:path w="204470" h="332740">
                <a:moveTo>
                  <a:pt x="71640" y="129539"/>
                </a:moveTo>
                <a:lnTo>
                  <a:pt x="61391" y="129539"/>
                </a:lnTo>
                <a:lnTo>
                  <a:pt x="67551" y="130809"/>
                </a:lnTo>
                <a:lnTo>
                  <a:pt x="70319" y="130809"/>
                </a:lnTo>
                <a:lnTo>
                  <a:pt x="71640" y="129539"/>
                </a:lnTo>
                <a:close/>
              </a:path>
              <a:path w="204470" h="332740">
                <a:moveTo>
                  <a:pt x="74256" y="129539"/>
                </a:moveTo>
                <a:lnTo>
                  <a:pt x="70751" y="130809"/>
                </a:lnTo>
                <a:lnTo>
                  <a:pt x="75958" y="130809"/>
                </a:lnTo>
                <a:lnTo>
                  <a:pt x="74256" y="129539"/>
                </a:lnTo>
                <a:close/>
              </a:path>
              <a:path w="204470" h="332740">
                <a:moveTo>
                  <a:pt x="94742" y="129539"/>
                </a:moveTo>
                <a:lnTo>
                  <a:pt x="93306" y="129539"/>
                </a:lnTo>
                <a:lnTo>
                  <a:pt x="92265" y="130809"/>
                </a:lnTo>
                <a:lnTo>
                  <a:pt x="95211" y="130809"/>
                </a:lnTo>
                <a:lnTo>
                  <a:pt x="94742" y="129539"/>
                </a:lnTo>
                <a:close/>
              </a:path>
              <a:path w="204470" h="332740">
                <a:moveTo>
                  <a:pt x="105194" y="129539"/>
                </a:moveTo>
                <a:lnTo>
                  <a:pt x="98666" y="129539"/>
                </a:lnTo>
                <a:lnTo>
                  <a:pt x="102158" y="130809"/>
                </a:lnTo>
                <a:lnTo>
                  <a:pt x="107924" y="130809"/>
                </a:lnTo>
                <a:lnTo>
                  <a:pt x="105194" y="129539"/>
                </a:lnTo>
                <a:close/>
              </a:path>
              <a:path w="204470" h="332740">
                <a:moveTo>
                  <a:pt x="116484" y="126999"/>
                </a:moveTo>
                <a:lnTo>
                  <a:pt x="113880" y="126999"/>
                </a:lnTo>
                <a:lnTo>
                  <a:pt x="108902" y="129539"/>
                </a:lnTo>
                <a:lnTo>
                  <a:pt x="107924" y="130809"/>
                </a:lnTo>
                <a:lnTo>
                  <a:pt x="109270" y="130809"/>
                </a:lnTo>
                <a:lnTo>
                  <a:pt x="111010" y="129539"/>
                </a:lnTo>
                <a:lnTo>
                  <a:pt x="115303" y="129539"/>
                </a:lnTo>
                <a:lnTo>
                  <a:pt x="114223" y="128269"/>
                </a:lnTo>
                <a:lnTo>
                  <a:pt x="117551" y="128269"/>
                </a:lnTo>
                <a:lnTo>
                  <a:pt x="116484" y="126999"/>
                </a:lnTo>
                <a:close/>
              </a:path>
              <a:path w="204470" h="332740">
                <a:moveTo>
                  <a:pt x="127850" y="129539"/>
                </a:moveTo>
                <a:lnTo>
                  <a:pt x="126453" y="129539"/>
                </a:lnTo>
                <a:lnTo>
                  <a:pt x="127241" y="130809"/>
                </a:lnTo>
                <a:lnTo>
                  <a:pt x="128206" y="130809"/>
                </a:lnTo>
                <a:lnTo>
                  <a:pt x="127850" y="129539"/>
                </a:lnTo>
                <a:close/>
              </a:path>
              <a:path w="204470" h="332740">
                <a:moveTo>
                  <a:pt x="131470" y="129539"/>
                </a:moveTo>
                <a:lnTo>
                  <a:pt x="127850" y="129539"/>
                </a:lnTo>
                <a:lnTo>
                  <a:pt x="128574" y="130809"/>
                </a:lnTo>
                <a:lnTo>
                  <a:pt x="133413" y="130809"/>
                </a:lnTo>
                <a:lnTo>
                  <a:pt x="131470" y="129539"/>
                </a:lnTo>
                <a:close/>
              </a:path>
              <a:path w="204470" h="332740">
                <a:moveTo>
                  <a:pt x="136296" y="129539"/>
                </a:moveTo>
                <a:lnTo>
                  <a:pt x="134099" y="130809"/>
                </a:lnTo>
                <a:lnTo>
                  <a:pt x="135382" y="130809"/>
                </a:lnTo>
                <a:lnTo>
                  <a:pt x="136296" y="129539"/>
                </a:lnTo>
                <a:close/>
              </a:path>
              <a:path w="204470" h="332740">
                <a:moveTo>
                  <a:pt x="146088" y="129539"/>
                </a:moveTo>
                <a:lnTo>
                  <a:pt x="142506" y="129539"/>
                </a:lnTo>
                <a:lnTo>
                  <a:pt x="141465" y="130809"/>
                </a:lnTo>
                <a:lnTo>
                  <a:pt x="144386" y="130809"/>
                </a:lnTo>
                <a:lnTo>
                  <a:pt x="146088" y="129539"/>
                </a:lnTo>
                <a:close/>
              </a:path>
              <a:path w="204470" h="332740">
                <a:moveTo>
                  <a:pt x="151523" y="129539"/>
                </a:moveTo>
                <a:lnTo>
                  <a:pt x="147078" y="129539"/>
                </a:lnTo>
                <a:lnTo>
                  <a:pt x="149923" y="130809"/>
                </a:lnTo>
                <a:lnTo>
                  <a:pt x="152628" y="130809"/>
                </a:lnTo>
                <a:lnTo>
                  <a:pt x="151523" y="129539"/>
                </a:lnTo>
                <a:close/>
              </a:path>
              <a:path w="204470" h="332740">
                <a:moveTo>
                  <a:pt x="155486" y="128269"/>
                </a:moveTo>
                <a:lnTo>
                  <a:pt x="154305" y="128269"/>
                </a:lnTo>
                <a:lnTo>
                  <a:pt x="153327" y="129539"/>
                </a:lnTo>
                <a:lnTo>
                  <a:pt x="152628" y="130809"/>
                </a:lnTo>
                <a:lnTo>
                  <a:pt x="153530" y="130809"/>
                </a:lnTo>
                <a:lnTo>
                  <a:pt x="154292" y="129539"/>
                </a:lnTo>
                <a:lnTo>
                  <a:pt x="154495" y="129539"/>
                </a:lnTo>
                <a:lnTo>
                  <a:pt x="155486" y="128269"/>
                </a:lnTo>
                <a:close/>
              </a:path>
              <a:path w="204470" h="332740">
                <a:moveTo>
                  <a:pt x="61163" y="129539"/>
                </a:moveTo>
                <a:lnTo>
                  <a:pt x="59207" y="129539"/>
                </a:lnTo>
                <a:lnTo>
                  <a:pt x="61088" y="130365"/>
                </a:lnTo>
                <a:lnTo>
                  <a:pt x="61163" y="129539"/>
                </a:lnTo>
                <a:close/>
              </a:path>
              <a:path w="204470" h="332740">
                <a:moveTo>
                  <a:pt x="75145" y="128269"/>
                </a:moveTo>
                <a:lnTo>
                  <a:pt x="70853" y="128269"/>
                </a:lnTo>
                <a:lnTo>
                  <a:pt x="69634" y="129539"/>
                </a:lnTo>
                <a:lnTo>
                  <a:pt x="74180" y="129539"/>
                </a:lnTo>
                <a:lnTo>
                  <a:pt x="75145" y="128269"/>
                </a:lnTo>
                <a:close/>
              </a:path>
              <a:path w="204470" h="332740">
                <a:moveTo>
                  <a:pt x="92697" y="128269"/>
                </a:moveTo>
                <a:lnTo>
                  <a:pt x="88303" y="128269"/>
                </a:lnTo>
                <a:lnTo>
                  <a:pt x="90779" y="129539"/>
                </a:lnTo>
                <a:lnTo>
                  <a:pt x="93599" y="129539"/>
                </a:lnTo>
                <a:lnTo>
                  <a:pt x="92697" y="128269"/>
                </a:lnTo>
                <a:close/>
              </a:path>
              <a:path w="204470" h="332740">
                <a:moveTo>
                  <a:pt x="95199" y="128269"/>
                </a:moveTo>
                <a:lnTo>
                  <a:pt x="92722" y="128269"/>
                </a:lnTo>
                <a:lnTo>
                  <a:pt x="93599" y="129539"/>
                </a:lnTo>
                <a:lnTo>
                  <a:pt x="93916" y="129539"/>
                </a:lnTo>
                <a:lnTo>
                  <a:pt x="95199" y="128269"/>
                </a:lnTo>
                <a:close/>
              </a:path>
              <a:path w="204470" h="332740">
                <a:moveTo>
                  <a:pt x="100749" y="128269"/>
                </a:moveTo>
                <a:lnTo>
                  <a:pt x="100393" y="128269"/>
                </a:lnTo>
                <a:lnTo>
                  <a:pt x="99580" y="129539"/>
                </a:lnTo>
                <a:lnTo>
                  <a:pt x="100063" y="129539"/>
                </a:lnTo>
                <a:lnTo>
                  <a:pt x="100749" y="128269"/>
                </a:lnTo>
                <a:close/>
              </a:path>
              <a:path w="204470" h="332740">
                <a:moveTo>
                  <a:pt x="125183" y="128269"/>
                </a:moveTo>
                <a:lnTo>
                  <a:pt x="120700" y="128269"/>
                </a:lnTo>
                <a:lnTo>
                  <a:pt x="124320" y="129539"/>
                </a:lnTo>
                <a:lnTo>
                  <a:pt x="128930" y="129539"/>
                </a:lnTo>
                <a:lnTo>
                  <a:pt x="125183" y="128269"/>
                </a:lnTo>
                <a:close/>
              </a:path>
              <a:path w="204470" h="332740">
                <a:moveTo>
                  <a:pt x="115303" y="121919"/>
                </a:moveTo>
                <a:lnTo>
                  <a:pt x="117876" y="123189"/>
                </a:lnTo>
                <a:lnTo>
                  <a:pt x="124699" y="124474"/>
                </a:lnTo>
                <a:lnTo>
                  <a:pt x="133760" y="126999"/>
                </a:lnTo>
                <a:lnTo>
                  <a:pt x="143484" y="129539"/>
                </a:lnTo>
                <a:lnTo>
                  <a:pt x="150596" y="129539"/>
                </a:lnTo>
                <a:lnTo>
                  <a:pt x="149961" y="128269"/>
                </a:lnTo>
                <a:lnTo>
                  <a:pt x="144564" y="128269"/>
                </a:lnTo>
                <a:lnTo>
                  <a:pt x="129957" y="125729"/>
                </a:lnTo>
                <a:lnTo>
                  <a:pt x="122638" y="123189"/>
                </a:lnTo>
                <a:lnTo>
                  <a:pt x="115303" y="121919"/>
                </a:lnTo>
                <a:close/>
              </a:path>
              <a:path w="204470" h="332740">
                <a:moveTo>
                  <a:pt x="156400" y="128269"/>
                </a:moveTo>
                <a:lnTo>
                  <a:pt x="155486" y="128269"/>
                </a:lnTo>
                <a:lnTo>
                  <a:pt x="156235" y="129539"/>
                </a:lnTo>
                <a:lnTo>
                  <a:pt x="156870" y="129539"/>
                </a:lnTo>
                <a:lnTo>
                  <a:pt x="156400" y="128269"/>
                </a:lnTo>
                <a:close/>
              </a:path>
              <a:path w="204470" h="332740">
                <a:moveTo>
                  <a:pt x="160997" y="128269"/>
                </a:moveTo>
                <a:lnTo>
                  <a:pt x="160108" y="128269"/>
                </a:lnTo>
                <a:lnTo>
                  <a:pt x="161302" y="129539"/>
                </a:lnTo>
                <a:lnTo>
                  <a:pt x="160997" y="128269"/>
                </a:lnTo>
                <a:close/>
              </a:path>
              <a:path w="204470" h="332740">
                <a:moveTo>
                  <a:pt x="6127" y="126283"/>
                </a:moveTo>
                <a:lnTo>
                  <a:pt x="11849" y="128269"/>
                </a:lnTo>
                <a:lnTo>
                  <a:pt x="11087" y="126999"/>
                </a:lnTo>
                <a:lnTo>
                  <a:pt x="6127" y="126283"/>
                </a:lnTo>
                <a:close/>
              </a:path>
              <a:path w="204470" h="332740">
                <a:moveTo>
                  <a:pt x="46710" y="125729"/>
                </a:moveTo>
                <a:lnTo>
                  <a:pt x="38544" y="125729"/>
                </a:lnTo>
                <a:lnTo>
                  <a:pt x="40970" y="126999"/>
                </a:lnTo>
                <a:lnTo>
                  <a:pt x="51536" y="128269"/>
                </a:lnTo>
                <a:lnTo>
                  <a:pt x="58966" y="128269"/>
                </a:lnTo>
                <a:lnTo>
                  <a:pt x="59778" y="126999"/>
                </a:lnTo>
                <a:lnTo>
                  <a:pt x="51536" y="126999"/>
                </a:lnTo>
                <a:lnTo>
                  <a:pt x="46710" y="125729"/>
                </a:lnTo>
                <a:close/>
              </a:path>
              <a:path w="204470" h="332740">
                <a:moveTo>
                  <a:pt x="47158" y="118788"/>
                </a:moveTo>
                <a:lnTo>
                  <a:pt x="58407" y="121919"/>
                </a:lnTo>
                <a:lnTo>
                  <a:pt x="75196" y="126999"/>
                </a:lnTo>
                <a:lnTo>
                  <a:pt x="75463" y="126999"/>
                </a:lnTo>
                <a:lnTo>
                  <a:pt x="74129" y="128269"/>
                </a:lnTo>
                <a:lnTo>
                  <a:pt x="81838" y="128269"/>
                </a:lnTo>
                <a:lnTo>
                  <a:pt x="77762" y="126999"/>
                </a:lnTo>
                <a:lnTo>
                  <a:pt x="76631" y="125729"/>
                </a:lnTo>
                <a:lnTo>
                  <a:pt x="72669" y="125729"/>
                </a:lnTo>
                <a:lnTo>
                  <a:pt x="59120" y="121919"/>
                </a:lnTo>
                <a:lnTo>
                  <a:pt x="47158" y="118788"/>
                </a:lnTo>
                <a:close/>
              </a:path>
              <a:path w="204470" h="332740">
                <a:moveTo>
                  <a:pt x="128308" y="120649"/>
                </a:moveTo>
                <a:lnTo>
                  <a:pt x="129311" y="121919"/>
                </a:lnTo>
                <a:lnTo>
                  <a:pt x="132575" y="123189"/>
                </a:lnTo>
                <a:lnTo>
                  <a:pt x="137604" y="123189"/>
                </a:lnTo>
                <a:lnTo>
                  <a:pt x="144767" y="125729"/>
                </a:lnTo>
                <a:lnTo>
                  <a:pt x="145122" y="126999"/>
                </a:lnTo>
                <a:lnTo>
                  <a:pt x="145770" y="128269"/>
                </a:lnTo>
                <a:lnTo>
                  <a:pt x="149263" y="128269"/>
                </a:lnTo>
                <a:lnTo>
                  <a:pt x="147066" y="125729"/>
                </a:lnTo>
                <a:lnTo>
                  <a:pt x="145796" y="124459"/>
                </a:lnTo>
                <a:lnTo>
                  <a:pt x="144462" y="124459"/>
                </a:lnTo>
                <a:lnTo>
                  <a:pt x="128308" y="120649"/>
                </a:lnTo>
                <a:close/>
              </a:path>
              <a:path w="204470" h="332740">
                <a:moveTo>
                  <a:pt x="149212" y="115569"/>
                </a:moveTo>
                <a:lnTo>
                  <a:pt x="147675" y="115569"/>
                </a:lnTo>
                <a:lnTo>
                  <a:pt x="147734" y="116756"/>
                </a:lnTo>
                <a:lnTo>
                  <a:pt x="147967" y="116839"/>
                </a:lnTo>
                <a:lnTo>
                  <a:pt x="148272" y="118109"/>
                </a:lnTo>
                <a:lnTo>
                  <a:pt x="148615" y="119379"/>
                </a:lnTo>
                <a:lnTo>
                  <a:pt x="146456" y="119379"/>
                </a:lnTo>
                <a:lnTo>
                  <a:pt x="147066" y="120649"/>
                </a:lnTo>
                <a:lnTo>
                  <a:pt x="149479" y="120649"/>
                </a:lnTo>
                <a:lnTo>
                  <a:pt x="151749" y="124474"/>
                </a:lnTo>
                <a:lnTo>
                  <a:pt x="153657" y="125729"/>
                </a:lnTo>
                <a:lnTo>
                  <a:pt x="155994" y="126999"/>
                </a:lnTo>
                <a:lnTo>
                  <a:pt x="155422" y="128269"/>
                </a:lnTo>
                <a:lnTo>
                  <a:pt x="157276" y="128269"/>
                </a:lnTo>
                <a:lnTo>
                  <a:pt x="158401" y="127265"/>
                </a:lnTo>
                <a:lnTo>
                  <a:pt x="154011" y="124474"/>
                </a:lnTo>
                <a:lnTo>
                  <a:pt x="151638" y="121919"/>
                </a:lnTo>
                <a:lnTo>
                  <a:pt x="149724" y="117922"/>
                </a:lnTo>
                <a:lnTo>
                  <a:pt x="149161" y="116839"/>
                </a:lnTo>
                <a:lnTo>
                  <a:pt x="149717" y="115958"/>
                </a:lnTo>
                <a:lnTo>
                  <a:pt x="149212" y="115569"/>
                </a:lnTo>
                <a:close/>
              </a:path>
              <a:path w="204470" h="332740">
                <a:moveTo>
                  <a:pt x="158699" y="126999"/>
                </a:moveTo>
                <a:lnTo>
                  <a:pt x="158401" y="127265"/>
                </a:lnTo>
                <a:lnTo>
                  <a:pt x="159981" y="128269"/>
                </a:lnTo>
                <a:lnTo>
                  <a:pt x="158699" y="126999"/>
                </a:lnTo>
                <a:close/>
              </a:path>
              <a:path w="204470" h="332740">
                <a:moveTo>
                  <a:pt x="5181" y="123189"/>
                </a:moveTo>
                <a:lnTo>
                  <a:pt x="4127" y="123189"/>
                </a:lnTo>
                <a:lnTo>
                  <a:pt x="11493" y="125729"/>
                </a:lnTo>
                <a:lnTo>
                  <a:pt x="12268" y="126999"/>
                </a:lnTo>
                <a:lnTo>
                  <a:pt x="12014" y="125729"/>
                </a:lnTo>
                <a:lnTo>
                  <a:pt x="5181" y="123189"/>
                </a:lnTo>
                <a:close/>
              </a:path>
              <a:path w="204470" h="332740">
                <a:moveTo>
                  <a:pt x="43421" y="123189"/>
                </a:moveTo>
                <a:lnTo>
                  <a:pt x="34251" y="123189"/>
                </a:lnTo>
                <a:lnTo>
                  <a:pt x="33997" y="125729"/>
                </a:lnTo>
                <a:lnTo>
                  <a:pt x="36322" y="126999"/>
                </a:lnTo>
                <a:lnTo>
                  <a:pt x="34620" y="124459"/>
                </a:lnTo>
                <a:lnTo>
                  <a:pt x="41935" y="124459"/>
                </a:lnTo>
                <a:lnTo>
                  <a:pt x="43421" y="123189"/>
                </a:lnTo>
                <a:close/>
              </a:path>
              <a:path w="204470" h="332740">
                <a:moveTo>
                  <a:pt x="45605" y="124459"/>
                </a:moveTo>
                <a:lnTo>
                  <a:pt x="38163" y="124459"/>
                </a:lnTo>
                <a:lnTo>
                  <a:pt x="37515" y="126999"/>
                </a:lnTo>
                <a:lnTo>
                  <a:pt x="38989" y="126999"/>
                </a:lnTo>
                <a:lnTo>
                  <a:pt x="38544" y="125729"/>
                </a:lnTo>
                <a:lnTo>
                  <a:pt x="46710" y="125729"/>
                </a:lnTo>
                <a:lnTo>
                  <a:pt x="45605" y="124459"/>
                </a:lnTo>
                <a:close/>
              </a:path>
              <a:path w="204470" h="332740">
                <a:moveTo>
                  <a:pt x="59029" y="125729"/>
                </a:moveTo>
                <a:lnTo>
                  <a:pt x="57683" y="125729"/>
                </a:lnTo>
                <a:lnTo>
                  <a:pt x="55232" y="126999"/>
                </a:lnTo>
                <a:lnTo>
                  <a:pt x="56565" y="126999"/>
                </a:lnTo>
                <a:lnTo>
                  <a:pt x="57777" y="126756"/>
                </a:lnTo>
                <a:lnTo>
                  <a:pt x="59029" y="125729"/>
                </a:lnTo>
                <a:close/>
              </a:path>
              <a:path w="204470" h="332740">
                <a:moveTo>
                  <a:pt x="62877" y="125729"/>
                </a:moveTo>
                <a:lnTo>
                  <a:pt x="57777" y="126756"/>
                </a:lnTo>
                <a:lnTo>
                  <a:pt x="57480" y="126999"/>
                </a:lnTo>
                <a:lnTo>
                  <a:pt x="60198" y="126999"/>
                </a:lnTo>
                <a:lnTo>
                  <a:pt x="62877" y="125729"/>
                </a:lnTo>
                <a:close/>
              </a:path>
              <a:path w="204470" h="332740">
                <a:moveTo>
                  <a:pt x="109756" y="126787"/>
                </a:moveTo>
                <a:lnTo>
                  <a:pt x="110045" y="126999"/>
                </a:lnTo>
                <a:lnTo>
                  <a:pt x="111213" y="126999"/>
                </a:lnTo>
                <a:lnTo>
                  <a:pt x="109756" y="126787"/>
                </a:lnTo>
                <a:close/>
              </a:path>
              <a:path w="204470" h="332740">
                <a:moveTo>
                  <a:pt x="111721" y="120649"/>
                </a:moveTo>
                <a:lnTo>
                  <a:pt x="109562" y="120649"/>
                </a:lnTo>
                <a:lnTo>
                  <a:pt x="109067" y="123189"/>
                </a:lnTo>
                <a:lnTo>
                  <a:pt x="111658" y="125729"/>
                </a:lnTo>
                <a:lnTo>
                  <a:pt x="113499" y="126999"/>
                </a:lnTo>
                <a:lnTo>
                  <a:pt x="115468" y="126999"/>
                </a:lnTo>
                <a:lnTo>
                  <a:pt x="114566" y="125729"/>
                </a:lnTo>
                <a:lnTo>
                  <a:pt x="113182" y="125729"/>
                </a:lnTo>
                <a:lnTo>
                  <a:pt x="112522" y="124459"/>
                </a:lnTo>
                <a:lnTo>
                  <a:pt x="114592" y="124459"/>
                </a:lnTo>
                <a:lnTo>
                  <a:pt x="113713" y="123945"/>
                </a:lnTo>
                <a:lnTo>
                  <a:pt x="112102" y="123189"/>
                </a:lnTo>
                <a:lnTo>
                  <a:pt x="113398" y="123189"/>
                </a:lnTo>
                <a:lnTo>
                  <a:pt x="111810" y="121919"/>
                </a:lnTo>
                <a:lnTo>
                  <a:pt x="110972" y="121919"/>
                </a:lnTo>
                <a:lnTo>
                  <a:pt x="111721" y="120649"/>
                </a:lnTo>
                <a:close/>
              </a:path>
              <a:path w="204470" h="332740">
                <a:moveTo>
                  <a:pt x="171030" y="125729"/>
                </a:moveTo>
                <a:lnTo>
                  <a:pt x="170294" y="125729"/>
                </a:lnTo>
                <a:lnTo>
                  <a:pt x="173126" y="126999"/>
                </a:lnTo>
                <a:lnTo>
                  <a:pt x="171030" y="125729"/>
                </a:lnTo>
                <a:close/>
              </a:path>
              <a:path w="204470" h="332740">
                <a:moveTo>
                  <a:pt x="79948" y="120649"/>
                </a:moveTo>
                <a:lnTo>
                  <a:pt x="76136" y="120649"/>
                </a:lnTo>
                <a:lnTo>
                  <a:pt x="83455" y="121919"/>
                </a:lnTo>
                <a:lnTo>
                  <a:pt x="92746" y="124459"/>
                </a:lnTo>
                <a:lnTo>
                  <a:pt x="102502" y="125729"/>
                </a:lnTo>
                <a:lnTo>
                  <a:pt x="109756" y="126787"/>
                </a:lnTo>
                <a:lnTo>
                  <a:pt x="108318" y="125729"/>
                </a:lnTo>
                <a:lnTo>
                  <a:pt x="98059" y="124436"/>
                </a:lnTo>
                <a:lnTo>
                  <a:pt x="87993" y="121919"/>
                </a:lnTo>
                <a:lnTo>
                  <a:pt x="79948" y="120649"/>
                </a:lnTo>
                <a:close/>
              </a:path>
              <a:path w="204470" h="332740">
                <a:moveTo>
                  <a:pt x="4533" y="125729"/>
                </a:moveTo>
                <a:lnTo>
                  <a:pt x="3365" y="125729"/>
                </a:lnTo>
                <a:lnTo>
                  <a:pt x="3338" y="125880"/>
                </a:lnTo>
                <a:lnTo>
                  <a:pt x="6127" y="126283"/>
                </a:lnTo>
                <a:lnTo>
                  <a:pt x="4533" y="125729"/>
                </a:lnTo>
                <a:close/>
              </a:path>
              <a:path w="204470" h="332740">
                <a:moveTo>
                  <a:pt x="12026" y="121919"/>
                </a:moveTo>
                <a:lnTo>
                  <a:pt x="11620" y="121919"/>
                </a:lnTo>
                <a:lnTo>
                  <a:pt x="17589" y="125729"/>
                </a:lnTo>
                <a:lnTo>
                  <a:pt x="17754" y="125729"/>
                </a:lnTo>
                <a:lnTo>
                  <a:pt x="12026" y="121919"/>
                </a:lnTo>
                <a:close/>
              </a:path>
              <a:path w="204470" h="332740">
                <a:moveTo>
                  <a:pt x="31860" y="124474"/>
                </a:moveTo>
                <a:lnTo>
                  <a:pt x="30467" y="125729"/>
                </a:lnTo>
                <a:lnTo>
                  <a:pt x="32600" y="125729"/>
                </a:lnTo>
                <a:lnTo>
                  <a:pt x="31860" y="124474"/>
                </a:lnTo>
                <a:close/>
              </a:path>
              <a:path w="204470" h="332740">
                <a:moveTo>
                  <a:pt x="70637" y="120649"/>
                </a:moveTo>
                <a:lnTo>
                  <a:pt x="68199" y="120649"/>
                </a:lnTo>
                <a:lnTo>
                  <a:pt x="68884" y="121919"/>
                </a:lnTo>
                <a:lnTo>
                  <a:pt x="70434" y="124360"/>
                </a:lnTo>
                <a:lnTo>
                  <a:pt x="72669" y="125729"/>
                </a:lnTo>
                <a:lnTo>
                  <a:pt x="78193" y="125729"/>
                </a:lnTo>
                <a:lnTo>
                  <a:pt x="73261" y="124474"/>
                </a:lnTo>
                <a:lnTo>
                  <a:pt x="70739" y="121919"/>
                </a:lnTo>
                <a:lnTo>
                  <a:pt x="74155" y="121919"/>
                </a:lnTo>
                <a:lnTo>
                  <a:pt x="70637" y="120649"/>
                </a:lnTo>
                <a:close/>
              </a:path>
              <a:path w="204470" h="332740">
                <a:moveTo>
                  <a:pt x="115697" y="124459"/>
                </a:moveTo>
                <a:lnTo>
                  <a:pt x="113525" y="124459"/>
                </a:lnTo>
                <a:lnTo>
                  <a:pt x="114579" y="125729"/>
                </a:lnTo>
                <a:lnTo>
                  <a:pt x="115671" y="125729"/>
                </a:lnTo>
                <a:lnTo>
                  <a:pt x="115697" y="124459"/>
                </a:lnTo>
                <a:close/>
              </a:path>
              <a:path w="204470" h="332740">
                <a:moveTo>
                  <a:pt x="167297" y="124459"/>
                </a:moveTo>
                <a:lnTo>
                  <a:pt x="169481" y="125729"/>
                </a:lnTo>
                <a:lnTo>
                  <a:pt x="167297" y="124459"/>
                </a:lnTo>
                <a:close/>
              </a:path>
              <a:path w="204470" h="332740">
                <a:moveTo>
                  <a:pt x="11014" y="122519"/>
                </a:moveTo>
                <a:lnTo>
                  <a:pt x="10134" y="124459"/>
                </a:lnTo>
                <a:lnTo>
                  <a:pt x="13284" y="124459"/>
                </a:lnTo>
                <a:lnTo>
                  <a:pt x="11014" y="122519"/>
                </a:lnTo>
                <a:close/>
              </a:path>
              <a:path w="204470" h="332740">
                <a:moveTo>
                  <a:pt x="114597" y="124360"/>
                </a:moveTo>
                <a:lnTo>
                  <a:pt x="114808" y="124459"/>
                </a:lnTo>
                <a:lnTo>
                  <a:pt x="114597" y="124360"/>
                </a:lnTo>
                <a:close/>
              </a:path>
              <a:path w="204470" h="332740">
                <a:moveTo>
                  <a:pt x="134518" y="123189"/>
                </a:moveTo>
                <a:lnTo>
                  <a:pt x="133807" y="123189"/>
                </a:lnTo>
                <a:lnTo>
                  <a:pt x="135166" y="124459"/>
                </a:lnTo>
                <a:lnTo>
                  <a:pt x="135331" y="124459"/>
                </a:lnTo>
                <a:lnTo>
                  <a:pt x="134518" y="123189"/>
                </a:lnTo>
                <a:close/>
              </a:path>
              <a:path w="204470" h="332740">
                <a:moveTo>
                  <a:pt x="146621" y="123189"/>
                </a:moveTo>
                <a:lnTo>
                  <a:pt x="144475" y="123189"/>
                </a:lnTo>
                <a:lnTo>
                  <a:pt x="144564" y="124459"/>
                </a:lnTo>
                <a:lnTo>
                  <a:pt x="145796" y="124459"/>
                </a:lnTo>
                <a:lnTo>
                  <a:pt x="146621" y="123189"/>
                </a:lnTo>
                <a:close/>
              </a:path>
              <a:path w="204470" h="332740">
                <a:moveTo>
                  <a:pt x="148513" y="123189"/>
                </a:moveTo>
                <a:lnTo>
                  <a:pt x="149402" y="124459"/>
                </a:lnTo>
                <a:lnTo>
                  <a:pt x="150444" y="124459"/>
                </a:lnTo>
                <a:lnTo>
                  <a:pt x="148513" y="123189"/>
                </a:lnTo>
                <a:close/>
              </a:path>
              <a:path w="204470" h="332740">
                <a:moveTo>
                  <a:pt x="31102" y="123189"/>
                </a:moveTo>
                <a:lnTo>
                  <a:pt x="27787" y="123189"/>
                </a:lnTo>
                <a:lnTo>
                  <a:pt x="31845" y="124450"/>
                </a:lnTo>
                <a:lnTo>
                  <a:pt x="31102" y="123189"/>
                </a:lnTo>
                <a:close/>
              </a:path>
              <a:path w="204470" h="332740">
                <a:moveTo>
                  <a:pt x="114655" y="123189"/>
                </a:moveTo>
                <a:lnTo>
                  <a:pt x="112420" y="123189"/>
                </a:lnTo>
                <a:lnTo>
                  <a:pt x="113713" y="123945"/>
                </a:lnTo>
                <a:lnTo>
                  <a:pt x="114597" y="124360"/>
                </a:lnTo>
                <a:lnTo>
                  <a:pt x="114655" y="123189"/>
                </a:lnTo>
                <a:close/>
              </a:path>
              <a:path w="204470" h="332740">
                <a:moveTo>
                  <a:pt x="34721" y="121919"/>
                </a:moveTo>
                <a:lnTo>
                  <a:pt x="18846" y="121919"/>
                </a:lnTo>
                <a:lnTo>
                  <a:pt x="24358" y="123189"/>
                </a:lnTo>
                <a:lnTo>
                  <a:pt x="36741" y="123189"/>
                </a:lnTo>
                <a:lnTo>
                  <a:pt x="34721" y="121919"/>
                </a:lnTo>
                <a:close/>
              </a:path>
              <a:path w="204470" h="332740">
                <a:moveTo>
                  <a:pt x="40525" y="121919"/>
                </a:moveTo>
                <a:lnTo>
                  <a:pt x="39979" y="121919"/>
                </a:lnTo>
                <a:lnTo>
                  <a:pt x="37858" y="123189"/>
                </a:lnTo>
                <a:lnTo>
                  <a:pt x="38925" y="123189"/>
                </a:lnTo>
                <a:lnTo>
                  <a:pt x="40525" y="121919"/>
                </a:lnTo>
                <a:close/>
              </a:path>
              <a:path w="204470" h="332740">
                <a:moveTo>
                  <a:pt x="42176" y="121919"/>
                </a:moveTo>
                <a:lnTo>
                  <a:pt x="38925" y="123189"/>
                </a:lnTo>
                <a:lnTo>
                  <a:pt x="40919" y="123189"/>
                </a:lnTo>
                <a:lnTo>
                  <a:pt x="42176" y="121919"/>
                </a:lnTo>
                <a:close/>
              </a:path>
              <a:path w="204470" h="332740">
                <a:moveTo>
                  <a:pt x="104470" y="119379"/>
                </a:moveTo>
                <a:lnTo>
                  <a:pt x="103060" y="119379"/>
                </a:lnTo>
                <a:lnTo>
                  <a:pt x="104063" y="120649"/>
                </a:lnTo>
                <a:lnTo>
                  <a:pt x="106337" y="123189"/>
                </a:lnTo>
                <a:lnTo>
                  <a:pt x="105092" y="120649"/>
                </a:lnTo>
                <a:lnTo>
                  <a:pt x="104470" y="119379"/>
                </a:lnTo>
                <a:close/>
              </a:path>
              <a:path w="204470" h="332740">
                <a:moveTo>
                  <a:pt x="121678" y="111759"/>
                </a:moveTo>
                <a:lnTo>
                  <a:pt x="119595" y="111759"/>
                </a:lnTo>
                <a:lnTo>
                  <a:pt x="121043" y="113029"/>
                </a:lnTo>
                <a:lnTo>
                  <a:pt x="130771" y="116839"/>
                </a:lnTo>
                <a:lnTo>
                  <a:pt x="137883" y="119379"/>
                </a:lnTo>
                <a:lnTo>
                  <a:pt x="144691" y="123189"/>
                </a:lnTo>
                <a:lnTo>
                  <a:pt x="147358" y="123189"/>
                </a:lnTo>
                <a:lnTo>
                  <a:pt x="147345" y="121919"/>
                </a:lnTo>
                <a:lnTo>
                  <a:pt x="144843" y="121919"/>
                </a:lnTo>
                <a:lnTo>
                  <a:pt x="127711" y="114299"/>
                </a:lnTo>
                <a:lnTo>
                  <a:pt x="121678" y="111759"/>
                </a:lnTo>
                <a:close/>
              </a:path>
              <a:path w="204470" h="332740">
                <a:moveTo>
                  <a:pt x="11286" y="121919"/>
                </a:moveTo>
                <a:lnTo>
                  <a:pt x="10312" y="121919"/>
                </a:lnTo>
                <a:lnTo>
                  <a:pt x="11014" y="122519"/>
                </a:lnTo>
                <a:lnTo>
                  <a:pt x="11286" y="121919"/>
                </a:lnTo>
                <a:close/>
              </a:path>
              <a:path w="204470" h="332740">
                <a:moveTo>
                  <a:pt x="30835" y="120649"/>
                </a:moveTo>
                <a:lnTo>
                  <a:pt x="11861" y="120649"/>
                </a:lnTo>
                <a:lnTo>
                  <a:pt x="11286" y="121919"/>
                </a:lnTo>
                <a:lnTo>
                  <a:pt x="31318" y="121919"/>
                </a:lnTo>
                <a:lnTo>
                  <a:pt x="30835" y="120649"/>
                </a:lnTo>
                <a:close/>
              </a:path>
              <a:path w="204470" h="332740">
                <a:moveTo>
                  <a:pt x="105892" y="120649"/>
                </a:moveTo>
                <a:lnTo>
                  <a:pt x="106438" y="121919"/>
                </a:lnTo>
                <a:lnTo>
                  <a:pt x="105892" y="120649"/>
                </a:lnTo>
                <a:close/>
              </a:path>
              <a:path w="204470" h="332740">
                <a:moveTo>
                  <a:pt x="108572" y="120649"/>
                </a:moveTo>
                <a:lnTo>
                  <a:pt x="107759" y="120649"/>
                </a:lnTo>
                <a:lnTo>
                  <a:pt x="108762" y="121919"/>
                </a:lnTo>
                <a:lnTo>
                  <a:pt x="108572" y="120649"/>
                </a:lnTo>
                <a:close/>
              </a:path>
              <a:path w="204470" h="332740">
                <a:moveTo>
                  <a:pt x="148602" y="120649"/>
                </a:moveTo>
                <a:lnTo>
                  <a:pt x="146392" y="120649"/>
                </a:lnTo>
                <a:lnTo>
                  <a:pt x="145275" y="121919"/>
                </a:lnTo>
                <a:lnTo>
                  <a:pt x="147408" y="121919"/>
                </a:lnTo>
                <a:lnTo>
                  <a:pt x="148602" y="120649"/>
                </a:lnTo>
                <a:close/>
              </a:path>
              <a:path w="204470" h="332740">
                <a:moveTo>
                  <a:pt x="17868" y="119379"/>
                </a:moveTo>
                <a:lnTo>
                  <a:pt x="13665" y="119379"/>
                </a:lnTo>
                <a:lnTo>
                  <a:pt x="10325" y="120649"/>
                </a:lnTo>
                <a:lnTo>
                  <a:pt x="22491" y="120649"/>
                </a:lnTo>
                <a:lnTo>
                  <a:pt x="22099" y="120467"/>
                </a:lnTo>
                <a:lnTo>
                  <a:pt x="17868" y="119379"/>
                </a:lnTo>
                <a:close/>
              </a:path>
              <a:path w="204470" h="332740">
                <a:moveTo>
                  <a:pt x="2572" y="101642"/>
                </a:moveTo>
                <a:lnTo>
                  <a:pt x="6057" y="107949"/>
                </a:lnTo>
                <a:lnTo>
                  <a:pt x="9156" y="111759"/>
                </a:lnTo>
                <a:lnTo>
                  <a:pt x="13474" y="116839"/>
                </a:lnTo>
                <a:lnTo>
                  <a:pt x="17475" y="118109"/>
                </a:lnTo>
                <a:lnTo>
                  <a:pt x="19761" y="119379"/>
                </a:lnTo>
                <a:lnTo>
                  <a:pt x="22099" y="120467"/>
                </a:lnTo>
                <a:lnTo>
                  <a:pt x="22809" y="120649"/>
                </a:lnTo>
                <a:lnTo>
                  <a:pt x="28829" y="120649"/>
                </a:lnTo>
                <a:lnTo>
                  <a:pt x="27012" y="119379"/>
                </a:lnTo>
                <a:lnTo>
                  <a:pt x="25184" y="119379"/>
                </a:lnTo>
                <a:lnTo>
                  <a:pt x="22085" y="118109"/>
                </a:lnTo>
                <a:lnTo>
                  <a:pt x="20688" y="118109"/>
                </a:lnTo>
                <a:lnTo>
                  <a:pt x="17805" y="116839"/>
                </a:lnTo>
                <a:lnTo>
                  <a:pt x="15862" y="116839"/>
                </a:lnTo>
                <a:lnTo>
                  <a:pt x="11125" y="111759"/>
                </a:lnTo>
                <a:lnTo>
                  <a:pt x="10858" y="111759"/>
                </a:lnTo>
                <a:lnTo>
                  <a:pt x="10109" y="110489"/>
                </a:lnTo>
                <a:lnTo>
                  <a:pt x="10769" y="110489"/>
                </a:lnTo>
                <a:lnTo>
                  <a:pt x="7747" y="107949"/>
                </a:lnTo>
                <a:lnTo>
                  <a:pt x="7546" y="107036"/>
                </a:lnTo>
                <a:lnTo>
                  <a:pt x="6261" y="106679"/>
                </a:lnTo>
                <a:lnTo>
                  <a:pt x="6540" y="105409"/>
                </a:lnTo>
                <a:lnTo>
                  <a:pt x="10160" y="105409"/>
                </a:lnTo>
                <a:lnTo>
                  <a:pt x="3975" y="104139"/>
                </a:lnTo>
                <a:lnTo>
                  <a:pt x="4651" y="102150"/>
                </a:lnTo>
                <a:lnTo>
                  <a:pt x="2572" y="101642"/>
                </a:lnTo>
                <a:close/>
              </a:path>
              <a:path w="204470" h="332740">
                <a:moveTo>
                  <a:pt x="68516" y="115569"/>
                </a:moveTo>
                <a:lnTo>
                  <a:pt x="59740" y="115569"/>
                </a:lnTo>
                <a:lnTo>
                  <a:pt x="70104" y="118109"/>
                </a:lnTo>
                <a:lnTo>
                  <a:pt x="68427" y="119379"/>
                </a:lnTo>
                <a:lnTo>
                  <a:pt x="68300" y="120649"/>
                </a:lnTo>
                <a:lnTo>
                  <a:pt x="74472" y="120649"/>
                </a:lnTo>
                <a:lnTo>
                  <a:pt x="70853" y="119379"/>
                </a:lnTo>
                <a:lnTo>
                  <a:pt x="70383" y="119379"/>
                </a:lnTo>
                <a:lnTo>
                  <a:pt x="72986" y="118109"/>
                </a:lnTo>
                <a:lnTo>
                  <a:pt x="76517" y="118109"/>
                </a:lnTo>
                <a:lnTo>
                  <a:pt x="75501" y="116839"/>
                </a:lnTo>
                <a:lnTo>
                  <a:pt x="69557" y="116839"/>
                </a:lnTo>
                <a:lnTo>
                  <a:pt x="68516" y="115569"/>
                </a:lnTo>
                <a:close/>
              </a:path>
              <a:path w="204470" h="332740">
                <a:moveTo>
                  <a:pt x="96100" y="118109"/>
                </a:moveTo>
                <a:lnTo>
                  <a:pt x="95326" y="118109"/>
                </a:lnTo>
                <a:lnTo>
                  <a:pt x="97028" y="119379"/>
                </a:lnTo>
                <a:lnTo>
                  <a:pt x="97637" y="120649"/>
                </a:lnTo>
                <a:lnTo>
                  <a:pt x="97320" y="119379"/>
                </a:lnTo>
                <a:lnTo>
                  <a:pt x="96100" y="118109"/>
                </a:lnTo>
                <a:close/>
              </a:path>
              <a:path w="204470" h="332740">
                <a:moveTo>
                  <a:pt x="107099" y="118109"/>
                </a:moveTo>
                <a:lnTo>
                  <a:pt x="98044" y="118109"/>
                </a:lnTo>
                <a:lnTo>
                  <a:pt x="102958" y="119379"/>
                </a:lnTo>
                <a:lnTo>
                  <a:pt x="103352" y="120649"/>
                </a:lnTo>
                <a:lnTo>
                  <a:pt x="103060" y="119379"/>
                </a:lnTo>
                <a:lnTo>
                  <a:pt x="105994" y="119379"/>
                </a:lnTo>
                <a:lnTo>
                  <a:pt x="107099" y="118109"/>
                </a:lnTo>
                <a:close/>
              </a:path>
              <a:path w="204470" h="332740">
                <a:moveTo>
                  <a:pt x="114350" y="119379"/>
                </a:moveTo>
                <a:lnTo>
                  <a:pt x="104470" y="119379"/>
                </a:lnTo>
                <a:lnTo>
                  <a:pt x="105092" y="120649"/>
                </a:lnTo>
                <a:lnTo>
                  <a:pt x="112344" y="120649"/>
                </a:lnTo>
                <a:lnTo>
                  <a:pt x="114350" y="119379"/>
                </a:lnTo>
                <a:close/>
              </a:path>
              <a:path w="204470" h="332740">
                <a:moveTo>
                  <a:pt x="115138" y="119379"/>
                </a:moveTo>
                <a:lnTo>
                  <a:pt x="114350" y="119379"/>
                </a:lnTo>
                <a:lnTo>
                  <a:pt x="116713" y="120649"/>
                </a:lnTo>
                <a:lnTo>
                  <a:pt x="115138" y="119379"/>
                </a:lnTo>
                <a:close/>
              </a:path>
              <a:path w="204470" h="332740">
                <a:moveTo>
                  <a:pt x="119367" y="119379"/>
                </a:moveTo>
                <a:lnTo>
                  <a:pt x="118275" y="119379"/>
                </a:lnTo>
                <a:lnTo>
                  <a:pt x="119164" y="120649"/>
                </a:lnTo>
                <a:lnTo>
                  <a:pt x="119367" y="119379"/>
                </a:lnTo>
                <a:close/>
              </a:path>
              <a:path w="204470" h="332740">
                <a:moveTo>
                  <a:pt x="127495" y="119379"/>
                </a:moveTo>
                <a:lnTo>
                  <a:pt x="120040" y="119379"/>
                </a:lnTo>
                <a:lnTo>
                  <a:pt x="126758" y="120649"/>
                </a:lnTo>
                <a:lnTo>
                  <a:pt x="127673" y="120649"/>
                </a:lnTo>
                <a:lnTo>
                  <a:pt x="127495" y="119379"/>
                </a:lnTo>
                <a:close/>
              </a:path>
              <a:path w="204470" h="332740">
                <a:moveTo>
                  <a:pt x="136929" y="114828"/>
                </a:moveTo>
                <a:lnTo>
                  <a:pt x="138709" y="116839"/>
                </a:lnTo>
                <a:lnTo>
                  <a:pt x="140601" y="116839"/>
                </a:lnTo>
                <a:lnTo>
                  <a:pt x="143751" y="118109"/>
                </a:lnTo>
                <a:lnTo>
                  <a:pt x="144310" y="119379"/>
                </a:lnTo>
                <a:lnTo>
                  <a:pt x="144691" y="120649"/>
                </a:lnTo>
                <a:lnTo>
                  <a:pt x="144881" y="120649"/>
                </a:lnTo>
                <a:lnTo>
                  <a:pt x="144681" y="119538"/>
                </a:lnTo>
                <a:lnTo>
                  <a:pt x="144576" y="119379"/>
                </a:lnTo>
                <a:lnTo>
                  <a:pt x="146545" y="119379"/>
                </a:lnTo>
                <a:lnTo>
                  <a:pt x="142341" y="116839"/>
                </a:lnTo>
                <a:lnTo>
                  <a:pt x="138493" y="115569"/>
                </a:lnTo>
                <a:lnTo>
                  <a:pt x="136929" y="114828"/>
                </a:lnTo>
                <a:close/>
              </a:path>
              <a:path w="204470" h="332740">
                <a:moveTo>
                  <a:pt x="145491" y="119379"/>
                </a:moveTo>
                <a:lnTo>
                  <a:pt x="144653" y="119379"/>
                </a:lnTo>
                <a:lnTo>
                  <a:pt x="144681" y="119538"/>
                </a:lnTo>
                <a:lnTo>
                  <a:pt x="145415" y="120649"/>
                </a:lnTo>
                <a:lnTo>
                  <a:pt x="145732" y="120649"/>
                </a:lnTo>
                <a:lnTo>
                  <a:pt x="145491" y="119379"/>
                </a:lnTo>
                <a:close/>
              </a:path>
              <a:path w="204470" h="332740">
                <a:moveTo>
                  <a:pt x="126238" y="118109"/>
                </a:moveTo>
                <a:lnTo>
                  <a:pt x="114300" y="118109"/>
                </a:lnTo>
                <a:lnTo>
                  <a:pt x="111772" y="119379"/>
                </a:lnTo>
                <a:lnTo>
                  <a:pt x="126250" y="119379"/>
                </a:lnTo>
                <a:lnTo>
                  <a:pt x="126238" y="118109"/>
                </a:lnTo>
                <a:close/>
              </a:path>
              <a:path w="204470" h="332740">
                <a:moveTo>
                  <a:pt x="44045" y="117922"/>
                </a:moveTo>
                <a:lnTo>
                  <a:pt x="44564" y="118109"/>
                </a:lnTo>
                <a:lnTo>
                  <a:pt x="47158" y="118788"/>
                </a:lnTo>
                <a:lnTo>
                  <a:pt x="44045" y="117922"/>
                </a:lnTo>
                <a:close/>
              </a:path>
              <a:path w="204470" h="332740">
                <a:moveTo>
                  <a:pt x="90157" y="115569"/>
                </a:moveTo>
                <a:lnTo>
                  <a:pt x="85013" y="115569"/>
                </a:lnTo>
                <a:lnTo>
                  <a:pt x="90271" y="116839"/>
                </a:lnTo>
                <a:lnTo>
                  <a:pt x="94183" y="118109"/>
                </a:lnTo>
                <a:lnTo>
                  <a:pt x="97840" y="118109"/>
                </a:lnTo>
                <a:lnTo>
                  <a:pt x="95732" y="116839"/>
                </a:lnTo>
                <a:lnTo>
                  <a:pt x="92430" y="116839"/>
                </a:lnTo>
                <a:lnTo>
                  <a:pt x="90157" y="115569"/>
                </a:lnTo>
                <a:close/>
              </a:path>
              <a:path w="204470" h="332740">
                <a:moveTo>
                  <a:pt x="109550" y="107949"/>
                </a:moveTo>
                <a:lnTo>
                  <a:pt x="104241" y="107949"/>
                </a:lnTo>
                <a:lnTo>
                  <a:pt x="107099" y="109219"/>
                </a:lnTo>
                <a:lnTo>
                  <a:pt x="113144" y="110489"/>
                </a:lnTo>
                <a:lnTo>
                  <a:pt x="113550" y="113029"/>
                </a:lnTo>
                <a:lnTo>
                  <a:pt x="114833" y="114299"/>
                </a:lnTo>
                <a:lnTo>
                  <a:pt x="115968" y="115322"/>
                </a:lnTo>
                <a:lnTo>
                  <a:pt x="116789" y="115569"/>
                </a:lnTo>
                <a:lnTo>
                  <a:pt x="118897" y="118109"/>
                </a:lnTo>
                <a:lnTo>
                  <a:pt x="123558" y="118109"/>
                </a:lnTo>
                <a:lnTo>
                  <a:pt x="124282" y="116839"/>
                </a:lnTo>
                <a:lnTo>
                  <a:pt x="121119" y="116839"/>
                </a:lnTo>
                <a:lnTo>
                  <a:pt x="117335" y="114299"/>
                </a:lnTo>
                <a:lnTo>
                  <a:pt x="117792" y="114299"/>
                </a:lnTo>
                <a:lnTo>
                  <a:pt x="116357" y="113029"/>
                </a:lnTo>
                <a:lnTo>
                  <a:pt x="116687" y="113029"/>
                </a:lnTo>
                <a:lnTo>
                  <a:pt x="115519" y="111759"/>
                </a:lnTo>
                <a:lnTo>
                  <a:pt x="115252" y="111759"/>
                </a:lnTo>
                <a:lnTo>
                  <a:pt x="114554" y="110489"/>
                </a:lnTo>
                <a:lnTo>
                  <a:pt x="115963" y="110489"/>
                </a:lnTo>
                <a:lnTo>
                  <a:pt x="114681" y="109219"/>
                </a:lnTo>
                <a:lnTo>
                  <a:pt x="112966" y="109219"/>
                </a:lnTo>
                <a:lnTo>
                  <a:pt x="109550" y="107949"/>
                </a:lnTo>
                <a:close/>
              </a:path>
              <a:path w="204470" h="332740">
                <a:moveTo>
                  <a:pt x="18440" y="107949"/>
                </a:moveTo>
                <a:lnTo>
                  <a:pt x="25235" y="111759"/>
                </a:lnTo>
                <a:lnTo>
                  <a:pt x="40155" y="116839"/>
                </a:lnTo>
                <a:lnTo>
                  <a:pt x="44045" y="117922"/>
                </a:lnTo>
                <a:lnTo>
                  <a:pt x="30503" y="113029"/>
                </a:lnTo>
                <a:lnTo>
                  <a:pt x="18440" y="107949"/>
                </a:lnTo>
                <a:close/>
              </a:path>
              <a:path w="204470" h="332740">
                <a:moveTo>
                  <a:pt x="55714" y="113029"/>
                </a:moveTo>
                <a:lnTo>
                  <a:pt x="54381" y="113029"/>
                </a:lnTo>
                <a:lnTo>
                  <a:pt x="55613" y="115569"/>
                </a:lnTo>
                <a:lnTo>
                  <a:pt x="57162" y="116839"/>
                </a:lnTo>
                <a:lnTo>
                  <a:pt x="55232" y="114299"/>
                </a:lnTo>
                <a:lnTo>
                  <a:pt x="55714" y="113029"/>
                </a:lnTo>
                <a:close/>
              </a:path>
              <a:path w="204470" h="332740">
                <a:moveTo>
                  <a:pt x="57618" y="115287"/>
                </a:moveTo>
                <a:lnTo>
                  <a:pt x="57531" y="115569"/>
                </a:lnTo>
                <a:lnTo>
                  <a:pt x="58280" y="116839"/>
                </a:lnTo>
                <a:lnTo>
                  <a:pt x="58928" y="116839"/>
                </a:lnTo>
                <a:lnTo>
                  <a:pt x="57618" y="115287"/>
                </a:lnTo>
                <a:close/>
              </a:path>
              <a:path w="204470" h="332740">
                <a:moveTo>
                  <a:pt x="59764" y="116186"/>
                </a:moveTo>
                <a:lnTo>
                  <a:pt x="60058" y="116839"/>
                </a:lnTo>
                <a:lnTo>
                  <a:pt x="60401" y="116839"/>
                </a:lnTo>
                <a:lnTo>
                  <a:pt x="59764" y="116186"/>
                </a:lnTo>
                <a:close/>
              </a:path>
              <a:path w="204470" h="332740">
                <a:moveTo>
                  <a:pt x="82042" y="114299"/>
                </a:moveTo>
                <a:lnTo>
                  <a:pt x="76746" y="114299"/>
                </a:lnTo>
                <a:lnTo>
                  <a:pt x="75780" y="115569"/>
                </a:lnTo>
                <a:lnTo>
                  <a:pt x="72199" y="116839"/>
                </a:lnTo>
                <a:lnTo>
                  <a:pt x="79641" y="116839"/>
                </a:lnTo>
                <a:lnTo>
                  <a:pt x="76860" y="115569"/>
                </a:lnTo>
                <a:lnTo>
                  <a:pt x="84226" y="115569"/>
                </a:lnTo>
                <a:lnTo>
                  <a:pt x="82042" y="114299"/>
                </a:lnTo>
                <a:close/>
              </a:path>
              <a:path w="204470" h="332740">
                <a:moveTo>
                  <a:pt x="133997" y="113439"/>
                </a:moveTo>
                <a:lnTo>
                  <a:pt x="134531" y="114299"/>
                </a:lnTo>
                <a:lnTo>
                  <a:pt x="135153" y="114299"/>
                </a:lnTo>
                <a:lnTo>
                  <a:pt x="135940" y="115569"/>
                </a:lnTo>
                <a:lnTo>
                  <a:pt x="136512" y="116839"/>
                </a:lnTo>
                <a:lnTo>
                  <a:pt x="137096" y="116839"/>
                </a:lnTo>
                <a:lnTo>
                  <a:pt x="136753" y="115569"/>
                </a:lnTo>
                <a:lnTo>
                  <a:pt x="136385" y="115569"/>
                </a:lnTo>
                <a:lnTo>
                  <a:pt x="136443" y="114598"/>
                </a:lnTo>
                <a:lnTo>
                  <a:pt x="133997" y="113439"/>
                </a:lnTo>
                <a:close/>
              </a:path>
              <a:path w="204470" h="332740">
                <a:moveTo>
                  <a:pt x="147471" y="116661"/>
                </a:moveTo>
                <a:lnTo>
                  <a:pt x="147739" y="116839"/>
                </a:lnTo>
                <a:lnTo>
                  <a:pt x="147471" y="116661"/>
                </a:lnTo>
                <a:close/>
              </a:path>
              <a:path w="204470" h="332740">
                <a:moveTo>
                  <a:pt x="149961" y="115569"/>
                </a:moveTo>
                <a:lnTo>
                  <a:pt x="149717" y="115958"/>
                </a:lnTo>
                <a:lnTo>
                  <a:pt x="150863" y="116839"/>
                </a:lnTo>
                <a:lnTo>
                  <a:pt x="151434" y="116839"/>
                </a:lnTo>
                <a:lnTo>
                  <a:pt x="149961" y="115569"/>
                </a:lnTo>
                <a:close/>
              </a:path>
              <a:path w="204470" h="332740">
                <a:moveTo>
                  <a:pt x="122428" y="101599"/>
                </a:moveTo>
                <a:lnTo>
                  <a:pt x="122502" y="102846"/>
                </a:lnTo>
                <a:lnTo>
                  <a:pt x="126746" y="105409"/>
                </a:lnTo>
                <a:lnTo>
                  <a:pt x="132880" y="107949"/>
                </a:lnTo>
                <a:lnTo>
                  <a:pt x="140436" y="113029"/>
                </a:lnTo>
                <a:lnTo>
                  <a:pt x="144437" y="115569"/>
                </a:lnTo>
                <a:lnTo>
                  <a:pt x="147471" y="116661"/>
                </a:lnTo>
                <a:lnTo>
                  <a:pt x="138214" y="110489"/>
                </a:lnTo>
                <a:lnTo>
                  <a:pt x="130898" y="106679"/>
                </a:lnTo>
                <a:lnTo>
                  <a:pt x="126771" y="104139"/>
                </a:lnTo>
                <a:lnTo>
                  <a:pt x="122428" y="101599"/>
                </a:lnTo>
                <a:close/>
              </a:path>
              <a:path w="204470" h="332740">
                <a:moveTo>
                  <a:pt x="67170" y="113029"/>
                </a:moveTo>
                <a:lnTo>
                  <a:pt x="65659" y="113029"/>
                </a:lnTo>
                <a:lnTo>
                  <a:pt x="64757" y="114299"/>
                </a:lnTo>
                <a:lnTo>
                  <a:pt x="57924" y="114299"/>
                </a:lnTo>
                <a:lnTo>
                  <a:pt x="59764" y="116186"/>
                </a:lnTo>
                <a:lnTo>
                  <a:pt x="59486" y="115569"/>
                </a:lnTo>
                <a:lnTo>
                  <a:pt x="67157" y="115569"/>
                </a:lnTo>
                <a:lnTo>
                  <a:pt x="65709" y="114299"/>
                </a:lnTo>
                <a:lnTo>
                  <a:pt x="67170" y="113029"/>
                </a:lnTo>
                <a:close/>
              </a:path>
              <a:path w="204470" h="332740">
                <a:moveTo>
                  <a:pt x="71602" y="113029"/>
                </a:moveTo>
                <a:lnTo>
                  <a:pt x="70269" y="113029"/>
                </a:lnTo>
                <a:lnTo>
                  <a:pt x="68389" y="114299"/>
                </a:lnTo>
                <a:lnTo>
                  <a:pt x="67157" y="115569"/>
                </a:lnTo>
                <a:lnTo>
                  <a:pt x="68453" y="115569"/>
                </a:lnTo>
                <a:lnTo>
                  <a:pt x="71602" y="113029"/>
                </a:lnTo>
                <a:close/>
              </a:path>
              <a:path w="204470" h="332740">
                <a:moveTo>
                  <a:pt x="112572" y="114299"/>
                </a:moveTo>
                <a:lnTo>
                  <a:pt x="110524" y="114299"/>
                </a:lnTo>
                <a:lnTo>
                  <a:pt x="116243" y="115569"/>
                </a:lnTo>
                <a:lnTo>
                  <a:pt x="115968" y="115322"/>
                </a:lnTo>
                <a:lnTo>
                  <a:pt x="112572" y="114299"/>
                </a:lnTo>
                <a:close/>
              </a:path>
              <a:path w="204470" h="332740">
                <a:moveTo>
                  <a:pt x="147993" y="111759"/>
                </a:moveTo>
                <a:lnTo>
                  <a:pt x="145999" y="111759"/>
                </a:lnTo>
                <a:lnTo>
                  <a:pt x="146519" y="113029"/>
                </a:lnTo>
                <a:lnTo>
                  <a:pt x="146837" y="114299"/>
                </a:lnTo>
                <a:lnTo>
                  <a:pt x="147396" y="114299"/>
                </a:lnTo>
                <a:lnTo>
                  <a:pt x="147967" y="115569"/>
                </a:lnTo>
                <a:lnTo>
                  <a:pt x="148805" y="115569"/>
                </a:lnTo>
                <a:lnTo>
                  <a:pt x="148031" y="113029"/>
                </a:lnTo>
                <a:lnTo>
                  <a:pt x="147993" y="111759"/>
                </a:lnTo>
                <a:close/>
              </a:path>
              <a:path w="204470" h="332740">
                <a:moveTo>
                  <a:pt x="61760" y="113029"/>
                </a:moveTo>
                <a:lnTo>
                  <a:pt x="55714" y="113029"/>
                </a:lnTo>
                <a:lnTo>
                  <a:pt x="57618" y="115287"/>
                </a:lnTo>
                <a:lnTo>
                  <a:pt x="57924" y="114299"/>
                </a:lnTo>
                <a:lnTo>
                  <a:pt x="63512" y="114299"/>
                </a:lnTo>
                <a:lnTo>
                  <a:pt x="61760" y="113029"/>
                </a:lnTo>
                <a:close/>
              </a:path>
              <a:path w="204470" h="332740">
                <a:moveTo>
                  <a:pt x="136461" y="114299"/>
                </a:moveTo>
                <a:lnTo>
                  <a:pt x="136443" y="114598"/>
                </a:lnTo>
                <a:lnTo>
                  <a:pt x="136929" y="114828"/>
                </a:lnTo>
                <a:lnTo>
                  <a:pt x="136461" y="114299"/>
                </a:lnTo>
                <a:close/>
              </a:path>
              <a:path w="204470" h="332740">
                <a:moveTo>
                  <a:pt x="11798" y="78739"/>
                </a:moveTo>
                <a:lnTo>
                  <a:pt x="13322" y="80009"/>
                </a:lnTo>
                <a:lnTo>
                  <a:pt x="17119" y="82549"/>
                </a:lnTo>
                <a:lnTo>
                  <a:pt x="27254" y="87629"/>
                </a:lnTo>
                <a:lnTo>
                  <a:pt x="33526" y="91453"/>
                </a:lnTo>
                <a:lnTo>
                  <a:pt x="40197" y="95261"/>
                </a:lnTo>
                <a:lnTo>
                  <a:pt x="46136" y="97789"/>
                </a:lnTo>
                <a:lnTo>
                  <a:pt x="53023" y="100354"/>
                </a:lnTo>
                <a:lnTo>
                  <a:pt x="68859" y="106679"/>
                </a:lnTo>
                <a:lnTo>
                  <a:pt x="71374" y="107949"/>
                </a:lnTo>
                <a:lnTo>
                  <a:pt x="72491" y="110489"/>
                </a:lnTo>
                <a:lnTo>
                  <a:pt x="77711" y="114299"/>
                </a:lnTo>
                <a:lnTo>
                  <a:pt x="79057" y="114299"/>
                </a:lnTo>
                <a:lnTo>
                  <a:pt x="77304" y="111759"/>
                </a:lnTo>
                <a:lnTo>
                  <a:pt x="75196" y="111759"/>
                </a:lnTo>
                <a:lnTo>
                  <a:pt x="74498" y="110489"/>
                </a:lnTo>
                <a:lnTo>
                  <a:pt x="78155" y="110489"/>
                </a:lnTo>
                <a:lnTo>
                  <a:pt x="73736" y="109219"/>
                </a:lnTo>
                <a:lnTo>
                  <a:pt x="73113" y="107949"/>
                </a:lnTo>
                <a:lnTo>
                  <a:pt x="75755" y="107949"/>
                </a:lnTo>
                <a:lnTo>
                  <a:pt x="73418" y="106679"/>
                </a:lnTo>
                <a:lnTo>
                  <a:pt x="69837" y="106679"/>
                </a:lnTo>
                <a:lnTo>
                  <a:pt x="60753" y="101599"/>
                </a:lnTo>
                <a:lnTo>
                  <a:pt x="53562" y="99059"/>
                </a:lnTo>
                <a:lnTo>
                  <a:pt x="46717" y="96484"/>
                </a:lnTo>
                <a:lnTo>
                  <a:pt x="40868" y="93979"/>
                </a:lnTo>
                <a:lnTo>
                  <a:pt x="33936" y="90169"/>
                </a:lnTo>
                <a:lnTo>
                  <a:pt x="25981" y="86359"/>
                </a:lnTo>
                <a:lnTo>
                  <a:pt x="18201" y="82549"/>
                </a:lnTo>
                <a:lnTo>
                  <a:pt x="11798" y="78739"/>
                </a:lnTo>
                <a:close/>
              </a:path>
              <a:path w="204470" h="332740">
                <a:moveTo>
                  <a:pt x="109993" y="114182"/>
                </a:moveTo>
                <a:lnTo>
                  <a:pt x="110464" y="114299"/>
                </a:lnTo>
                <a:lnTo>
                  <a:pt x="109993" y="114182"/>
                </a:lnTo>
                <a:close/>
              </a:path>
              <a:path w="204470" h="332740">
                <a:moveTo>
                  <a:pt x="116713" y="113029"/>
                </a:moveTo>
                <a:lnTo>
                  <a:pt x="116357" y="113029"/>
                </a:lnTo>
                <a:lnTo>
                  <a:pt x="117881" y="114299"/>
                </a:lnTo>
                <a:lnTo>
                  <a:pt x="116713" y="113029"/>
                </a:lnTo>
                <a:close/>
              </a:path>
              <a:path w="204470" h="332740">
                <a:moveTo>
                  <a:pt x="123939" y="107949"/>
                </a:moveTo>
                <a:lnTo>
                  <a:pt x="120624" y="107949"/>
                </a:lnTo>
                <a:lnTo>
                  <a:pt x="123304" y="109219"/>
                </a:lnTo>
                <a:lnTo>
                  <a:pt x="129311" y="111759"/>
                </a:lnTo>
                <a:lnTo>
                  <a:pt x="131610" y="113029"/>
                </a:lnTo>
                <a:lnTo>
                  <a:pt x="131940" y="113029"/>
                </a:lnTo>
                <a:lnTo>
                  <a:pt x="132753" y="114299"/>
                </a:lnTo>
                <a:lnTo>
                  <a:pt x="133858" y="114299"/>
                </a:lnTo>
                <a:lnTo>
                  <a:pt x="133848" y="113368"/>
                </a:lnTo>
                <a:lnTo>
                  <a:pt x="130454" y="111759"/>
                </a:lnTo>
                <a:lnTo>
                  <a:pt x="128117" y="110489"/>
                </a:lnTo>
                <a:lnTo>
                  <a:pt x="128765" y="110489"/>
                </a:lnTo>
                <a:lnTo>
                  <a:pt x="126403" y="109219"/>
                </a:lnTo>
                <a:lnTo>
                  <a:pt x="125514" y="109219"/>
                </a:lnTo>
                <a:lnTo>
                  <a:pt x="123939" y="107949"/>
                </a:lnTo>
                <a:close/>
              </a:path>
              <a:path w="204470" h="332740">
                <a:moveTo>
                  <a:pt x="99590" y="111670"/>
                </a:moveTo>
                <a:lnTo>
                  <a:pt x="104805" y="113029"/>
                </a:lnTo>
                <a:lnTo>
                  <a:pt x="109993" y="114182"/>
                </a:lnTo>
                <a:lnTo>
                  <a:pt x="100313" y="111759"/>
                </a:lnTo>
                <a:lnTo>
                  <a:pt x="99590" y="111670"/>
                </a:lnTo>
                <a:close/>
              </a:path>
              <a:path w="204470" h="332740">
                <a:moveTo>
                  <a:pt x="133846" y="113196"/>
                </a:moveTo>
                <a:lnTo>
                  <a:pt x="133848" y="113368"/>
                </a:lnTo>
                <a:lnTo>
                  <a:pt x="133997" y="113439"/>
                </a:lnTo>
                <a:lnTo>
                  <a:pt x="133846" y="113196"/>
                </a:lnTo>
                <a:close/>
              </a:path>
              <a:path w="204470" h="332740">
                <a:moveTo>
                  <a:pt x="133845" y="113029"/>
                </a:moveTo>
                <a:lnTo>
                  <a:pt x="133846" y="113196"/>
                </a:lnTo>
                <a:lnTo>
                  <a:pt x="133845" y="113029"/>
                </a:lnTo>
                <a:close/>
              </a:path>
              <a:path w="204470" h="332740">
                <a:moveTo>
                  <a:pt x="11874" y="111759"/>
                </a:moveTo>
                <a:lnTo>
                  <a:pt x="11531" y="111759"/>
                </a:lnTo>
                <a:lnTo>
                  <a:pt x="12814" y="113029"/>
                </a:lnTo>
                <a:lnTo>
                  <a:pt x="13004" y="113029"/>
                </a:lnTo>
                <a:lnTo>
                  <a:pt x="11874" y="111759"/>
                </a:lnTo>
                <a:close/>
              </a:path>
              <a:path w="204470" h="332740">
                <a:moveTo>
                  <a:pt x="51263" y="110489"/>
                </a:moveTo>
                <a:lnTo>
                  <a:pt x="46621" y="110489"/>
                </a:lnTo>
                <a:lnTo>
                  <a:pt x="50977" y="111759"/>
                </a:lnTo>
                <a:lnTo>
                  <a:pt x="52705" y="113029"/>
                </a:lnTo>
                <a:lnTo>
                  <a:pt x="57429" y="113029"/>
                </a:lnTo>
                <a:lnTo>
                  <a:pt x="56718" y="111759"/>
                </a:lnTo>
                <a:lnTo>
                  <a:pt x="55499" y="111759"/>
                </a:lnTo>
                <a:lnTo>
                  <a:pt x="51263" y="110489"/>
                </a:lnTo>
                <a:close/>
              </a:path>
              <a:path w="204470" h="332740">
                <a:moveTo>
                  <a:pt x="59944" y="110489"/>
                </a:moveTo>
                <a:lnTo>
                  <a:pt x="58788" y="110489"/>
                </a:lnTo>
                <a:lnTo>
                  <a:pt x="57429" y="113029"/>
                </a:lnTo>
                <a:lnTo>
                  <a:pt x="58229" y="113029"/>
                </a:lnTo>
                <a:lnTo>
                  <a:pt x="59944" y="110489"/>
                </a:lnTo>
                <a:close/>
              </a:path>
              <a:path w="204470" h="332740">
                <a:moveTo>
                  <a:pt x="67043" y="107949"/>
                </a:moveTo>
                <a:lnTo>
                  <a:pt x="65544" y="109219"/>
                </a:lnTo>
                <a:lnTo>
                  <a:pt x="61772" y="111759"/>
                </a:lnTo>
                <a:lnTo>
                  <a:pt x="59423" y="113029"/>
                </a:lnTo>
                <a:lnTo>
                  <a:pt x="61722" y="113029"/>
                </a:lnTo>
                <a:lnTo>
                  <a:pt x="67398" y="109219"/>
                </a:lnTo>
                <a:lnTo>
                  <a:pt x="67043" y="107949"/>
                </a:lnTo>
                <a:close/>
              </a:path>
              <a:path w="204470" h="332740">
                <a:moveTo>
                  <a:pt x="67970" y="111759"/>
                </a:moveTo>
                <a:lnTo>
                  <a:pt x="67310" y="113029"/>
                </a:lnTo>
                <a:lnTo>
                  <a:pt x="67729" y="113029"/>
                </a:lnTo>
                <a:lnTo>
                  <a:pt x="67970" y="111759"/>
                </a:lnTo>
                <a:close/>
              </a:path>
              <a:path w="204470" h="332740">
                <a:moveTo>
                  <a:pt x="117043" y="111759"/>
                </a:moveTo>
                <a:lnTo>
                  <a:pt x="115887" y="111759"/>
                </a:lnTo>
                <a:lnTo>
                  <a:pt x="116635" y="112948"/>
                </a:lnTo>
                <a:lnTo>
                  <a:pt x="117703" y="113029"/>
                </a:lnTo>
                <a:lnTo>
                  <a:pt x="117043" y="111759"/>
                </a:lnTo>
                <a:close/>
              </a:path>
              <a:path w="204470" h="332740">
                <a:moveTo>
                  <a:pt x="154711" y="107949"/>
                </a:moveTo>
                <a:lnTo>
                  <a:pt x="151980" y="107949"/>
                </a:lnTo>
                <a:lnTo>
                  <a:pt x="152552" y="109219"/>
                </a:lnTo>
                <a:lnTo>
                  <a:pt x="154546" y="110489"/>
                </a:lnTo>
                <a:lnTo>
                  <a:pt x="155752" y="110489"/>
                </a:lnTo>
                <a:lnTo>
                  <a:pt x="156616" y="113029"/>
                </a:lnTo>
                <a:lnTo>
                  <a:pt x="156845" y="111759"/>
                </a:lnTo>
                <a:lnTo>
                  <a:pt x="158521" y="111759"/>
                </a:lnTo>
                <a:lnTo>
                  <a:pt x="156057" y="109219"/>
                </a:lnTo>
                <a:lnTo>
                  <a:pt x="154711" y="107949"/>
                </a:lnTo>
                <a:close/>
              </a:path>
              <a:path w="204470" h="332740">
                <a:moveTo>
                  <a:pt x="47877" y="104425"/>
                </a:moveTo>
                <a:lnTo>
                  <a:pt x="43954" y="106679"/>
                </a:lnTo>
                <a:lnTo>
                  <a:pt x="41325" y="107949"/>
                </a:lnTo>
                <a:lnTo>
                  <a:pt x="35521" y="107949"/>
                </a:lnTo>
                <a:lnTo>
                  <a:pt x="38620" y="109219"/>
                </a:lnTo>
                <a:lnTo>
                  <a:pt x="37909" y="110489"/>
                </a:lnTo>
                <a:lnTo>
                  <a:pt x="39992" y="111759"/>
                </a:lnTo>
                <a:lnTo>
                  <a:pt x="38785" y="109219"/>
                </a:lnTo>
                <a:lnTo>
                  <a:pt x="45872" y="109219"/>
                </a:lnTo>
                <a:lnTo>
                  <a:pt x="44018" y="107949"/>
                </a:lnTo>
                <a:lnTo>
                  <a:pt x="47877" y="104425"/>
                </a:lnTo>
                <a:close/>
              </a:path>
              <a:path w="204470" h="332740">
                <a:moveTo>
                  <a:pt x="42692" y="111274"/>
                </a:moveTo>
                <a:lnTo>
                  <a:pt x="42799" y="111759"/>
                </a:lnTo>
                <a:lnTo>
                  <a:pt x="43522" y="111759"/>
                </a:lnTo>
                <a:lnTo>
                  <a:pt x="42692" y="111274"/>
                </a:lnTo>
                <a:close/>
              </a:path>
              <a:path w="204470" h="332740">
                <a:moveTo>
                  <a:pt x="47028" y="109219"/>
                </a:moveTo>
                <a:lnTo>
                  <a:pt x="42697" y="109219"/>
                </a:lnTo>
                <a:lnTo>
                  <a:pt x="45402" y="111759"/>
                </a:lnTo>
                <a:lnTo>
                  <a:pt x="45389" y="110489"/>
                </a:lnTo>
                <a:lnTo>
                  <a:pt x="51263" y="110489"/>
                </a:lnTo>
                <a:lnTo>
                  <a:pt x="47028" y="109219"/>
                </a:lnTo>
                <a:close/>
              </a:path>
              <a:path w="204470" h="332740">
                <a:moveTo>
                  <a:pt x="115963" y="110489"/>
                </a:moveTo>
                <a:lnTo>
                  <a:pt x="115214" y="110489"/>
                </a:lnTo>
                <a:lnTo>
                  <a:pt x="116357" y="111759"/>
                </a:lnTo>
                <a:lnTo>
                  <a:pt x="115963" y="110489"/>
                </a:lnTo>
                <a:close/>
              </a:path>
              <a:path w="204470" h="332740">
                <a:moveTo>
                  <a:pt x="118414" y="110489"/>
                </a:moveTo>
                <a:lnTo>
                  <a:pt x="118198" y="111759"/>
                </a:lnTo>
                <a:lnTo>
                  <a:pt x="120154" y="111759"/>
                </a:lnTo>
                <a:lnTo>
                  <a:pt x="118414" y="110489"/>
                </a:lnTo>
                <a:close/>
              </a:path>
              <a:path w="204470" h="332740">
                <a:moveTo>
                  <a:pt x="140804" y="107949"/>
                </a:moveTo>
                <a:lnTo>
                  <a:pt x="142024" y="109219"/>
                </a:lnTo>
                <a:lnTo>
                  <a:pt x="144183" y="110489"/>
                </a:lnTo>
                <a:lnTo>
                  <a:pt x="145173" y="111759"/>
                </a:lnTo>
                <a:lnTo>
                  <a:pt x="147612" y="111759"/>
                </a:lnTo>
                <a:lnTo>
                  <a:pt x="147523" y="110489"/>
                </a:lnTo>
                <a:lnTo>
                  <a:pt x="146126" y="110489"/>
                </a:lnTo>
                <a:lnTo>
                  <a:pt x="140804" y="107949"/>
                </a:lnTo>
                <a:close/>
              </a:path>
              <a:path w="204470" h="332740">
                <a:moveTo>
                  <a:pt x="78384" y="106679"/>
                </a:moveTo>
                <a:lnTo>
                  <a:pt x="81984" y="109219"/>
                </a:lnTo>
                <a:lnTo>
                  <a:pt x="90057" y="110489"/>
                </a:lnTo>
                <a:lnTo>
                  <a:pt x="99590" y="111670"/>
                </a:lnTo>
                <a:lnTo>
                  <a:pt x="95062" y="110489"/>
                </a:lnTo>
                <a:lnTo>
                  <a:pt x="85743" y="107949"/>
                </a:lnTo>
                <a:lnTo>
                  <a:pt x="78384" y="106679"/>
                </a:lnTo>
                <a:close/>
              </a:path>
              <a:path w="204470" h="332740">
                <a:moveTo>
                  <a:pt x="42697" y="109219"/>
                </a:moveTo>
                <a:lnTo>
                  <a:pt x="38785" y="109219"/>
                </a:lnTo>
                <a:lnTo>
                  <a:pt x="42316" y="110489"/>
                </a:lnTo>
                <a:lnTo>
                  <a:pt x="41351" y="110489"/>
                </a:lnTo>
                <a:lnTo>
                  <a:pt x="42692" y="111274"/>
                </a:lnTo>
                <a:lnTo>
                  <a:pt x="42519" y="110489"/>
                </a:lnTo>
                <a:lnTo>
                  <a:pt x="42697" y="109219"/>
                </a:lnTo>
                <a:close/>
              </a:path>
              <a:path w="204470" h="332740">
                <a:moveTo>
                  <a:pt x="36004" y="109219"/>
                </a:moveTo>
                <a:lnTo>
                  <a:pt x="34607" y="109219"/>
                </a:lnTo>
                <a:lnTo>
                  <a:pt x="36487" y="110489"/>
                </a:lnTo>
                <a:lnTo>
                  <a:pt x="36004" y="109219"/>
                </a:lnTo>
                <a:close/>
              </a:path>
              <a:path w="204470" h="332740">
                <a:moveTo>
                  <a:pt x="121500" y="106679"/>
                </a:moveTo>
                <a:lnTo>
                  <a:pt x="114211" y="106679"/>
                </a:lnTo>
                <a:lnTo>
                  <a:pt x="113093" y="109219"/>
                </a:lnTo>
                <a:lnTo>
                  <a:pt x="116306" y="109219"/>
                </a:lnTo>
                <a:lnTo>
                  <a:pt x="117805" y="110489"/>
                </a:lnTo>
                <a:lnTo>
                  <a:pt x="118351" y="109219"/>
                </a:lnTo>
                <a:lnTo>
                  <a:pt x="115963" y="107949"/>
                </a:lnTo>
                <a:lnTo>
                  <a:pt x="123939" y="107949"/>
                </a:lnTo>
                <a:lnTo>
                  <a:pt x="121500" y="106679"/>
                </a:lnTo>
                <a:close/>
              </a:path>
              <a:path w="204470" h="332740">
                <a:moveTo>
                  <a:pt x="120281" y="109219"/>
                </a:moveTo>
                <a:lnTo>
                  <a:pt x="119824" y="109219"/>
                </a:lnTo>
                <a:lnTo>
                  <a:pt x="121437" y="110489"/>
                </a:lnTo>
                <a:lnTo>
                  <a:pt x="120281" y="109219"/>
                </a:lnTo>
                <a:close/>
              </a:path>
              <a:path w="204470" h="332740">
                <a:moveTo>
                  <a:pt x="147269" y="109219"/>
                </a:moveTo>
                <a:lnTo>
                  <a:pt x="145732" y="109219"/>
                </a:lnTo>
                <a:lnTo>
                  <a:pt x="146126" y="110489"/>
                </a:lnTo>
                <a:lnTo>
                  <a:pt x="147523" y="110489"/>
                </a:lnTo>
                <a:lnTo>
                  <a:pt x="147269" y="109219"/>
                </a:lnTo>
                <a:close/>
              </a:path>
              <a:path w="204470" h="332740">
                <a:moveTo>
                  <a:pt x="35938" y="109046"/>
                </a:moveTo>
                <a:lnTo>
                  <a:pt x="36004" y="109219"/>
                </a:lnTo>
                <a:lnTo>
                  <a:pt x="36195" y="109219"/>
                </a:lnTo>
                <a:lnTo>
                  <a:pt x="35938" y="109046"/>
                </a:lnTo>
                <a:close/>
              </a:path>
              <a:path w="204470" h="332740">
                <a:moveTo>
                  <a:pt x="48082" y="107949"/>
                </a:moveTo>
                <a:lnTo>
                  <a:pt x="46939" y="107949"/>
                </a:lnTo>
                <a:lnTo>
                  <a:pt x="45872" y="109219"/>
                </a:lnTo>
                <a:lnTo>
                  <a:pt x="47091" y="109219"/>
                </a:lnTo>
                <a:lnTo>
                  <a:pt x="48082" y="107949"/>
                </a:lnTo>
                <a:close/>
              </a:path>
              <a:path w="204470" h="332740">
                <a:moveTo>
                  <a:pt x="75755" y="107949"/>
                </a:moveTo>
                <a:lnTo>
                  <a:pt x="73113" y="107949"/>
                </a:lnTo>
                <a:lnTo>
                  <a:pt x="74282" y="109219"/>
                </a:lnTo>
                <a:lnTo>
                  <a:pt x="77470" y="109219"/>
                </a:lnTo>
                <a:lnTo>
                  <a:pt x="75755" y="107949"/>
                </a:lnTo>
                <a:close/>
              </a:path>
              <a:path w="204470" h="332740">
                <a:moveTo>
                  <a:pt x="104241" y="107949"/>
                </a:moveTo>
                <a:lnTo>
                  <a:pt x="103466" y="107949"/>
                </a:lnTo>
                <a:lnTo>
                  <a:pt x="104216" y="109219"/>
                </a:lnTo>
                <a:lnTo>
                  <a:pt x="104724" y="109219"/>
                </a:lnTo>
                <a:lnTo>
                  <a:pt x="104241" y="107949"/>
                </a:lnTo>
                <a:close/>
              </a:path>
              <a:path w="204470" h="332740">
                <a:moveTo>
                  <a:pt x="119187" y="108912"/>
                </a:moveTo>
                <a:lnTo>
                  <a:pt x="119316" y="109219"/>
                </a:lnTo>
                <a:lnTo>
                  <a:pt x="119824" y="109219"/>
                </a:lnTo>
                <a:lnTo>
                  <a:pt x="119187" y="108912"/>
                </a:lnTo>
                <a:close/>
              </a:path>
              <a:path w="204470" h="332740">
                <a:moveTo>
                  <a:pt x="120624" y="107949"/>
                </a:moveTo>
                <a:lnTo>
                  <a:pt x="118783" y="107949"/>
                </a:lnTo>
                <a:lnTo>
                  <a:pt x="118845" y="108097"/>
                </a:lnTo>
                <a:lnTo>
                  <a:pt x="120281" y="109219"/>
                </a:lnTo>
                <a:lnTo>
                  <a:pt x="121335" y="109219"/>
                </a:lnTo>
                <a:lnTo>
                  <a:pt x="120624" y="107949"/>
                </a:lnTo>
                <a:close/>
              </a:path>
              <a:path w="204470" h="332740">
                <a:moveTo>
                  <a:pt x="128358" y="100329"/>
                </a:moveTo>
                <a:lnTo>
                  <a:pt x="128120" y="100329"/>
                </a:lnTo>
                <a:lnTo>
                  <a:pt x="133502" y="104139"/>
                </a:lnTo>
                <a:lnTo>
                  <a:pt x="135559" y="105409"/>
                </a:lnTo>
                <a:lnTo>
                  <a:pt x="136613" y="105409"/>
                </a:lnTo>
                <a:lnTo>
                  <a:pt x="137609" y="107897"/>
                </a:lnTo>
                <a:lnTo>
                  <a:pt x="138442" y="109219"/>
                </a:lnTo>
                <a:lnTo>
                  <a:pt x="138315" y="107949"/>
                </a:lnTo>
                <a:lnTo>
                  <a:pt x="138181" y="106988"/>
                </a:lnTo>
                <a:lnTo>
                  <a:pt x="138023" y="106679"/>
                </a:lnTo>
                <a:lnTo>
                  <a:pt x="138849" y="106679"/>
                </a:lnTo>
                <a:lnTo>
                  <a:pt x="134937" y="104139"/>
                </a:lnTo>
                <a:lnTo>
                  <a:pt x="131546" y="101599"/>
                </a:lnTo>
                <a:lnTo>
                  <a:pt x="128358" y="100329"/>
                </a:lnTo>
                <a:close/>
              </a:path>
              <a:path w="204470" h="332740">
                <a:moveTo>
                  <a:pt x="139547" y="107949"/>
                </a:moveTo>
                <a:lnTo>
                  <a:pt x="138760" y="107949"/>
                </a:lnTo>
                <a:lnTo>
                  <a:pt x="139395" y="109219"/>
                </a:lnTo>
                <a:lnTo>
                  <a:pt x="139890" y="109219"/>
                </a:lnTo>
                <a:lnTo>
                  <a:pt x="139547" y="107949"/>
                </a:lnTo>
                <a:close/>
              </a:path>
              <a:path w="204470" h="332740">
                <a:moveTo>
                  <a:pt x="145364" y="102869"/>
                </a:moveTo>
                <a:lnTo>
                  <a:pt x="144424" y="102869"/>
                </a:lnTo>
                <a:lnTo>
                  <a:pt x="144716" y="104139"/>
                </a:lnTo>
                <a:lnTo>
                  <a:pt x="144754" y="105409"/>
                </a:lnTo>
                <a:lnTo>
                  <a:pt x="145084" y="106679"/>
                </a:lnTo>
                <a:lnTo>
                  <a:pt x="145280" y="107707"/>
                </a:lnTo>
                <a:lnTo>
                  <a:pt x="145745" y="107949"/>
                </a:lnTo>
                <a:lnTo>
                  <a:pt x="145897" y="109219"/>
                </a:lnTo>
                <a:lnTo>
                  <a:pt x="148615" y="109219"/>
                </a:lnTo>
                <a:lnTo>
                  <a:pt x="147472" y="107949"/>
                </a:lnTo>
                <a:lnTo>
                  <a:pt x="146939" y="107949"/>
                </a:lnTo>
                <a:lnTo>
                  <a:pt x="146583" y="106679"/>
                </a:lnTo>
                <a:lnTo>
                  <a:pt x="146200" y="104425"/>
                </a:lnTo>
                <a:lnTo>
                  <a:pt x="146113" y="104139"/>
                </a:lnTo>
                <a:lnTo>
                  <a:pt x="145364" y="102869"/>
                </a:lnTo>
                <a:close/>
              </a:path>
              <a:path w="204470" h="332740">
                <a:moveTo>
                  <a:pt x="16776" y="97789"/>
                </a:moveTo>
                <a:lnTo>
                  <a:pt x="14630" y="97789"/>
                </a:lnTo>
                <a:lnTo>
                  <a:pt x="26250" y="104139"/>
                </a:lnTo>
                <a:lnTo>
                  <a:pt x="28219" y="105409"/>
                </a:lnTo>
                <a:lnTo>
                  <a:pt x="30480" y="105409"/>
                </a:lnTo>
                <a:lnTo>
                  <a:pt x="34321" y="107949"/>
                </a:lnTo>
                <a:lnTo>
                  <a:pt x="35938" y="109046"/>
                </a:lnTo>
                <a:lnTo>
                  <a:pt x="35521" y="107949"/>
                </a:lnTo>
                <a:lnTo>
                  <a:pt x="41325" y="107949"/>
                </a:lnTo>
                <a:lnTo>
                  <a:pt x="41287" y="106679"/>
                </a:lnTo>
                <a:lnTo>
                  <a:pt x="39141" y="106679"/>
                </a:lnTo>
                <a:lnTo>
                  <a:pt x="34417" y="105409"/>
                </a:lnTo>
                <a:lnTo>
                  <a:pt x="34061" y="104139"/>
                </a:lnTo>
                <a:lnTo>
                  <a:pt x="30594" y="104139"/>
                </a:lnTo>
                <a:lnTo>
                  <a:pt x="18808" y="99059"/>
                </a:lnTo>
                <a:lnTo>
                  <a:pt x="16776" y="97789"/>
                </a:lnTo>
                <a:close/>
              </a:path>
              <a:path w="204470" h="332740">
                <a:moveTo>
                  <a:pt x="118656" y="107949"/>
                </a:moveTo>
                <a:lnTo>
                  <a:pt x="117195" y="107949"/>
                </a:lnTo>
                <a:lnTo>
                  <a:pt x="119187" y="108912"/>
                </a:lnTo>
                <a:lnTo>
                  <a:pt x="118845" y="108097"/>
                </a:lnTo>
                <a:lnTo>
                  <a:pt x="118656" y="107949"/>
                </a:lnTo>
                <a:close/>
              </a:path>
              <a:path w="204470" h="332740">
                <a:moveTo>
                  <a:pt x="10382" y="107824"/>
                </a:moveTo>
                <a:lnTo>
                  <a:pt x="10553" y="107949"/>
                </a:lnTo>
                <a:lnTo>
                  <a:pt x="10833" y="107949"/>
                </a:lnTo>
                <a:lnTo>
                  <a:pt x="10382" y="107824"/>
                </a:lnTo>
                <a:close/>
              </a:path>
              <a:path w="204470" h="332740">
                <a:moveTo>
                  <a:pt x="48354" y="107217"/>
                </a:moveTo>
                <a:lnTo>
                  <a:pt x="47790" y="107949"/>
                </a:lnTo>
                <a:lnTo>
                  <a:pt x="48171" y="107949"/>
                </a:lnTo>
                <a:lnTo>
                  <a:pt x="48354" y="107217"/>
                </a:lnTo>
                <a:close/>
              </a:path>
              <a:path w="204470" h="332740">
                <a:moveTo>
                  <a:pt x="106997" y="106679"/>
                </a:moveTo>
                <a:lnTo>
                  <a:pt x="100584" y="106679"/>
                </a:lnTo>
                <a:lnTo>
                  <a:pt x="102641" y="107949"/>
                </a:lnTo>
                <a:lnTo>
                  <a:pt x="106514" y="107949"/>
                </a:lnTo>
                <a:lnTo>
                  <a:pt x="106997" y="106679"/>
                </a:lnTo>
                <a:close/>
              </a:path>
              <a:path w="204470" h="332740">
                <a:moveTo>
                  <a:pt x="138849" y="106679"/>
                </a:moveTo>
                <a:lnTo>
                  <a:pt x="138137" y="106679"/>
                </a:lnTo>
                <a:lnTo>
                  <a:pt x="138205" y="107036"/>
                </a:lnTo>
                <a:lnTo>
                  <a:pt x="138671" y="107949"/>
                </a:lnTo>
                <a:lnTo>
                  <a:pt x="140804" y="107949"/>
                </a:lnTo>
                <a:lnTo>
                  <a:pt x="138849" y="106679"/>
                </a:lnTo>
                <a:close/>
              </a:path>
              <a:path w="204470" h="332740">
                <a:moveTo>
                  <a:pt x="145316" y="107897"/>
                </a:moveTo>
                <a:close/>
              </a:path>
              <a:path w="204470" h="332740">
                <a:moveTo>
                  <a:pt x="148323" y="102869"/>
                </a:moveTo>
                <a:lnTo>
                  <a:pt x="145364" y="102869"/>
                </a:lnTo>
                <a:lnTo>
                  <a:pt x="146151" y="104139"/>
                </a:lnTo>
                <a:lnTo>
                  <a:pt x="147497" y="105409"/>
                </a:lnTo>
                <a:lnTo>
                  <a:pt x="150406" y="106679"/>
                </a:lnTo>
                <a:lnTo>
                  <a:pt x="150914" y="107949"/>
                </a:lnTo>
                <a:lnTo>
                  <a:pt x="152781" y="107949"/>
                </a:lnTo>
                <a:lnTo>
                  <a:pt x="149618" y="104139"/>
                </a:lnTo>
                <a:lnTo>
                  <a:pt x="148323" y="102869"/>
                </a:lnTo>
                <a:close/>
              </a:path>
              <a:path w="204470" h="332740">
                <a:moveTo>
                  <a:pt x="144406" y="107252"/>
                </a:moveTo>
                <a:lnTo>
                  <a:pt x="145316" y="107897"/>
                </a:lnTo>
                <a:lnTo>
                  <a:pt x="145280" y="107707"/>
                </a:lnTo>
                <a:lnTo>
                  <a:pt x="144406" y="107252"/>
                </a:lnTo>
                <a:close/>
              </a:path>
              <a:path w="204470" h="332740">
                <a:moveTo>
                  <a:pt x="8813" y="106679"/>
                </a:moveTo>
                <a:lnTo>
                  <a:pt x="7467" y="106679"/>
                </a:lnTo>
                <a:lnTo>
                  <a:pt x="7546" y="107036"/>
                </a:lnTo>
                <a:lnTo>
                  <a:pt x="10382" y="107824"/>
                </a:lnTo>
                <a:lnTo>
                  <a:pt x="8813" y="106679"/>
                </a:lnTo>
                <a:close/>
              </a:path>
              <a:path w="204470" h="332740">
                <a:moveTo>
                  <a:pt x="128104" y="93979"/>
                </a:moveTo>
                <a:lnTo>
                  <a:pt x="127139" y="93979"/>
                </a:lnTo>
                <a:lnTo>
                  <a:pt x="130962" y="97789"/>
                </a:lnTo>
                <a:lnTo>
                  <a:pt x="134738" y="100354"/>
                </a:lnTo>
                <a:lnTo>
                  <a:pt x="140868" y="105409"/>
                </a:lnTo>
                <a:lnTo>
                  <a:pt x="144406" y="107252"/>
                </a:lnTo>
                <a:lnTo>
                  <a:pt x="140119" y="104139"/>
                </a:lnTo>
                <a:lnTo>
                  <a:pt x="134696" y="99059"/>
                </a:lnTo>
                <a:lnTo>
                  <a:pt x="131927" y="97789"/>
                </a:lnTo>
                <a:lnTo>
                  <a:pt x="128104" y="93979"/>
                </a:lnTo>
                <a:close/>
              </a:path>
              <a:path w="204470" h="332740">
                <a:moveTo>
                  <a:pt x="48768" y="106679"/>
                </a:moveTo>
                <a:lnTo>
                  <a:pt x="48488" y="106679"/>
                </a:lnTo>
                <a:lnTo>
                  <a:pt x="48354" y="107217"/>
                </a:lnTo>
                <a:lnTo>
                  <a:pt x="48768" y="106679"/>
                </a:lnTo>
                <a:close/>
              </a:path>
              <a:path w="204470" h="332740">
                <a:moveTo>
                  <a:pt x="10160" y="105409"/>
                </a:moveTo>
                <a:lnTo>
                  <a:pt x="8026" y="105409"/>
                </a:lnTo>
                <a:lnTo>
                  <a:pt x="9690" y="106679"/>
                </a:lnTo>
                <a:lnTo>
                  <a:pt x="11176" y="106679"/>
                </a:lnTo>
                <a:lnTo>
                  <a:pt x="10160" y="105409"/>
                </a:lnTo>
                <a:close/>
              </a:path>
              <a:path w="204470" h="332740">
                <a:moveTo>
                  <a:pt x="50101" y="101599"/>
                </a:moveTo>
                <a:lnTo>
                  <a:pt x="48933" y="101599"/>
                </a:lnTo>
                <a:lnTo>
                  <a:pt x="41300" y="105409"/>
                </a:lnTo>
                <a:lnTo>
                  <a:pt x="40157" y="106679"/>
                </a:lnTo>
                <a:lnTo>
                  <a:pt x="41287" y="106679"/>
                </a:lnTo>
                <a:lnTo>
                  <a:pt x="43091" y="105409"/>
                </a:lnTo>
                <a:lnTo>
                  <a:pt x="48343" y="102846"/>
                </a:lnTo>
                <a:lnTo>
                  <a:pt x="50101" y="101599"/>
                </a:lnTo>
                <a:close/>
              </a:path>
              <a:path w="204470" h="332740">
                <a:moveTo>
                  <a:pt x="72212" y="105409"/>
                </a:moveTo>
                <a:lnTo>
                  <a:pt x="70726" y="105409"/>
                </a:lnTo>
                <a:lnTo>
                  <a:pt x="70700" y="106679"/>
                </a:lnTo>
                <a:lnTo>
                  <a:pt x="73418" y="106679"/>
                </a:lnTo>
                <a:lnTo>
                  <a:pt x="72212" y="105409"/>
                </a:lnTo>
                <a:close/>
              </a:path>
              <a:path w="204470" h="332740">
                <a:moveTo>
                  <a:pt x="95034" y="102869"/>
                </a:moveTo>
                <a:lnTo>
                  <a:pt x="85699" y="102869"/>
                </a:lnTo>
                <a:lnTo>
                  <a:pt x="93941" y="105409"/>
                </a:lnTo>
                <a:lnTo>
                  <a:pt x="95973" y="105409"/>
                </a:lnTo>
                <a:lnTo>
                  <a:pt x="98120" y="106679"/>
                </a:lnTo>
                <a:lnTo>
                  <a:pt x="102692" y="106679"/>
                </a:lnTo>
                <a:lnTo>
                  <a:pt x="95897" y="104139"/>
                </a:lnTo>
                <a:lnTo>
                  <a:pt x="94818" y="104139"/>
                </a:lnTo>
                <a:lnTo>
                  <a:pt x="95034" y="102869"/>
                </a:lnTo>
                <a:close/>
              </a:path>
              <a:path w="204470" h="332740">
                <a:moveTo>
                  <a:pt x="85870" y="93389"/>
                </a:moveTo>
                <a:lnTo>
                  <a:pt x="89670" y="95261"/>
                </a:lnTo>
                <a:lnTo>
                  <a:pt x="96659" y="99059"/>
                </a:lnTo>
                <a:lnTo>
                  <a:pt x="117792" y="106679"/>
                </a:lnTo>
                <a:lnTo>
                  <a:pt x="118986" y="106679"/>
                </a:lnTo>
                <a:lnTo>
                  <a:pt x="111620" y="104139"/>
                </a:lnTo>
                <a:lnTo>
                  <a:pt x="104241" y="100329"/>
                </a:lnTo>
                <a:lnTo>
                  <a:pt x="96901" y="97789"/>
                </a:lnTo>
                <a:lnTo>
                  <a:pt x="90820" y="95249"/>
                </a:lnTo>
                <a:lnTo>
                  <a:pt x="85870" y="93389"/>
                </a:lnTo>
                <a:close/>
              </a:path>
              <a:path w="204470" h="332740">
                <a:moveTo>
                  <a:pt x="121081" y="105409"/>
                </a:moveTo>
                <a:lnTo>
                  <a:pt x="119761" y="105409"/>
                </a:lnTo>
                <a:lnTo>
                  <a:pt x="120243" y="106679"/>
                </a:lnTo>
                <a:lnTo>
                  <a:pt x="121450" y="106679"/>
                </a:lnTo>
                <a:lnTo>
                  <a:pt x="121081" y="105409"/>
                </a:lnTo>
                <a:close/>
              </a:path>
              <a:path w="204470" h="332740">
                <a:moveTo>
                  <a:pt x="121704" y="105409"/>
                </a:moveTo>
                <a:lnTo>
                  <a:pt x="121081" y="105409"/>
                </a:lnTo>
                <a:lnTo>
                  <a:pt x="121500" y="106679"/>
                </a:lnTo>
                <a:lnTo>
                  <a:pt x="122389" y="106679"/>
                </a:lnTo>
                <a:lnTo>
                  <a:pt x="121704" y="105409"/>
                </a:lnTo>
                <a:close/>
              </a:path>
              <a:path w="204470" h="332740">
                <a:moveTo>
                  <a:pt x="76098" y="104139"/>
                </a:moveTo>
                <a:lnTo>
                  <a:pt x="71043" y="104139"/>
                </a:lnTo>
                <a:lnTo>
                  <a:pt x="70878" y="105409"/>
                </a:lnTo>
                <a:lnTo>
                  <a:pt x="76796" y="105409"/>
                </a:lnTo>
                <a:lnTo>
                  <a:pt x="76098" y="104139"/>
                </a:lnTo>
                <a:close/>
              </a:path>
              <a:path w="204470" h="332740">
                <a:moveTo>
                  <a:pt x="111544" y="97789"/>
                </a:moveTo>
                <a:lnTo>
                  <a:pt x="107035" y="97789"/>
                </a:lnTo>
                <a:lnTo>
                  <a:pt x="107109" y="98128"/>
                </a:lnTo>
                <a:lnTo>
                  <a:pt x="110985" y="100329"/>
                </a:lnTo>
                <a:lnTo>
                  <a:pt x="114820" y="101599"/>
                </a:lnTo>
                <a:lnTo>
                  <a:pt x="118694" y="104139"/>
                </a:lnTo>
                <a:lnTo>
                  <a:pt x="119291" y="105409"/>
                </a:lnTo>
                <a:lnTo>
                  <a:pt x="121907" y="105409"/>
                </a:lnTo>
                <a:lnTo>
                  <a:pt x="121196" y="104139"/>
                </a:lnTo>
                <a:lnTo>
                  <a:pt x="120180" y="104139"/>
                </a:lnTo>
                <a:lnTo>
                  <a:pt x="119866" y="102935"/>
                </a:lnTo>
                <a:lnTo>
                  <a:pt x="119341" y="101599"/>
                </a:lnTo>
                <a:lnTo>
                  <a:pt x="117919" y="101599"/>
                </a:lnTo>
                <a:lnTo>
                  <a:pt x="113703" y="99059"/>
                </a:lnTo>
                <a:lnTo>
                  <a:pt x="111544" y="97789"/>
                </a:lnTo>
                <a:close/>
              </a:path>
              <a:path w="204470" h="332740">
                <a:moveTo>
                  <a:pt x="48742" y="103635"/>
                </a:moveTo>
                <a:lnTo>
                  <a:pt x="47877" y="104425"/>
                </a:lnTo>
                <a:lnTo>
                  <a:pt x="48374" y="104139"/>
                </a:lnTo>
                <a:lnTo>
                  <a:pt x="48742" y="103635"/>
                </a:lnTo>
                <a:close/>
              </a:path>
              <a:path w="204470" h="332740">
                <a:moveTo>
                  <a:pt x="5955" y="102469"/>
                </a:moveTo>
                <a:lnTo>
                  <a:pt x="8102" y="104139"/>
                </a:lnTo>
                <a:lnTo>
                  <a:pt x="7620" y="102935"/>
                </a:lnTo>
                <a:lnTo>
                  <a:pt x="5955" y="102469"/>
                </a:lnTo>
                <a:close/>
              </a:path>
              <a:path w="204470" h="332740">
                <a:moveTo>
                  <a:pt x="16578" y="91453"/>
                </a:moveTo>
                <a:lnTo>
                  <a:pt x="20054" y="95261"/>
                </a:lnTo>
                <a:lnTo>
                  <a:pt x="26006" y="100354"/>
                </a:lnTo>
                <a:lnTo>
                  <a:pt x="27194" y="101642"/>
                </a:lnTo>
                <a:lnTo>
                  <a:pt x="28871" y="102935"/>
                </a:lnTo>
                <a:lnTo>
                  <a:pt x="30594" y="104139"/>
                </a:lnTo>
                <a:lnTo>
                  <a:pt x="34061" y="104139"/>
                </a:lnTo>
                <a:lnTo>
                  <a:pt x="34480" y="102869"/>
                </a:lnTo>
                <a:lnTo>
                  <a:pt x="32905" y="102869"/>
                </a:lnTo>
                <a:lnTo>
                  <a:pt x="33046" y="102846"/>
                </a:lnTo>
                <a:lnTo>
                  <a:pt x="37236" y="101599"/>
                </a:lnTo>
                <a:lnTo>
                  <a:pt x="30911" y="101599"/>
                </a:lnTo>
                <a:lnTo>
                  <a:pt x="25740" y="96519"/>
                </a:lnTo>
                <a:lnTo>
                  <a:pt x="22504" y="96519"/>
                </a:lnTo>
                <a:lnTo>
                  <a:pt x="20713" y="92709"/>
                </a:lnTo>
                <a:lnTo>
                  <a:pt x="21761" y="92709"/>
                </a:lnTo>
                <a:lnTo>
                  <a:pt x="16578" y="91453"/>
                </a:lnTo>
                <a:close/>
              </a:path>
              <a:path w="204470" h="332740">
                <a:moveTo>
                  <a:pt x="9544" y="73659"/>
                </a:moveTo>
                <a:lnTo>
                  <a:pt x="5994" y="73659"/>
                </a:lnTo>
                <a:lnTo>
                  <a:pt x="14846" y="78739"/>
                </a:lnTo>
                <a:lnTo>
                  <a:pt x="16192" y="78739"/>
                </a:lnTo>
                <a:lnTo>
                  <a:pt x="23396" y="82549"/>
                </a:lnTo>
                <a:lnTo>
                  <a:pt x="31011" y="85089"/>
                </a:lnTo>
                <a:lnTo>
                  <a:pt x="38700" y="88899"/>
                </a:lnTo>
                <a:lnTo>
                  <a:pt x="46162" y="91453"/>
                </a:lnTo>
                <a:lnTo>
                  <a:pt x="53022" y="93979"/>
                </a:lnTo>
                <a:lnTo>
                  <a:pt x="59093" y="97789"/>
                </a:lnTo>
                <a:lnTo>
                  <a:pt x="64951" y="100354"/>
                </a:lnTo>
                <a:lnTo>
                  <a:pt x="67161" y="101642"/>
                </a:lnTo>
                <a:lnTo>
                  <a:pt x="69824" y="102846"/>
                </a:lnTo>
                <a:lnTo>
                  <a:pt x="70535" y="104139"/>
                </a:lnTo>
                <a:lnTo>
                  <a:pt x="74942" y="104139"/>
                </a:lnTo>
                <a:lnTo>
                  <a:pt x="77368" y="102869"/>
                </a:lnTo>
                <a:lnTo>
                  <a:pt x="72682" y="102869"/>
                </a:lnTo>
                <a:lnTo>
                  <a:pt x="72720" y="101599"/>
                </a:lnTo>
                <a:lnTo>
                  <a:pt x="70408" y="101599"/>
                </a:lnTo>
                <a:lnTo>
                  <a:pt x="70396" y="100329"/>
                </a:lnTo>
                <a:lnTo>
                  <a:pt x="67614" y="100329"/>
                </a:lnTo>
                <a:lnTo>
                  <a:pt x="66230" y="99059"/>
                </a:lnTo>
                <a:lnTo>
                  <a:pt x="68618" y="97789"/>
                </a:lnTo>
                <a:lnTo>
                  <a:pt x="63550" y="97789"/>
                </a:lnTo>
                <a:lnTo>
                  <a:pt x="62433" y="96519"/>
                </a:lnTo>
                <a:lnTo>
                  <a:pt x="61036" y="96519"/>
                </a:lnTo>
                <a:lnTo>
                  <a:pt x="53060" y="92709"/>
                </a:lnTo>
                <a:lnTo>
                  <a:pt x="53238" y="91439"/>
                </a:lnTo>
                <a:lnTo>
                  <a:pt x="50838" y="91439"/>
                </a:lnTo>
                <a:lnTo>
                  <a:pt x="49631" y="90169"/>
                </a:lnTo>
                <a:lnTo>
                  <a:pt x="46304" y="90169"/>
                </a:lnTo>
                <a:lnTo>
                  <a:pt x="46482" y="88899"/>
                </a:lnTo>
                <a:lnTo>
                  <a:pt x="49980" y="87629"/>
                </a:lnTo>
                <a:lnTo>
                  <a:pt x="43891" y="87629"/>
                </a:lnTo>
                <a:lnTo>
                  <a:pt x="38417" y="85089"/>
                </a:lnTo>
                <a:lnTo>
                  <a:pt x="38138" y="83819"/>
                </a:lnTo>
                <a:lnTo>
                  <a:pt x="31115" y="83819"/>
                </a:lnTo>
                <a:lnTo>
                  <a:pt x="19164" y="78739"/>
                </a:lnTo>
                <a:lnTo>
                  <a:pt x="15125" y="77469"/>
                </a:lnTo>
                <a:lnTo>
                  <a:pt x="9544" y="73659"/>
                </a:lnTo>
                <a:close/>
              </a:path>
              <a:path w="204470" h="332740">
                <a:moveTo>
                  <a:pt x="82816" y="102869"/>
                </a:moveTo>
                <a:lnTo>
                  <a:pt x="79222" y="102869"/>
                </a:lnTo>
                <a:lnTo>
                  <a:pt x="82308" y="104139"/>
                </a:lnTo>
                <a:lnTo>
                  <a:pt x="83515" y="104139"/>
                </a:lnTo>
                <a:lnTo>
                  <a:pt x="82816" y="102869"/>
                </a:lnTo>
                <a:close/>
              </a:path>
              <a:path w="204470" h="332740">
                <a:moveTo>
                  <a:pt x="119895" y="102935"/>
                </a:moveTo>
                <a:lnTo>
                  <a:pt x="120738" y="104139"/>
                </a:lnTo>
                <a:lnTo>
                  <a:pt x="121907" y="104139"/>
                </a:lnTo>
                <a:lnTo>
                  <a:pt x="119895" y="102935"/>
                </a:lnTo>
                <a:close/>
              </a:path>
              <a:path w="204470" h="332740">
                <a:moveTo>
                  <a:pt x="122389" y="102869"/>
                </a:moveTo>
                <a:lnTo>
                  <a:pt x="121462" y="102869"/>
                </a:lnTo>
                <a:lnTo>
                  <a:pt x="123024" y="104139"/>
                </a:lnTo>
                <a:lnTo>
                  <a:pt x="122389" y="102869"/>
                </a:lnTo>
                <a:close/>
              </a:path>
              <a:path w="204470" h="332740">
                <a:moveTo>
                  <a:pt x="50228" y="101599"/>
                </a:moveTo>
                <a:lnTo>
                  <a:pt x="48742" y="103635"/>
                </a:lnTo>
                <a:lnTo>
                  <a:pt x="49580" y="102869"/>
                </a:lnTo>
                <a:lnTo>
                  <a:pt x="50431" y="102869"/>
                </a:lnTo>
                <a:lnTo>
                  <a:pt x="50228" y="101599"/>
                </a:lnTo>
                <a:close/>
              </a:path>
              <a:path w="204470" h="332740">
                <a:moveTo>
                  <a:pt x="11991" y="101093"/>
                </a:moveTo>
                <a:lnTo>
                  <a:pt x="11417" y="102869"/>
                </a:lnTo>
                <a:lnTo>
                  <a:pt x="14478" y="102869"/>
                </a:lnTo>
                <a:lnTo>
                  <a:pt x="11991" y="101093"/>
                </a:lnTo>
                <a:close/>
              </a:path>
              <a:path w="204470" h="332740">
                <a:moveTo>
                  <a:pt x="40665" y="101599"/>
                </a:moveTo>
                <a:lnTo>
                  <a:pt x="32969" y="102869"/>
                </a:lnTo>
                <a:lnTo>
                  <a:pt x="34480" y="102869"/>
                </a:lnTo>
                <a:lnTo>
                  <a:pt x="40665" y="101599"/>
                </a:lnTo>
                <a:close/>
              </a:path>
              <a:path w="204470" h="332740">
                <a:moveTo>
                  <a:pt x="89966" y="101599"/>
                </a:moveTo>
                <a:lnTo>
                  <a:pt x="75311" y="101599"/>
                </a:lnTo>
                <a:lnTo>
                  <a:pt x="74256" y="102869"/>
                </a:lnTo>
                <a:lnTo>
                  <a:pt x="90347" y="102869"/>
                </a:lnTo>
                <a:lnTo>
                  <a:pt x="89966" y="101599"/>
                </a:lnTo>
                <a:close/>
              </a:path>
              <a:path w="204470" h="332740">
                <a:moveTo>
                  <a:pt x="94030" y="101599"/>
                </a:moveTo>
                <a:lnTo>
                  <a:pt x="89966" y="101599"/>
                </a:lnTo>
                <a:lnTo>
                  <a:pt x="91795" y="102869"/>
                </a:lnTo>
                <a:lnTo>
                  <a:pt x="94030" y="101599"/>
                </a:lnTo>
                <a:close/>
              </a:path>
              <a:path w="204470" h="332740">
                <a:moveTo>
                  <a:pt x="119126" y="100329"/>
                </a:moveTo>
                <a:lnTo>
                  <a:pt x="117513" y="100329"/>
                </a:lnTo>
                <a:lnTo>
                  <a:pt x="117919" y="101599"/>
                </a:lnTo>
                <a:lnTo>
                  <a:pt x="119341" y="101599"/>
                </a:lnTo>
                <a:lnTo>
                  <a:pt x="120357" y="102869"/>
                </a:lnTo>
                <a:lnTo>
                  <a:pt x="120751" y="102869"/>
                </a:lnTo>
                <a:lnTo>
                  <a:pt x="119781" y="101642"/>
                </a:lnTo>
                <a:lnTo>
                  <a:pt x="119126" y="100329"/>
                </a:lnTo>
                <a:close/>
              </a:path>
              <a:path w="204470" h="332740">
                <a:moveTo>
                  <a:pt x="143522" y="99059"/>
                </a:moveTo>
                <a:lnTo>
                  <a:pt x="141744" y="99059"/>
                </a:lnTo>
                <a:lnTo>
                  <a:pt x="143827" y="101599"/>
                </a:lnTo>
                <a:lnTo>
                  <a:pt x="144157" y="102869"/>
                </a:lnTo>
                <a:lnTo>
                  <a:pt x="146723" y="102869"/>
                </a:lnTo>
                <a:lnTo>
                  <a:pt x="143522" y="99059"/>
                </a:lnTo>
                <a:close/>
              </a:path>
              <a:path w="204470" h="332740">
                <a:moveTo>
                  <a:pt x="4838" y="101599"/>
                </a:moveTo>
                <a:lnTo>
                  <a:pt x="4651" y="102150"/>
                </a:lnTo>
                <a:lnTo>
                  <a:pt x="5955" y="102469"/>
                </a:lnTo>
                <a:lnTo>
                  <a:pt x="4838" y="101599"/>
                </a:lnTo>
                <a:close/>
              </a:path>
              <a:path w="204470" h="332740">
                <a:moveTo>
                  <a:pt x="2477" y="101469"/>
                </a:moveTo>
                <a:lnTo>
                  <a:pt x="2400" y="101599"/>
                </a:lnTo>
                <a:lnTo>
                  <a:pt x="2572" y="101642"/>
                </a:lnTo>
                <a:lnTo>
                  <a:pt x="2477" y="101469"/>
                </a:lnTo>
                <a:close/>
              </a:path>
              <a:path w="204470" h="332740">
                <a:moveTo>
                  <a:pt x="13627" y="99059"/>
                </a:moveTo>
                <a:lnTo>
                  <a:pt x="12649" y="99059"/>
                </a:lnTo>
                <a:lnTo>
                  <a:pt x="12230" y="100354"/>
                </a:lnTo>
                <a:lnTo>
                  <a:pt x="14185" y="101599"/>
                </a:lnTo>
                <a:lnTo>
                  <a:pt x="14376" y="101599"/>
                </a:lnTo>
                <a:lnTo>
                  <a:pt x="12623" y="100329"/>
                </a:lnTo>
                <a:lnTo>
                  <a:pt x="13627" y="99059"/>
                </a:lnTo>
                <a:close/>
              </a:path>
              <a:path w="204470" h="332740">
                <a:moveTo>
                  <a:pt x="14465" y="59689"/>
                </a:moveTo>
                <a:lnTo>
                  <a:pt x="18831" y="62229"/>
                </a:lnTo>
                <a:lnTo>
                  <a:pt x="35975" y="71119"/>
                </a:lnTo>
                <a:lnTo>
                  <a:pt x="46913" y="76199"/>
                </a:lnTo>
                <a:lnTo>
                  <a:pt x="54909" y="81279"/>
                </a:lnTo>
                <a:lnTo>
                  <a:pt x="64038" y="87629"/>
                </a:lnTo>
                <a:lnTo>
                  <a:pt x="73640" y="93979"/>
                </a:lnTo>
                <a:lnTo>
                  <a:pt x="83058" y="101599"/>
                </a:lnTo>
                <a:lnTo>
                  <a:pt x="88023" y="101599"/>
                </a:lnTo>
                <a:lnTo>
                  <a:pt x="88633" y="100329"/>
                </a:lnTo>
                <a:lnTo>
                  <a:pt x="85356" y="100329"/>
                </a:lnTo>
                <a:lnTo>
                  <a:pt x="82867" y="97789"/>
                </a:lnTo>
                <a:lnTo>
                  <a:pt x="82016" y="97789"/>
                </a:lnTo>
                <a:lnTo>
                  <a:pt x="79959" y="96519"/>
                </a:lnTo>
                <a:lnTo>
                  <a:pt x="78181" y="96519"/>
                </a:lnTo>
                <a:lnTo>
                  <a:pt x="70148" y="90169"/>
                </a:lnTo>
                <a:lnTo>
                  <a:pt x="62166" y="85089"/>
                </a:lnTo>
                <a:lnTo>
                  <a:pt x="54631" y="80009"/>
                </a:lnTo>
                <a:lnTo>
                  <a:pt x="47942" y="76199"/>
                </a:lnTo>
                <a:lnTo>
                  <a:pt x="37414" y="69849"/>
                </a:lnTo>
                <a:lnTo>
                  <a:pt x="27813" y="66039"/>
                </a:lnTo>
                <a:lnTo>
                  <a:pt x="19906" y="62229"/>
                </a:lnTo>
                <a:lnTo>
                  <a:pt x="14465" y="59689"/>
                </a:lnTo>
                <a:close/>
              </a:path>
              <a:path w="204470" h="332740">
                <a:moveTo>
                  <a:pt x="120954" y="100329"/>
                </a:moveTo>
                <a:lnTo>
                  <a:pt x="119634" y="100329"/>
                </a:lnTo>
                <a:lnTo>
                  <a:pt x="120751" y="101599"/>
                </a:lnTo>
                <a:lnTo>
                  <a:pt x="121437" y="101599"/>
                </a:lnTo>
                <a:lnTo>
                  <a:pt x="120954" y="100329"/>
                </a:lnTo>
                <a:close/>
              </a:path>
              <a:path w="204470" h="332740">
                <a:moveTo>
                  <a:pt x="123634" y="99059"/>
                </a:moveTo>
                <a:lnTo>
                  <a:pt x="122415" y="99059"/>
                </a:lnTo>
                <a:lnTo>
                  <a:pt x="123393" y="100329"/>
                </a:lnTo>
                <a:lnTo>
                  <a:pt x="124256" y="100329"/>
                </a:lnTo>
                <a:lnTo>
                  <a:pt x="125222" y="101599"/>
                </a:lnTo>
                <a:lnTo>
                  <a:pt x="124320" y="100329"/>
                </a:lnTo>
                <a:lnTo>
                  <a:pt x="123634" y="99059"/>
                </a:lnTo>
                <a:close/>
              </a:path>
              <a:path w="204470" h="332740">
                <a:moveTo>
                  <a:pt x="132842" y="90169"/>
                </a:moveTo>
                <a:lnTo>
                  <a:pt x="124028" y="90169"/>
                </a:lnTo>
                <a:lnTo>
                  <a:pt x="122745" y="91439"/>
                </a:lnTo>
                <a:lnTo>
                  <a:pt x="129984" y="91439"/>
                </a:lnTo>
                <a:lnTo>
                  <a:pt x="133324" y="92709"/>
                </a:lnTo>
                <a:lnTo>
                  <a:pt x="138036" y="96519"/>
                </a:lnTo>
                <a:lnTo>
                  <a:pt x="140512" y="99059"/>
                </a:lnTo>
                <a:lnTo>
                  <a:pt x="140919" y="100354"/>
                </a:lnTo>
                <a:lnTo>
                  <a:pt x="141592" y="101599"/>
                </a:lnTo>
                <a:lnTo>
                  <a:pt x="141465" y="100329"/>
                </a:lnTo>
                <a:lnTo>
                  <a:pt x="141262" y="100329"/>
                </a:lnTo>
                <a:lnTo>
                  <a:pt x="141147" y="99059"/>
                </a:lnTo>
                <a:lnTo>
                  <a:pt x="143522" y="99059"/>
                </a:lnTo>
                <a:lnTo>
                  <a:pt x="141732" y="97789"/>
                </a:lnTo>
                <a:lnTo>
                  <a:pt x="138569" y="95249"/>
                </a:lnTo>
                <a:lnTo>
                  <a:pt x="132842" y="90169"/>
                </a:lnTo>
                <a:close/>
              </a:path>
              <a:path w="204470" h="332740">
                <a:moveTo>
                  <a:pt x="14630" y="97789"/>
                </a:moveTo>
                <a:lnTo>
                  <a:pt x="444" y="97789"/>
                </a:lnTo>
                <a:lnTo>
                  <a:pt x="2477" y="101469"/>
                </a:lnTo>
                <a:lnTo>
                  <a:pt x="3911" y="99059"/>
                </a:lnTo>
                <a:lnTo>
                  <a:pt x="13627" y="99059"/>
                </a:lnTo>
                <a:lnTo>
                  <a:pt x="14630" y="97789"/>
                </a:lnTo>
                <a:close/>
              </a:path>
              <a:path w="204470" h="332740">
                <a:moveTo>
                  <a:pt x="12192" y="100329"/>
                </a:moveTo>
                <a:lnTo>
                  <a:pt x="10922" y="100329"/>
                </a:lnTo>
                <a:lnTo>
                  <a:pt x="11991" y="101093"/>
                </a:lnTo>
                <a:lnTo>
                  <a:pt x="12230" y="100354"/>
                </a:lnTo>
                <a:close/>
              </a:path>
              <a:path w="204470" h="332740">
                <a:moveTo>
                  <a:pt x="5558" y="99577"/>
                </a:moveTo>
                <a:lnTo>
                  <a:pt x="5664" y="100329"/>
                </a:lnTo>
                <a:lnTo>
                  <a:pt x="6921" y="100329"/>
                </a:lnTo>
                <a:lnTo>
                  <a:pt x="5558" y="99577"/>
                </a:lnTo>
                <a:close/>
              </a:path>
              <a:path w="204470" h="332740">
                <a:moveTo>
                  <a:pt x="74561" y="99059"/>
                </a:moveTo>
                <a:lnTo>
                  <a:pt x="73367" y="100329"/>
                </a:lnTo>
                <a:lnTo>
                  <a:pt x="74917" y="100329"/>
                </a:lnTo>
                <a:lnTo>
                  <a:pt x="74561" y="99059"/>
                </a:lnTo>
                <a:close/>
              </a:path>
              <a:path w="204470" h="332740">
                <a:moveTo>
                  <a:pt x="126326" y="97789"/>
                </a:moveTo>
                <a:lnTo>
                  <a:pt x="117856" y="97789"/>
                </a:lnTo>
                <a:lnTo>
                  <a:pt x="117703" y="99059"/>
                </a:lnTo>
                <a:lnTo>
                  <a:pt x="117297" y="100329"/>
                </a:lnTo>
                <a:lnTo>
                  <a:pt x="119735" y="100329"/>
                </a:lnTo>
                <a:lnTo>
                  <a:pt x="119341" y="99059"/>
                </a:lnTo>
                <a:lnTo>
                  <a:pt x="126758" y="99059"/>
                </a:lnTo>
                <a:lnTo>
                  <a:pt x="126326" y="97789"/>
                </a:lnTo>
                <a:close/>
              </a:path>
              <a:path w="204470" h="332740">
                <a:moveTo>
                  <a:pt x="121056" y="99059"/>
                </a:moveTo>
                <a:lnTo>
                  <a:pt x="120167" y="99059"/>
                </a:lnTo>
                <a:lnTo>
                  <a:pt x="122275" y="100329"/>
                </a:lnTo>
                <a:lnTo>
                  <a:pt x="122656" y="100329"/>
                </a:lnTo>
                <a:lnTo>
                  <a:pt x="121056" y="99059"/>
                </a:lnTo>
                <a:close/>
              </a:path>
              <a:path w="204470" h="332740">
                <a:moveTo>
                  <a:pt x="125412" y="99059"/>
                </a:moveTo>
                <a:lnTo>
                  <a:pt x="123939" y="99059"/>
                </a:lnTo>
                <a:lnTo>
                  <a:pt x="125768" y="100329"/>
                </a:lnTo>
                <a:lnTo>
                  <a:pt x="125412" y="99059"/>
                </a:lnTo>
                <a:close/>
              </a:path>
              <a:path w="204470" h="332740">
                <a:moveTo>
                  <a:pt x="127565" y="99936"/>
                </a:moveTo>
                <a:lnTo>
                  <a:pt x="127927" y="100329"/>
                </a:lnTo>
                <a:lnTo>
                  <a:pt x="128120" y="100329"/>
                </a:lnTo>
                <a:lnTo>
                  <a:pt x="127565" y="99936"/>
                </a:lnTo>
                <a:close/>
              </a:path>
              <a:path w="204470" h="332740">
                <a:moveTo>
                  <a:pt x="126758" y="99059"/>
                </a:moveTo>
                <a:lnTo>
                  <a:pt x="126326" y="99059"/>
                </a:lnTo>
                <a:lnTo>
                  <a:pt x="127565" y="99936"/>
                </a:lnTo>
                <a:lnTo>
                  <a:pt x="126758" y="99059"/>
                </a:lnTo>
                <a:close/>
              </a:path>
              <a:path w="204470" h="332740">
                <a:moveTo>
                  <a:pt x="5486" y="99059"/>
                </a:moveTo>
                <a:lnTo>
                  <a:pt x="4622" y="99059"/>
                </a:lnTo>
                <a:lnTo>
                  <a:pt x="5558" y="99577"/>
                </a:lnTo>
                <a:lnTo>
                  <a:pt x="5486" y="99059"/>
                </a:lnTo>
                <a:close/>
              </a:path>
              <a:path w="204470" h="332740">
                <a:moveTo>
                  <a:pt x="103327" y="93979"/>
                </a:moveTo>
                <a:lnTo>
                  <a:pt x="101180" y="93979"/>
                </a:lnTo>
                <a:lnTo>
                  <a:pt x="101498" y="95249"/>
                </a:lnTo>
                <a:lnTo>
                  <a:pt x="102934" y="95261"/>
                </a:lnTo>
                <a:lnTo>
                  <a:pt x="105778" y="96519"/>
                </a:lnTo>
                <a:lnTo>
                  <a:pt x="106476" y="97789"/>
                </a:lnTo>
                <a:lnTo>
                  <a:pt x="106895" y="99059"/>
                </a:lnTo>
                <a:lnTo>
                  <a:pt x="107315" y="99059"/>
                </a:lnTo>
                <a:lnTo>
                  <a:pt x="107109" y="98128"/>
                </a:lnTo>
                <a:lnTo>
                  <a:pt x="106514" y="97789"/>
                </a:lnTo>
                <a:lnTo>
                  <a:pt x="111544" y="97789"/>
                </a:lnTo>
                <a:lnTo>
                  <a:pt x="109300" y="96484"/>
                </a:lnTo>
                <a:lnTo>
                  <a:pt x="103327" y="93979"/>
                </a:lnTo>
                <a:close/>
              </a:path>
              <a:path w="204470" h="332740">
                <a:moveTo>
                  <a:pt x="34531" y="96519"/>
                </a:moveTo>
                <a:lnTo>
                  <a:pt x="26504" y="96519"/>
                </a:lnTo>
                <a:lnTo>
                  <a:pt x="34378" y="97789"/>
                </a:lnTo>
                <a:lnTo>
                  <a:pt x="36309" y="97789"/>
                </a:lnTo>
                <a:lnTo>
                  <a:pt x="34531" y="96519"/>
                </a:lnTo>
                <a:close/>
              </a:path>
              <a:path w="204470" h="332740">
                <a:moveTo>
                  <a:pt x="65399" y="97144"/>
                </a:moveTo>
                <a:lnTo>
                  <a:pt x="64554" y="97789"/>
                </a:lnTo>
                <a:lnTo>
                  <a:pt x="64960" y="97789"/>
                </a:lnTo>
                <a:lnTo>
                  <a:pt x="65399" y="97144"/>
                </a:lnTo>
                <a:close/>
              </a:path>
              <a:path w="204470" h="332740">
                <a:moveTo>
                  <a:pt x="85559" y="76199"/>
                </a:moveTo>
                <a:lnTo>
                  <a:pt x="91690" y="81279"/>
                </a:lnTo>
                <a:lnTo>
                  <a:pt x="99523" y="86359"/>
                </a:lnTo>
                <a:lnTo>
                  <a:pt x="109891" y="92709"/>
                </a:lnTo>
                <a:lnTo>
                  <a:pt x="116179" y="96519"/>
                </a:lnTo>
                <a:lnTo>
                  <a:pt x="118059" y="97789"/>
                </a:lnTo>
                <a:lnTo>
                  <a:pt x="118376" y="97789"/>
                </a:lnTo>
                <a:lnTo>
                  <a:pt x="112890" y="93979"/>
                </a:lnTo>
                <a:lnTo>
                  <a:pt x="104305" y="88899"/>
                </a:lnTo>
                <a:lnTo>
                  <a:pt x="95815" y="82549"/>
                </a:lnTo>
                <a:lnTo>
                  <a:pt x="89030" y="78739"/>
                </a:lnTo>
                <a:lnTo>
                  <a:pt x="85559" y="76199"/>
                </a:lnTo>
                <a:close/>
              </a:path>
              <a:path w="204470" h="332740">
                <a:moveTo>
                  <a:pt x="124625" y="91439"/>
                </a:moveTo>
                <a:lnTo>
                  <a:pt x="122199" y="91439"/>
                </a:lnTo>
                <a:lnTo>
                  <a:pt x="122168" y="93389"/>
                </a:lnTo>
                <a:lnTo>
                  <a:pt x="122262" y="93979"/>
                </a:lnTo>
                <a:lnTo>
                  <a:pt x="122694" y="95249"/>
                </a:lnTo>
                <a:lnTo>
                  <a:pt x="122415" y="95249"/>
                </a:lnTo>
                <a:lnTo>
                  <a:pt x="123723" y="96519"/>
                </a:lnTo>
                <a:lnTo>
                  <a:pt x="124371" y="97789"/>
                </a:lnTo>
                <a:lnTo>
                  <a:pt x="127355" y="97789"/>
                </a:lnTo>
                <a:lnTo>
                  <a:pt x="125387" y="96519"/>
                </a:lnTo>
                <a:lnTo>
                  <a:pt x="124536" y="96519"/>
                </a:lnTo>
                <a:lnTo>
                  <a:pt x="123685" y="93979"/>
                </a:lnTo>
                <a:lnTo>
                  <a:pt x="125037" y="93979"/>
                </a:lnTo>
                <a:lnTo>
                  <a:pt x="124409" y="92709"/>
                </a:lnTo>
                <a:lnTo>
                  <a:pt x="125412" y="92709"/>
                </a:lnTo>
                <a:lnTo>
                  <a:pt x="124625" y="91439"/>
                </a:lnTo>
                <a:close/>
              </a:path>
              <a:path w="204470" h="332740">
                <a:moveTo>
                  <a:pt x="66217" y="96519"/>
                </a:moveTo>
                <a:lnTo>
                  <a:pt x="65824" y="96519"/>
                </a:lnTo>
                <a:lnTo>
                  <a:pt x="65399" y="97144"/>
                </a:lnTo>
                <a:lnTo>
                  <a:pt x="66217" y="96519"/>
                </a:lnTo>
                <a:close/>
              </a:path>
              <a:path w="204470" h="332740">
                <a:moveTo>
                  <a:pt x="24472" y="95249"/>
                </a:moveTo>
                <a:lnTo>
                  <a:pt x="25740" y="96519"/>
                </a:lnTo>
                <a:lnTo>
                  <a:pt x="26504" y="96519"/>
                </a:lnTo>
                <a:lnTo>
                  <a:pt x="24472" y="95249"/>
                </a:lnTo>
                <a:close/>
              </a:path>
              <a:path w="204470" h="332740">
                <a:moveTo>
                  <a:pt x="33362" y="63499"/>
                </a:moveTo>
                <a:lnTo>
                  <a:pt x="31496" y="63499"/>
                </a:lnTo>
                <a:lnTo>
                  <a:pt x="36820" y="66059"/>
                </a:lnTo>
                <a:lnTo>
                  <a:pt x="49023" y="73659"/>
                </a:lnTo>
                <a:lnTo>
                  <a:pt x="54216" y="76199"/>
                </a:lnTo>
                <a:lnTo>
                  <a:pt x="61620" y="80009"/>
                </a:lnTo>
                <a:lnTo>
                  <a:pt x="68237" y="85089"/>
                </a:lnTo>
                <a:lnTo>
                  <a:pt x="74447" y="88899"/>
                </a:lnTo>
                <a:lnTo>
                  <a:pt x="74472" y="90169"/>
                </a:lnTo>
                <a:lnTo>
                  <a:pt x="74942" y="92709"/>
                </a:lnTo>
                <a:lnTo>
                  <a:pt x="76403" y="93979"/>
                </a:lnTo>
                <a:lnTo>
                  <a:pt x="78181" y="96519"/>
                </a:lnTo>
                <a:lnTo>
                  <a:pt x="81495" y="96519"/>
                </a:lnTo>
                <a:lnTo>
                  <a:pt x="78600" y="93979"/>
                </a:lnTo>
                <a:lnTo>
                  <a:pt x="79315" y="93979"/>
                </a:lnTo>
                <a:lnTo>
                  <a:pt x="76835" y="92709"/>
                </a:lnTo>
                <a:lnTo>
                  <a:pt x="79070" y="92709"/>
                </a:lnTo>
                <a:lnTo>
                  <a:pt x="76268" y="91453"/>
                </a:lnTo>
                <a:lnTo>
                  <a:pt x="75907" y="90169"/>
                </a:lnTo>
                <a:lnTo>
                  <a:pt x="77368" y="90169"/>
                </a:lnTo>
                <a:lnTo>
                  <a:pt x="76212" y="88899"/>
                </a:lnTo>
                <a:lnTo>
                  <a:pt x="81076" y="88899"/>
                </a:lnTo>
                <a:lnTo>
                  <a:pt x="77863" y="87629"/>
                </a:lnTo>
                <a:lnTo>
                  <a:pt x="74663" y="87629"/>
                </a:lnTo>
                <a:lnTo>
                  <a:pt x="73113" y="86359"/>
                </a:lnTo>
                <a:lnTo>
                  <a:pt x="69761" y="83819"/>
                </a:lnTo>
                <a:lnTo>
                  <a:pt x="68072" y="83819"/>
                </a:lnTo>
                <a:lnTo>
                  <a:pt x="63512" y="80009"/>
                </a:lnTo>
                <a:lnTo>
                  <a:pt x="63131" y="80009"/>
                </a:lnTo>
                <a:lnTo>
                  <a:pt x="60642" y="78739"/>
                </a:lnTo>
                <a:lnTo>
                  <a:pt x="57962" y="76199"/>
                </a:lnTo>
                <a:lnTo>
                  <a:pt x="54940" y="74929"/>
                </a:lnTo>
                <a:lnTo>
                  <a:pt x="53124" y="73659"/>
                </a:lnTo>
                <a:lnTo>
                  <a:pt x="49301" y="71119"/>
                </a:lnTo>
                <a:lnTo>
                  <a:pt x="48336" y="71119"/>
                </a:lnTo>
                <a:lnTo>
                  <a:pt x="46469" y="69849"/>
                </a:lnTo>
                <a:lnTo>
                  <a:pt x="45796" y="69849"/>
                </a:lnTo>
                <a:lnTo>
                  <a:pt x="44577" y="68579"/>
                </a:lnTo>
                <a:lnTo>
                  <a:pt x="41452" y="67309"/>
                </a:lnTo>
                <a:lnTo>
                  <a:pt x="40005" y="66039"/>
                </a:lnTo>
                <a:lnTo>
                  <a:pt x="37820" y="64769"/>
                </a:lnTo>
                <a:lnTo>
                  <a:pt x="35750" y="64769"/>
                </a:lnTo>
                <a:lnTo>
                  <a:pt x="33362" y="63499"/>
                </a:lnTo>
                <a:close/>
              </a:path>
              <a:path w="204470" h="332740">
                <a:moveTo>
                  <a:pt x="79315" y="93979"/>
                </a:moveTo>
                <a:lnTo>
                  <a:pt x="78803" y="93979"/>
                </a:lnTo>
                <a:lnTo>
                  <a:pt x="80464" y="95261"/>
                </a:lnTo>
                <a:lnTo>
                  <a:pt x="84277" y="96519"/>
                </a:lnTo>
                <a:lnTo>
                  <a:pt x="79315" y="93979"/>
                </a:lnTo>
                <a:close/>
              </a:path>
              <a:path w="204470" h="332740">
                <a:moveTo>
                  <a:pt x="103044" y="96484"/>
                </a:moveTo>
                <a:close/>
              </a:path>
              <a:path w="204470" h="332740">
                <a:moveTo>
                  <a:pt x="102908" y="95249"/>
                </a:moveTo>
                <a:lnTo>
                  <a:pt x="102044" y="95249"/>
                </a:lnTo>
                <a:lnTo>
                  <a:pt x="103044" y="96484"/>
                </a:lnTo>
                <a:lnTo>
                  <a:pt x="102934" y="95261"/>
                </a:lnTo>
                <a:close/>
              </a:path>
              <a:path w="204470" h="332740">
                <a:moveTo>
                  <a:pt x="122187" y="95029"/>
                </a:moveTo>
                <a:lnTo>
                  <a:pt x="122364" y="95249"/>
                </a:lnTo>
                <a:lnTo>
                  <a:pt x="122187" y="95029"/>
                </a:lnTo>
                <a:close/>
              </a:path>
              <a:path w="204470" h="332740">
                <a:moveTo>
                  <a:pt x="125037" y="93979"/>
                </a:moveTo>
                <a:lnTo>
                  <a:pt x="124256" y="93979"/>
                </a:lnTo>
                <a:lnTo>
                  <a:pt x="125666" y="95249"/>
                </a:lnTo>
                <a:lnTo>
                  <a:pt x="125037" y="93979"/>
                </a:lnTo>
                <a:close/>
              </a:path>
              <a:path w="204470" h="332740">
                <a:moveTo>
                  <a:pt x="114198" y="87629"/>
                </a:moveTo>
                <a:lnTo>
                  <a:pt x="112928" y="87629"/>
                </a:lnTo>
                <a:lnTo>
                  <a:pt x="114388" y="90169"/>
                </a:lnTo>
                <a:lnTo>
                  <a:pt x="116725" y="90169"/>
                </a:lnTo>
                <a:lnTo>
                  <a:pt x="121107" y="93979"/>
                </a:lnTo>
                <a:lnTo>
                  <a:pt x="122187" y="95029"/>
                </a:lnTo>
                <a:lnTo>
                  <a:pt x="120311" y="92690"/>
                </a:lnTo>
                <a:lnTo>
                  <a:pt x="117576" y="90169"/>
                </a:lnTo>
                <a:lnTo>
                  <a:pt x="114198" y="87629"/>
                </a:lnTo>
                <a:close/>
              </a:path>
              <a:path w="204470" h="332740">
                <a:moveTo>
                  <a:pt x="21761" y="92709"/>
                </a:moveTo>
                <a:lnTo>
                  <a:pt x="20713" y="92709"/>
                </a:lnTo>
                <a:lnTo>
                  <a:pt x="23558" y="93979"/>
                </a:lnTo>
                <a:lnTo>
                  <a:pt x="27000" y="93979"/>
                </a:lnTo>
                <a:lnTo>
                  <a:pt x="21761" y="92709"/>
                </a:lnTo>
                <a:close/>
              </a:path>
              <a:path w="204470" h="332740">
                <a:moveTo>
                  <a:pt x="79844" y="92709"/>
                </a:moveTo>
                <a:lnTo>
                  <a:pt x="79070" y="92709"/>
                </a:lnTo>
                <a:lnTo>
                  <a:pt x="81902" y="93979"/>
                </a:lnTo>
                <a:lnTo>
                  <a:pt x="82435" y="93979"/>
                </a:lnTo>
                <a:lnTo>
                  <a:pt x="79844" y="92709"/>
                </a:lnTo>
                <a:close/>
              </a:path>
              <a:path w="204470" h="332740">
                <a:moveTo>
                  <a:pt x="98704" y="91439"/>
                </a:moveTo>
                <a:lnTo>
                  <a:pt x="96748" y="91439"/>
                </a:lnTo>
                <a:lnTo>
                  <a:pt x="99720" y="93979"/>
                </a:lnTo>
                <a:lnTo>
                  <a:pt x="102044" y="93979"/>
                </a:lnTo>
                <a:lnTo>
                  <a:pt x="99792" y="92690"/>
                </a:lnTo>
                <a:lnTo>
                  <a:pt x="98704" y="91439"/>
                </a:lnTo>
                <a:close/>
              </a:path>
              <a:path w="204470" h="332740">
                <a:moveTo>
                  <a:pt x="126187" y="92709"/>
                </a:moveTo>
                <a:lnTo>
                  <a:pt x="125031" y="92709"/>
                </a:lnTo>
                <a:lnTo>
                  <a:pt x="125857" y="93979"/>
                </a:lnTo>
                <a:lnTo>
                  <a:pt x="127203" y="93979"/>
                </a:lnTo>
                <a:lnTo>
                  <a:pt x="126187" y="92709"/>
                </a:lnTo>
                <a:close/>
              </a:path>
              <a:path w="204470" h="332740">
                <a:moveTo>
                  <a:pt x="81913" y="91439"/>
                </a:moveTo>
                <a:lnTo>
                  <a:pt x="84064" y="92709"/>
                </a:lnTo>
                <a:lnTo>
                  <a:pt x="85870" y="93389"/>
                </a:lnTo>
                <a:lnTo>
                  <a:pt x="81913" y="91439"/>
                </a:lnTo>
                <a:close/>
              </a:path>
              <a:path w="204470" h="332740">
                <a:moveTo>
                  <a:pt x="17081" y="87629"/>
                </a:moveTo>
                <a:lnTo>
                  <a:pt x="16116" y="87629"/>
                </a:lnTo>
                <a:lnTo>
                  <a:pt x="20713" y="90169"/>
                </a:lnTo>
                <a:lnTo>
                  <a:pt x="21516" y="91386"/>
                </a:lnTo>
                <a:lnTo>
                  <a:pt x="26797" y="92709"/>
                </a:lnTo>
                <a:lnTo>
                  <a:pt x="26187" y="91439"/>
                </a:lnTo>
                <a:lnTo>
                  <a:pt x="19354" y="88899"/>
                </a:lnTo>
                <a:lnTo>
                  <a:pt x="17081" y="87629"/>
                </a:lnTo>
                <a:close/>
              </a:path>
              <a:path w="204470" h="332740">
                <a:moveTo>
                  <a:pt x="128504" y="92293"/>
                </a:moveTo>
                <a:lnTo>
                  <a:pt x="128625" y="92709"/>
                </a:lnTo>
                <a:lnTo>
                  <a:pt x="129336" y="92709"/>
                </a:lnTo>
                <a:lnTo>
                  <a:pt x="128504" y="92293"/>
                </a:lnTo>
                <a:close/>
              </a:path>
              <a:path w="204470" h="332740">
                <a:moveTo>
                  <a:pt x="129984" y="91439"/>
                </a:moveTo>
                <a:lnTo>
                  <a:pt x="128384" y="91439"/>
                </a:lnTo>
                <a:lnTo>
                  <a:pt x="129322" y="92690"/>
                </a:lnTo>
                <a:lnTo>
                  <a:pt x="130822" y="92709"/>
                </a:lnTo>
                <a:lnTo>
                  <a:pt x="129984" y="91439"/>
                </a:lnTo>
                <a:close/>
              </a:path>
              <a:path w="204470" h="332740">
                <a:moveTo>
                  <a:pt x="128257" y="91439"/>
                </a:moveTo>
                <a:lnTo>
                  <a:pt x="126746" y="91439"/>
                </a:lnTo>
                <a:lnTo>
                  <a:pt x="128504" y="92293"/>
                </a:lnTo>
                <a:lnTo>
                  <a:pt x="128257" y="91439"/>
                </a:lnTo>
                <a:close/>
              </a:path>
              <a:path w="204470" h="332740">
                <a:moveTo>
                  <a:pt x="56959" y="88899"/>
                </a:moveTo>
                <a:lnTo>
                  <a:pt x="55854" y="90169"/>
                </a:lnTo>
                <a:lnTo>
                  <a:pt x="52857" y="91439"/>
                </a:lnTo>
                <a:lnTo>
                  <a:pt x="53238" y="91439"/>
                </a:lnTo>
                <a:lnTo>
                  <a:pt x="57289" y="90169"/>
                </a:lnTo>
                <a:lnTo>
                  <a:pt x="56959" y="88899"/>
                </a:lnTo>
                <a:close/>
              </a:path>
              <a:path w="204470" h="332740">
                <a:moveTo>
                  <a:pt x="77368" y="90169"/>
                </a:moveTo>
                <a:lnTo>
                  <a:pt x="75907" y="90169"/>
                </a:lnTo>
                <a:lnTo>
                  <a:pt x="76809" y="91439"/>
                </a:lnTo>
                <a:lnTo>
                  <a:pt x="79260" y="91439"/>
                </a:lnTo>
                <a:lnTo>
                  <a:pt x="77368" y="90169"/>
                </a:lnTo>
                <a:close/>
              </a:path>
              <a:path w="204470" h="332740">
                <a:moveTo>
                  <a:pt x="5996" y="24129"/>
                </a:moveTo>
                <a:lnTo>
                  <a:pt x="2857" y="24129"/>
                </a:lnTo>
                <a:lnTo>
                  <a:pt x="10677" y="29209"/>
                </a:lnTo>
                <a:lnTo>
                  <a:pt x="27624" y="39369"/>
                </a:lnTo>
                <a:lnTo>
                  <a:pt x="45925" y="50799"/>
                </a:lnTo>
                <a:lnTo>
                  <a:pt x="79627" y="78739"/>
                </a:lnTo>
                <a:lnTo>
                  <a:pt x="86360" y="86359"/>
                </a:lnTo>
                <a:lnTo>
                  <a:pt x="75641" y="86359"/>
                </a:lnTo>
                <a:lnTo>
                  <a:pt x="74663" y="87629"/>
                </a:lnTo>
                <a:lnTo>
                  <a:pt x="85420" y="87629"/>
                </a:lnTo>
                <a:lnTo>
                  <a:pt x="91490" y="88899"/>
                </a:lnTo>
                <a:lnTo>
                  <a:pt x="95935" y="91439"/>
                </a:lnTo>
                <a:lnTo>
                  <a:pt x="97828" y="91439"/>
                </a:lnTo>
                <a:lnTo>
                  <a:pt x="93827" y="88899"/>
                </a:lnTo>
                <a:lnTo>
                  <a:pt x="91579" y="87629"/>
                </a:lnTo>
                <a:lnTo>
                  <a:pt x="85077" y="82549"/>
                </a:lnTo>
                <a:lnTo>
                  <a:pt x="84137" y="81279"/>
                </a:lnTo>
                <a:lnTo>
                  <a:pt x="85610" y="81279"/>
                </a:lnTo>
                <a:lnTo>
                  <a:pt x="81572" y="78739"/>
                </a:lnTo>
                <a:lnTo>
                  <a:pt x="80124" y="76199"/>
                </a:lnTo>
                <a:lnTo>
                  <a:pt x="81819" y="76199"/>
                </a:lnTo>
                <a:lnTo>
                  <a:pt x="80556" y="74929"/>
                </a:lnTo>
                <a:lnTo>
                  <a:pt x="80314" y="73659"/>
                </a:lnTo>
                <a:lnTo>
                  <a:pt x="78473" y="73659"/>
                </a:lnTo>
                <a:lnTo>
                  <a:pt x="76777" y="71111"/>
                </a:lnTo>
                <a:lnTo>
                  <a:pt x="75730" y="69849"/>
                </a:lnTo>
                <a:lnTo>
                  <a:pt x="73050" y="69849"/>
                </a:lnTo>
                <a:lnTo>
                  <a:pt x="72974" y="67309"/>
                </a:lnTo>
                <a:lnTo>
                  <a:pt x="70726" y="67309"/>
                </a:lnTo>
                <a:lnTo>
                  <a:pt x="71056" y="66039"/>
                </a:lnTo>
                <a:lnTo>
                  <a:pt x="68872" y="66039"/>
                </a:lnTo>
                <a:lnTo>
                  <a:pt x="68948" y="64769"/>
                </a:lnTo>
                <a:lnTo>
                  <a:pt x="67297" y="64769"/>
                </a:lnTo>
                <a:lnTo>
                  <a:pt x="65290" y="62229"/>
                </a:lnTo>
                <a:lnTo>
                  <a:pt x="67691" y="60959"/>
                </a:lnTo>
                <a:lnTo>
                  <a:pt x="63830" y="60959"/>
                </a:lnTo>
                <a:lnTo>
                  <a:pt x="65481" y="59689"/>
                </a:lnTo>
                <a:lnTo>
                  <a:pt x="61925" y="59689"/>
                </a:lnTo>
                <a:lnTo>
                  <a:pt x="60718" y="58419"/>
                </a:lnTo>
                <a:lnTo>
                  <a:pt x="53619" y="54609"/>
                </a:lnTo>
                <a:lnTo>
                  <a:pt x="53848" y="53339"/>
                </a:lnTo>
                <a:lnTo>
                  <a:pt x="51562" y="53339"/>
                </a:lnTo>
                <a:lnTo>
                  <a:pt x="50622" y="52069"/>
                </a:lnTo>
                <a:lnTo>
                  <a:pt x="53492" y="50799"/>
                </a:lnTo>
                <a:lnTo>
                  <a:pt x="47498" y="50799"/>
                </a:lnTo>
                <a:lnTo>
                  <a:pt x="47828" y="49529"/>
                </a:lnTo>
                <a:lnTo>
                  <a:pt x="54648" y="48259"/>
                </a:lnTo>
                <a:lnTo>
                  <a:pt x="45440" y="48259"/>
                </a:lnTo>
                <a:lnTo>
                  <a:pt x="40563" y="45719"/>
                </a:lnTo>
                <a:lnTo>
                  <a:pt x="40422" y="44544"/>
                </a:lnTo>
                <a:lnTo>
                  <a:pt x="39255" y="44449"/>
                </a:lnTo>
                <a:lnTo>
                  <a:pt x="39497" y="43179"/>
                </a:lnTo>
                <a:lnTo>
                  <a:pt x="40170" y="43179"/>
                </a:lnTo>
                <a:lnTo>
                  <a:pt x="37236" y="41909"/>
                </a:lnTo>
                <a:lnTo>
                  <a:pt x="30645" y="38099"/>
                </a:lnTo>
                <a:lnTo>
                  <a:pt x="29298" y="38099"/>
                </a:lnTo>
                <a:lnTo>
                  <a:pt x="26885" y="36829"/>
                </a:lnTo>
                <a:lnTo>
                  <a:pt x="16840" y="31749"/>
                </a:lnTo>
                <a:lnTo>
                  <a:pt x="14770" y="30479"/>
                </a:lnTo>
                <a:lnTo>
                  <a:pt x="5996" y="24129"/>
                </a:lnTo>
                <a:close/>
              </a:path>
              <a:path w="204470" h="332740">
                <a:moveTo>
                  <a:pt x="96177" y="90169"/>
                </a:moveTo>
                <a:lnTo>
                  <a:pt x="97828" y="91439"/>
                </a:lnTo>
                <a:lnTo>
                  <a:pt x="100545" y="91439"/>
                </a:lnTo>
                <a:lnTo>
                  <a:pt x="96177" y="90169"/>
                </a:lnTo>
                <a:close/>
              </a:path>
              <a:path w="204470" h="332740">
                <a:moveTo>
                  <a:pt x="116937" y="86231"/>
                </a:moveTo>
                <a:lnTo>
                  <a:pt x="118160" y="87629"/>
                </a:lnTo>
                <a:lnTo>
                  <a:pt x="122478" y="91439"/>
                </a:lnTo>
                <a:lnTo>
                  <a:pt x="122745" y="91439"/>
                </a:lnTo>
                <a:lnTo>
                  <a:pt x="118389" y="87629"/>
                </a:lnTo>
                <a:lnTo>
                  <a:pt x="116937" y="86231"/>
                </a:lnTo>
                <a:close/>
              </a:path>
              <a:path w="204470" h="332740">
                <a:moveTo>
                  <a:pt x="4089" y="71119"/>
                </a:moveTo>
                <a:lnTo>
                  <a:pt x="2019" y="73659"/>
                </a:lnTo>
                <a:lnTo>
                  <a:pt x="2501" y="74929"/>
                </a:lnTo>
                <a:lnTo>
                  <a:pt x="5537" y="78739"/>
                </a:lnTo>
                <a:lnTo>
                  <a:pt x="8610" y="82549"/>
                </a:lnTo>
                <a:lnTo>
                  <a:pt x="8801" y="82549"/>
                </a:lnTo>
                <a:lnTo>
                  <a:pt x="14249" y="88899"/>
                </a:lnTo>
                <a:lnTo>
                  <a:pt x="16516" y="91386"/>
                </a:lnTo>
                <a:lnTo>
                  <a:pt x="16116" y="87629"/>
                </a:lnTo>
                <a:lnTo>
                  <a:pt x="17081" y="87629"/>
                </a:lnTo>
                <a:lnTo>
                  <a:pt x="14160" y="85089"/>
                </a:lnTo>
                <a:lnTo>
                  <a:pt x="13487" y="85089"/>
                </a:lnTo>
                <a:lnTo>
                  <a:pt x="10807" y="82549"/>
                </a:lnTo>
                <a:lnTo>
                  <a:pt x="9829" y="81279"/>
                </a:lnTo>
                <a:lnTo>
                  <a:pt x="3568" y="74929"/>
                </a:lnTo>
                <a:lnTo>
                  <a:pt x="4267" y="73659"/>
                </a:lnTo>
                <a:lnTo>
                  <a:pt x="9544" y="73659"/>
                </a:lnTo>
                <a:lnTo>
                  <a:pt x="7683" y="72389"/>
                </a:lnTo>
                <a:lnTo>
                  <a:pt x="4089" y="71119"/>
                </a:lnTo>
                <a:close/>
              </a:path>
              <a:path w="204470" h="332740">
                <a:moveTo>
                  <a:pt x="52527" y="88899"/>
                </a:moveTo>
                <a:lnTo>
                  <a:pt x="48641" y="88899"/>
                </a:lnTo>
                <a:lnTo>
                  <a:pt x="46304" y="90169"/>
                </a:lnTo>
                <a:lnTo>
                  <a:pt x="50368" y="90169"/>
                </a:lnTo>
                <a:lnTo>
                  <a:pt x="52527" y="88899"/>
                </a:lnTo>
                <a:close/>
              </a:path>
              <a:path w="204470" h="332740">
                <a:moveTo>
                  <a:pt x="111493" y="86359"/>
                </a:moveTo>
                <a:lnTo>
                  <a:pt x="110769" y="86359"/>
                </a:lnTo>
                <a:lnTo>
                  <a:pt x="112369" y="90169"/>
                </a:lnTo>
                <a:lnTo>
                  <a:pt x="111912" y="87629"/>
                </a:lnTo>
                <a:lnTo>
                  <a:pt x="112966" y="87629"/>
                </a:lnTo>
                <a:lnTo>
                  <a:pt x="111493" y="86359"/>
                </a:lnTo>
                <a:close/>
              </a:path>
              <a:path w="204470" h="332740">
                <a:moveTo>
                  <a:pt x="112928" y="87629"/>
                </a:moveTo>
                <a:lnTo>
                  <a:pt x="112268" y="87629"/>
                </a:lnTo>
                <a:lnTo>
                  <a:pt x="113017" y="90169"/>
                </a:lnTo>
                <a:lnTo>
                  <a:pt x="112928" y="87629"/>
                </a:lnTo>
                <a:close/>
              </a:path>
              <a:path w="204470" h="332740">
                <a:moveTo>
                  <a:pt x="125183" y="86359"/>
                </a:moveTo>
                <a:lnTo>
                  <a:pt x="123024" y="86359"/>
                </a:lnTo>
                <a:lnTo>
                  <a:pt x="124117" y="87629"/>
                </a:lnTo>
                <a:lnTo>
                  <a:pt x="125793" y="88899"/>
                </a:lnTo>
                <a:lnTo>
                  <a:pt x="127711" y="90169"/>
                </a:lnTo>
                <a:lnTo>
                  <a:pt x="129832" y="90169"/>
                </a:lnTo>
                <a:lnTo>
                  <a:pt x="127558" y="88899"/>
                </a:lnTo>
                <a:lnTo>
                  <a:pt x="125183" y="86359"/>
                </a:lnTo>
                <a:close/>
              </a:path>
              <a:path w="204470" h="332740">
                <a:moveTo>
                  <a:pt x="53492" y="87629"/>
                </a:moveTo>
                <a:lnTo>
                  <a:pt x="52171" y="88899"/>
                </a:lnTo>
                <a:lnTo>
                  <a:pt x="53682" y="88899"/>
                </a:lnTo>
                <a:lnTo>
                  <a:pt x="53492" y="87629"/>
                </a:lnTo>
                <a:close/>
              </a:path>
              <a:path w="204470" h="332740">
                <a:moveTo>
                  <a:pt x="81879" y="88341"/>
                </a:moveTo>
                <a:lnTo>
                  <a:pt x="83337" y="88899"/>
                </a:lnTo>
                <a:lnTo>
                  <a:pt x="84264" y="88899"/>
                </a:lnTo>
                <a:lnTo>
                  <a:pt x="81879" y="88341"/>
                </a:lnTo>
                <a:close/>
              </a:path>
              <a:path w="204470" h="332740">
                <a:moveTo>
                  <a:pt x="84937" y="87629"/>
                </a:moveTo>
                <a:lnTo>
                  <a:pt x="84429" y="87629"/>
                </a:lnTo>
                <a:lnTo>
                  <a:pt x="85026" y="88899"/>
                </a:lnTo>
                <a:lnTo>
                  <a:pt x="85369" y="88899"/>
                </a:lnTo>
                <a:lnTo>
                  <a:pt x="84937" y="87629"/>
                </a:lnTo>
                <a:close/>
              </a:path>
              <a:path w="204470" h="332740">
                <a:moveTo>
                  <a:pt x="80022" y="87629"/>
                </a:moveTo>
                <a:lnTo>
                  <a:pt x="78841" y="87629"/>
                </a:lnTo>
                <a:lnTo>
                  <a:pt x="81879" y="88341"/>
                </a:lnTo>
                <a:lnTo>
                  <a:pt x="80022" y="87629"/>
                </a:lnTo>
                <a:close/>
              </a:path>
              <a:path w="204470" h="332740">
                <a:moveTo>
                  <a:pt x="53479" y="86359"/>
                </a:moveTo>
                <a:lnTo>
                  <a:pt x="52095" y="86359"/>
                </a:lnTo>
                <a:lnTo>
                  <a:pt x="46647" y="87629"/>
                </a:lnTo>
                <a:lnTo>
                  <a:pt x="49980" y="87629"/>
                </a:lnTo>
                <a:lnTo>
                  <a:pt x="53479" y="86359"/>
                </a:lnTo>
                <a:close/>
              </a:path>
              <a:path w="204470" h="332740">
                <a:moveTo>
                  <a:pt x="106286" y="82549"/>
                </a:moveTo>
                <a:lnTo>
                  <a:pt x="105206" y="82549"/>
                </a:lnTo>
                <a:lnTo>
                  <a:pt x="110578" y="86359"/>
                </a:lnTo>
                <a:lnTo>
                  <a:pt x="110591" y="87629"/>
                </a:lnTo>
                <a:lnTo>
                  <a:pt x="110769" y="86359"/>
                </a:lnTo>
                <a:lnTo>
                  <a:pt x="111493" y="86359"/>
                </a:lnTo>
                <a:lnTo>
                  <a:pt x="108546" y="83819"/>
                </a:lnTo>
                <a:lnTo>
                  <a:pt x="107619" y="83819"/>
                </a:lnTo>
                <a:lnTo>
                  <a:pt x="106286" y="82549"/>
                </a:lnTo>
                <a:close/>
              </a:path>
              <a:path w="204470" h="332740">
                <a:moveTo>
                  <a:pt x="111169" y="72389"/>
                </a:moveTo>
                <a:lnTo>
                  <a:pt x="109601" y="72389"/>
                </a:lnTo>
                <a:lnTo>
                  <a:pt x="110718" y="73659"/>
                </a:lnTo>
                <a:lnTo>
                  <a:pt x="111010" y="73659"/>
                </a:lnTo>
                <a:lnTo>
                  <a:pt x="112737" y="76199"/>
                </a:lnTo>
                <a:lnTo>
                  <a:pt x="113195" y="76199"/>
                </a:lnTo>
                <a:lnTo>
                  <a:pt x="116154" y="80009"/>
                </a:lnTo>
                <a:lnTo>
                  <a:pt x="119456" y="82549"/>
                </a:lnTo>
                <a:lnTo>
                  <a:pt x="120929" y="83819"/>
                </a:lnTo>
                <a:lnTo>
                  <a:pt x="121793" y="87629"/>
                </a:lnTo>
                <a:lnTo>
                  <a:pt x="121660" y="86231"/>
                </a:lnTo>
                <a:lnTo>
                  <a:pt x="121500" y="85089"/>
                </a:lnTo>
                <a:lnTo>
                  <a:pt x="123996" y="85089"/>
                </a:lnTo>
                <a:lnTo>
                  <a:pt x="115684" y="76199"/>
                </a:lnTo>
                <a:lnTo>
                  <a:pt x="111169" y="72389"/>
                </a:lnTo>
                <a:close/>
              </a:path>
              <a:path w="204470" h="332740">
                <a:moveTo>
                  <a:pt x="122713" y="87052"/>
                </a:moveTo>
                <a:lnTo>
                  <a:pt x="122834" y="87629"/>
                </a:lnTo>
                <a:lnTo>
                  <a:pt x="122713" y="87052"/>
                </a:lnTo>
                <a:close/>
              </a:path>
              <a:path w="204470" h="332740">
                <a:moveTo>
                  <a:pt x="123996" y="85089"/>
                </a:moveTo>
                <a:lnTo>
                  <a:pt x="122085" y="85089"/>
                </a:lnTo>
                <a:lnTo>
                  <a:pt x="122713" y="87052"/>
                </a:lnTo>
                <a:lnTo>
                  <a:pt x="122567" y="86359"/>
                </a:lnTo>
                <a:lnTo>
                  <a:pt x="125183" y="86359"/>
                </a:lnTo>
                <a:lnTo>
                  <a:pt x="123996" y="85089"/>
                </a:lnTo>
                <a:close/>
              </a:path>
              <a:path w="204470" h="332740">
                <a:moveTo>
                  <a:pt x="10998" y="33019"/>
                </a:moveTo>
                <a:lnTo>
                  <a:pt x="15325" y="36829"/>
                </a:lnTo>
                <a:lnTo>
                  <a:pt x="32538" y="46989"/>
                </a:lnTo>
                <a:lnTo>
                  <a:pt x="43459" y="54609"/>
                </a:lnTo>
                <a:lnTo>
                  <a:pt x="51460" y="60959"/>
                </a:lnTo>
                <a:lnTo>
                  <a:pt x="60528" y="68579"/>
                </a:lnTo>
                <a:lnTo>
                  <a:pt x="70062" y="77524"/>
                </a:lnTo>
                <a:lnTo>
                  <a:pt x="79235" y="86359"/>
                </a:lnTo>
                <a:lnTo>
                  <a:pt x="81191" y="86359"/>
                </a:lnTo>
                <a:lnTo>
                  <a:pt x="71861" y="77410"/>
                </a:lnTo>
                <a:lnTo>
                  <a:pt x="62271" y="68579"/>
                </a:lnTo>
                <a:lnTo>
                  <a:pt x="52944" y="59689"/>
                </a:lnTo>
                <a:lnTo>
                  <a:pt x="44665" y="53339"/>
                </a:lnTo>
                <a:lnTo>
                  <a:pt x="34126" y="46989"/>
                </a:lnTo>
                <a:lnTo>
                  <a:pt x="24441" y="41909"/>
                </a:lnTo>
                <a:lnTo>
                  <a:pt x="16451" y="36829"/>
                </a:lnTo>
                <a:lnTo>
                  <a:pt x="10998" y="33019"/>
                </a:lnTo>
                <a:close/>
              </a:path>
              <a:path w="204470" h="332740">
                <a:moveTo>
                  <a:pt x="114800" y="84173"/>
                </a:moveTo>
                <a:lnTo>
                  <a:pt x="116937" y="86231"/>
                </a:lnTo>
                <a:lnTo>
                  <a:pt x="115938" y="85089"/>
                </a:lnTo>
                <a:lnTo>
                  <a:pt x="114800" y="84173"/>
                </a:lnTo>
                <a:close/>
              </a:path>
              <a:path w="204470" h="332740">
                <a:moveTo>
                  <a:pt x="100559" y="77524"/>
                </a:moveTo>
                <a:lnTo>
                  <a:pt x="104165" y="82549"/>
                </a:lnTo>
                <a:lnTo>
                  <a:pt x="105105" y="83819"/>
                </a:lnTo>
                <a:lnTo>
                  <a:pt x="105587" y="85089"/>
                </a:lnTo>
                <a:lnTo>
                  <a:pt x="105448" y="83819"/>
                </a:lnTo>
                <a:lnTo>
                  <a:pt x="104838" y="82549"/>
                </a:lnTo>
                <a:lnTo>
                  <a:pt x="106286" y="82549"/>
                </a:lnTo>
                <a:lnTo>
                  <a:pt x="104952" y="81279"/>
                </a:lnTo>
                <a:lnTo>
                  <a:pt x="102209" y="78739"/>
                </a:lnTo>
                <a:lnTo>
                  <a:pt x="100559" y="77524"/>
                </a:lnTo>
                <a:close/>
              </a:path>
              <a:path w="204470" h="332740">
                <a:moveTo>
                  <a:pt x="91363" y="63499"/>
                </a:moveTo>
                <a:lnTo>
                  <a:pt x="93801" y="67309"/>
                </a:lnTo>
                <a:lnTo>
                  <a:pt x="100048" y="72414"/>
                </a:lnTo>
                <a:lnTo>
                  <a:pt x="108049" y="78739"/>
                </a:lnTo>
                <a:lnTo>
                  <a:pt x="114800" y="84173"/>
                </a:lnTo>
                <a:lnTo>
                  <a:pt x="111794" y="81279"/>
                </a:lnTo>
                <a:lnTo>
                  <a:pt x="104324" y="74929"/>
                </a:lnTo>
                <a:lnTo>
                  <a:pt x="91363" y="63499"/>
                </a:lnTo>
                <a:close/>
              </a:path>
              <a:path w="204470" h="332740">
                <a:moveTo>
                  <a:pt x="11061" y="53339"/>
                </a:moveTo>
                <a:lnTo>
                  <a:pt x="6197" y="53339"/>
                </a:lnTo>
                <a:lnTo>
                  <a:pt x="5130" y="55879"/>
                </a:lnTo>
                <a:lnTo>
                  <a:pt x="10515" y="62229"/>
                </a:lnTo>
                <a:lnTo>
                  <a:pt x="14524" y="67309"/>
                </a:lnTo>
                <a:lnTo>
                  <a:pt x="18897" y="72414"/>
                </a:lnTo>
                <a:lnTo>
                  <a:pt x="23536" y="76199"/>
                </a:lnTo>
                <a:lnTo>
                  <a:pt x="28524" y="81279"/>
                </a:lnTo>
                <a:lnTo>
                  <a:pt x="29667" y="81279"/>
                </a:lnTo>
                <a:lnTo>
                  <a:pt x="31254" y="82549"/>
                </a:lnTo>
                <a:lnTo>
                  <a:pt x="33032" y="83819"/>
                </a:lnTo>
                <a:lnTo>
                  <a:pt x="36817" y="83819"/>
                </a:lnTo>
                <a:lnTo>
                  <a:pt x="36995" y="82549"/>
                </a:lnTo>
                <a:lnTo>
                  <a:pt x="33248" y="82549"/>
                </a:lnTo>
                <a:lnTo>
                  <a:pt x="27203" y="78739"/>
                </a:lnTo>
                <a:lnTo>
                  <a:pt x="26911" y="76199"/>
                </a:lnTo>
                <a:lnTo>
                  <a:pt x="25158" y="76199"/>
                </a:lnTo>
                <a:lnTo>
                  <a:pt x="23469" y="73659"/>
                </a:lnTo>
                <a:lnTo>
                  <a:pt x="25590" y="73659"/>
                </a:lnTo>
                <a:lnTo>
                  <a:pt x="24104" y="72389"/>
                </a:lnTo>
                <a:lnTo>
                  <a:pt x="18364" y="69849"/>
                </a:lnTo>
                <a:lnTo>
                  <a:pt x="18338" y="68579"/>
                </a:lnTo>
                <a:lnTo>
                  <a:pt x="19354" y="68579"/>
                </a:lnTo>
                <a:lnTo>
                  <a:pt x="16103" y="66039"/>
                </a:lnTo>
                <a:lnTo>
                  <a:pt x="15811" y="64769"/>
                </a:lnTo>
                <a:lnTo>
                  <a:pt x="12928" y="62229"/>
                </a:lnTo>
                <a:lnTo>
                  <a:pt x="11899" y="60959"/>
                </a:lnTo>
                <a:lnTo>
                  <a:pt x="6781" y="57149"/>
                </a:lnTo>
                <a:lnTo>
                  <a:pt x="7874" y="54609"/>
                </a:lnTo>
                <a:lnTo>
                  <a:pt x="13055" y="54609"/>
                </a:lnTo>
                <a:lnTo>
                  <a:pt x="11061" y="53339"/>
                </a:lnTo>
                <a:close/>
              </a:path>
              <a:path w="204470" h="332740">
                <a:moveTo>
                  <a:pt x="32715" y="76199"/>
                </a:moveTo>
                <a:lnTo>
                  <a:pt x="26911" y="76199"/>
                </a:lnTo>
                <a:lnTo>
                  <a:pt x="34759" y="78739"/>
                </a:lnTo>
                <a:lnTo>
                  <a:pt x="34658" y="77469"/>
                </a:lnTo>
                <a:lnTo>
                  <a:pt x="32715" y="76199"/>
                </a:lnTo>
                <a:close/>
              </a:path>
              <a:path w="204470" h="332740">
                <a:moveTo>
                  <a:pt x="112737" y="76199"/>
                </a:moveTo>
                <a:lnTo>
                  <a:pt x="112169" y="77179"/>
                </a:lnTo>
                <a:lnTo>
                  <a:pt x="112053" y="77524"/>
                </a:lnTo>
                <a:lnTo>
                  <a:pt x="113207" y="78739"/>
                </a:lnTo>
                <a:lnTo>
                  <a:pt x="112737" y="76199"/>
                </a:lnTo>
                <a:close/>
              </a:path>
              <a:path w="204470" h="332740">
                <a:moveTo>
                  <a:pt x="100404" y="77410"/>
                </a:moveTo>
                <a:lnTo>
                  <a:pt x="100559" y="77524"/>
                </a:lnTo>
                <a:lnTo>
                  <a:pt x="100404" y="77410"/>
                </a:lnTo>
                <a:close/>
              </a:path>
              <a:path w="204470" h="332740">
                <a:moveTo>
                  <a:pt x="82794" y="77179"/>
                </a:moveTo>
                <a:lnTo>
                  <a:pt x="83083" y="77469"/>
                </a:lnTo>
                <a:lnTo>
                  <a:pt x="83540" y="77469"/>
                </a:lnTo>
                <a:lnTo>
                  <a:pt x="82794" y="77179"/>
                </a:lnTo>
                <a:close/>
              </a:path>
              <a:path w="204470" h="332740">
                <a:moveTo>
                  <a:pt x="109735" y="72836"/>
                </a:moveTo>
                <a:lnTo>
                  <a:pt x="111125" y="77469"/>
                </a:lnTo>
                <a:lnTo>
                  <a:pt x="111114" y="75897"/>
                </a:lnTo>
                <a:lnTo>
                  <a:pt x="111010" y="73659"/>
                </a:lnTo>
                <a:lnTo>
                  <a:pt x="110718" y="73659"/>
                </a:lnTo>
                <a:lnTo>
                  <a:pt x="109735" y="72836"/>
                </a:lnTo>
                <a:close/>
              </a:path>
              <a:path w="204470" h="332740">
                <a:moveTo>
                  <a:pt x="14363" y="8889"/>
                </a:moveTo>
                <a:lnTo>
                  <a:pt x="12966" y="10159"/>
                </a:lnTo>
                <a:lnTo>
                  <a:pt x="14820" y="10159"/>
                </a:lnTo>
                <a:lnTo>
                  <a:pt x="23964" y="19049"/>
                </a:lnTo>
                <a:lnTo>
                  <a:pt x="25450" y="20319"/>
                </a:lnTo>
                <a:lnTo>
                  <a:pt x="29184" y="21589"/>
                </a:lnTo>
                <a:lnTo>
                  <a:pt x="33616" y="22859"/>
                </a:lnTo>
                <a:lnTo>
                  <a:pt x="37515" y="24129"/>
                </a:lnTo>
                <a:lnTo>
                  <a:pt x="43065" y="27939"/>
                </a:lnTo>
                <a:lnTo>
                  <a:pt x="51320" y="35559"/>
                </a:lnTo>
                <a:lnTo>
                  <a:pt x="56540" y="39369"/>
                </a:lnTo>
                <a:lnTo>
                  <a:pt x="63767" y="44544"/>
                </a:lnTo>
                <a:lnTo>
                  <a:pt x="69962" y="49629"/>
                </a:lnTo>
                <a:lnTo>
                  <a:pt x="75603" y="54609"/>
                </a:lnTo>
                <a:lnTo>
                  <a:pt x="77330" y="57149"/>
                </a:lnTo>
                <a:lnTo>
                  <a:pt x="81813" y="62229"/>
                </a:lnTo>
                <a:lnTo>
                  <a:pt x="86563" y="67309"/>
                </a:lnTo>
                <a:lnTo>
                  <a:pt x="86995" y="68579"/>
                </a:lnTo>
                <a:lnTo>
                  <a:pt x="87630" y="69849"/>
                </a:lnTo>
                <a:lnTo>
                  <a:pt x="88303" y="71119"/>
                </a:lnTo>
                <a:lnTo>
                  <a:pt x="80581" y="71119"/>
                </a:lnTo>
                <a:lnTo>
                  <a:pt x="78765" y="72389"/>
                </a:lnTo>
                <a:lnTo>
                  <a:pt x="88112" y="72389"/>
                </a:lnTo>
                <a:lnTo>
                  <a:pt x="93116" y="73659"/>
                </a:lnTo>
                <a:lnTo>
                  <a:pt x="100404" y="77410"/>
                </a:lnTo>
                <a:lnTo>
                  <a:pt x="95313" y="73659"/>
                </a:lnTo>
                <a:lnTo>
                  <a:pt x="90792" y="72389"/>
                </a:lnTo>
                <a:lnTo>
                  <a:pt x="89502" y="71111"/>
                </a:lnTo>
                <a:lnTo>
                  <a:pt x="88366" y="69849"/>
                </a:lnTo>
                <a:lnTo>
                  <a:pt x="88303" y="68579"/>
                </a:lnTo>
                <a:lnTo>
                  <a:pt x="88125" y="67309"/>
                </a:lnTo>
                <a:lnTo>
                  <a:pt x="88963" y="67309"/>
                </a:lnTo>
                <a:lnTo>
                  <a:pt x="87313" y="66059"/>
                </a:lnTo>
                <a:lnTo>
                  <a:pt x="87198" y="64769"/>
                </a:lnTo>
                <a:lnTo>
                  <a:pt x="87812" y="64769"/>
                </a:lnTo>
                <a:lnTo>
                  <a:pt x="86677" y="63499"/>
                </a:lnTo>
                <a:lnTo>
                  <a:pt x="86781" y="62462"/>
                </a:lnTo>
                <a:lnTo>
                  <a:pt x="86537" y="62229"/>
                </a:lnTo>
                <a:lnTo>
                  <a:pt x="86537" y="60959"/>
                </a:lnTo>
                <a:lnTo>
                  <a:pt x="85039" y="60959"/>
                </a:lnTo>
                <a:lnTo>
                  <a:pt x="84328" y="59689"/>
                </a:lnTo>
                <a:lnTo>
                  <a:pt x="80987" y="59689"/>
                </a:lnTo>
                <a:lnTo>
                  <a:pt x="79222" y="57149"/>
                </a:lnTo>
                <a:lnTo>
                  <a:pt x="78828" y="57149"/>
                </a:lnTo>
                <a:lnTo>
                  <a:pt x="77533" y="55879"/>
                </a:lnTo>
                <a:lnTo>
                  <a:pt x="81800" y="55879"/>
                </a:lnTo>
                <a:lnTo>
                  <a:pt x="81483" y="54609"/>
                </a:lnTo>
                <a:lnTo>
                  <a:pt x="78752" y="54609"/>
                </a:lnTo>
                <a:lnTo>
                  <a:pt x="78447" y="53339"/>
                </a:lnTo>
                <a:lnTo>
                  <a:pt x="75488" y="53339"/>
                </a:lnTo>
                <a:lnTo>
                  <a:pt x="71488" y="49529"/>
                </a:lnTo>
                <a:lnTo>
                  <a:pt x="67741" y="45719"/>
                </a:lnTo>
                <a:lnTo>
                  <a:pt x="63131" y="41909"/>
                </a:lnTo>
                <a:lnTo>
                  <a:pt x="62674" y="41909"/>
                </a:lnTo>
                <a:lnTo>
                  <a:pt x="56108" y="36829"/>
                </a:lnTo>
                <a:lnTo>
                  <a:pt x="55435" y="35559"/>
                </a:lnTo>
                <a:lnTo>
                  <a:pt x="54444" y="35559"/>
                </a:lnTo>
                <a:lnTo>
                  <a:pt x="53098" y="34289"/>
                </a:lnTo>
                <a:lnTo>
                  <a:pt x="52717" y="34289"/>
                </a:lnTo>
                <a:lnTo>
                  <a:pt x="49822" y="31749"/>
                </a:lnTo>
                <a:lnTo>
                  <a:pt x="46888" y="30479"/>
                </a:lnTo>
                <a:lnTo>
                  <a:pt x="44272" y="27939"/>
                </a:lnTo>
                <a:lnTo>
                  <a:pt x="42265" y="26669"/>
                </a:lnTo>
                <a:lnTo>
                  <a:pt x="40487" y="25399"/>
                </a:lnTo>
                <a:lnTo>
                  <a:pt x="33489" y="21589"/>
                </a:lnTo>
                <a:lnTo>
                  <a:pt x="31788" y="21589"/>
                </a:lnTo>
                <a:lnTo>
                  <a:pt x="30607" y="20319"/>
                </a:lnTo>
                <a:lnTo>
                  <a:pt x="30848" y="20319"/>
                </a:lnTo>
                <a:lnTo>
                  <a:pt x="29502" y="19049"/>
                </a:lnTo>
                <a:lnTo>
                  <a:pt x="28409" y="19049"/>
                </a:lnTo>
                <a:lnTo>
                  <a:pt x="28498" y="17779"/>
                </a:lnTo>
                <a:lnTo>
                  <a:pt x="26250" y="17779"/>
                </a:lnTo>
                <a:lnTo>
                  <a:pt x="24307" y="16509"/>
                </a:lnTo>
                <a:lnTo>
                  <a:pt x="14986" y="10159"/>
                </a:lnTo>
                <a:lnTo>
                  <a:pt x="14363" y="8889"/>
                </a:lnTo>
                <a:close/>
              </a:path>
              <a:path w="204470" h="332740">
                <a:moveTo>
                  <a:pt x="81819" y="76199"/>
                </a:moveTo>
                <a:lnTo>
                  <a:pt x="80276" y="76199"/>
                </a:lnTo>
                <a:lnTo>
                  <a:pt x="82794" y="77179"/>
                </a:lnTo>
                <a:lnTo>
                  <a:pt x="81819" y="76199"/>
                </a:lnTo>
                <a:close/>
              </a:path>
              <a:path w="204470" h="332740">
                <a:moveTo>
                  <a:pt x="26593" y="73659"/>
                </a:moveTo>
                <a:lnTo>
                  <a:pt x="23469" y="73659"/>
                </a:lnTo>
                <a:lnTo>
                  <a:pt x="34099" y="76199"/>
                </a:lnTo>
                <a:lnTo>
                  <a:pt x="34169" y="75897"/>
                </a:lnTo>
                <a:lnTo>
                  <a:pt x="30816" y="74347"/>
                </a:lnTo>
                <a:lnTo>
                  <a:pt x="26593" y="73659"/>
                </a:lnTo>
                <a:close/>
              </a:path>
              <a:path w="204470" h="332740">
                <a:moveTo>
                  <a:pt x="19354" y="68579"/>
                </a:moveTo>
                <a:lnTo>
                  <a:pt x="18338" y="68579"/>
                </a:lnTo>
                <a:lnTo>
                  <a:pt x="30816" y="74347"/>
                </a:lnTo>
                <a:lnTo>
                  <a:pt x="34391" y="74929"/>
                </a:lnTo>
                <a:lnTo>
                  <a:pt x="34169" y="75897"/>
                </a:lnTo>
                <a:lnTo>
                  <a:pt x="34823" y="76199"/>
                </a:lnTo>
                <a:lnTo>
                  <a:pt x="35585" y="73659"/>
                </a:lnTo>
                <a:lnTo>
                  <a:pt x="21907" y="69849"/>
                </a:lnTo>
                <a:lnTo>
                  <a:pt x="19354" y="68579"/>
                </a:lnTo>
                <a:close/>
              </a:path>
              <a:path w="204470" h="332740">
                <a:moveTo>
                  <a:pt x="81724" y="73659"/>
                </a:moveTo>
                <a:lnTo>
                  <a:pt x="80314" y="73659"/>
                </a:lnTo>
                <a:lnTo>
                  <a:pt x="82880" y="74929"/>
                </a:lnTo>
                <a:lnTo>
                  <a:pt x="83820" y="76199"/>
                </a:lnTo>
                <a:lnTo>
                  <a:pt x="84772" y="74929"/>
                </a:lnTo>
                <a:lnTo>
                  <a:pt x="83921" y="74929"/>
                </a:lnTo>
                <a:lnTo>
                  <a:pt x="81724" y="73659"/>
                </a:lnTo>
                <a:close/>
              </a:path>
              <a:path w="204470" h="332740">
                <a:moveTo>
                  <a:pt x="88903" y="73258"/>
                </a:moveTo>
                <a:lnTo>
                  <a:pt x="90424" y="74929"/>
                </a:lnTo>
                <a:lnTo>
                  <a:pt x="89801" y="73659"/>
                </a:lnTo>
                <a:lnTo>
                  <a:pt x="88903" y="73258"/>
                </a:lnTo>
                <a:close/>
              </a:path>
              <a:path w="204470" h="332740">
                <a:moveTo>
                  <a:pt x="83820" y="72389"/>
                </a:moveTo>
                <a:lnTo>
                  <a:pt x="78587" y="72389"/>
                </a:lnTo>
                <a:lnTo>
                  <a:pt x="78473" y="73659"/>
                </a:lnTo>
                <a:lnTo>
                  <a:pt x="80873" y="73659"/>
                </a:lnTo>
                <a:lnTo>
                  <a:pt x="83887" y="72414"/>
                </a:lnTo>
                <a:close/>
              </a:path>
              <a:path w="204470" h="332740">
                <a:moveTo>
                  <a:pt x="85822" y="73126"/>
                </a:moveTo>
                <a:lnTo>
                  <a:pt x="86169" y="73659"/>
                </a:lnTo>
                <a:lnTo>
                  <a:pt x="87274" y="73659"/>
                </a:lnTo>
                <a:lnTo>
                  <a:pt x="85822" y="73126"/>
                </a:lnTo>
                <a:close/>
              </a:path>
              <a:path w="204470" h="332740">
                <a:moveTo>
                  <a:pt x="88112" y="72389"/>
                </a:moveTo>
                <a:lnTo>
                  <a:pt x="86956" y="72389"/>
                </a:lnTo>
                <a:lnTo>
                  <a:pt x="88903" y="73258"/>
                </a:lnTo>
                <a:lnTo>
                  <a:pt x="88112" y="72389"/>
                </a:lnTo>
                <a:close/>
              </a:path>
              <a:path w="204470" h="332740">
                <a:moveTo>
                  <a:pt x="85344" y="72389"/>
                </a:moveTo>
                <a:lnTo>
                  <a:pt x="83947" y="72389"/>
                </a:lnTo>
                <a:lnTo>
                  <a:pt x="85822" y="73126"/>
                </a:lnTo>
                <a:lnTo>
                  <a:pt x="85344" y="72389"/>
                </a:lnTo>
                <a:close/>
              </a:path>
              <a:path w="204470" h="332740">
                <a:moveTo>
                  <a:pt x="98729" y="60959"/>
                </a:moveTo>
                <a:lnTo>
                  <a:pt x="97579" y="60959"/>
                </a:lnTo>
                <a:lnTo>
                  <a:pt x="105918" y="68579"/>
                </a:lnTo>
                <a:lnTo>
                  <a:pt x="107683" y="71119"/>
                </a:lnTo>
                <a:lnTo>
                  <a:pt x="109735" y="72836"/>
                </a:lnTo>
                <a:lnTo>
                  <a:pt x="109601" y="72389"/>
                </a:lnTo>
                <a:lnTo>
                  <a:pt x="111169" y="72389"/>
                </a:lnTo>
                <a:lnTo>
                  <a:pt x="109656" y="71111"/>
                </a:lnTo>
                <a:lnTo>
                  <a:pt x="102120" y="63499"/>
                </a:lnTo>
                <a:lnTo>
                  <a:pt x="100291" y="62229"/>
                </a:lnTo>
                <a:lnTo>
                  <a:pt x="98729" y="60959"/>
                </a:lnTo>
                <a:close/>
              </a:path>
              <a:path w="204470" h="332740">
                <a:moveTo>
                  <a:pt x="52565" y="68579"/>
                </a:moveTo>
                <a:lnTo>
                  <a:pt x="50419" y="69849"/>
                </a:lnTo>
                <a:lnTo>
                  <a:pt x="48349" y="71111"/>
                </a:lnTo>
                <a:lnTo>
                  <a:pt x="49324" y="71111"/>
                </a:lnTo>
                <a:lnTo>
                  <a:pt x="52933" y="69849"/>
                </a:lnTo>
                <a:lnTo>
                  <a:pt x="52565" y="68579"/>
                </a:lnTo>
                <a:close/>
              </a:path>
              <a:path w="204470" h="332740">
                <a:moveTo>
                  <a:pt x="20866" y="19049"/>
                </a:moveTo>
                <a:lnTo>
                  <a:pt x="49606" y="38099"/>
                </a:lnTo>
                <a:lnTo>
                  <a:pt x="57904" y="45719"/>
                </a:lnTo>
                <a:lnTo>
                  <a:pt x="67340" y="53339"/>
                </a:lnTo>
                <a:lnTo>
                  <a:pt x="77011" y="62229"/>
                </a:lnTo>
                <a:lnTo>
                  <a:pt x="86017" y="71119"/>
                </a:lnTo>
                <a:lnTo>
                  <a:pt x="87414" y="71119"/>
                </a:lnTo>
                <a:lnTo>
                  <a:pt x="78523" y="62229"/>
                </a:lnTo>
                <a:lnTo>
                  <a:pt x="68797" y="53339"/>
                </a:lnTo>
                <a:lnTo>
                  <a:pt x="59166" y="44426"/>
                </a:lnTo>
                <a:lnTo>
                  <a:pt x="50664" y="38085"/>
                </a:lnTo>
                <a:lnTo>
                  <a:pt x="41354" y="31749"/>
                </a:lnTo>
                <a:lnTo>
                  <a:pt x="32775" y="26669"/>
                </a:lnTo>
                <a:lnTo>
                  <a:pt x="25696" y="21589"/>
                </a:lnTo>
                <a:lnTo>
                  <a:pt x="20866" y="19049"/>
                </a:lnTo>
                <a:close/>
              </a:path>
              <a:path w="204470" h="332740">
                <a:moveTo>
                  <a:pt x="49237" y="68579"/>
                </a:moveTo>
                <a:lnTo>
                  <a:pt x="44577" y="68579"/>
                </a:lnTo>
                <a:lnTo>
                  <a:pt x="46469" y="69849"/>
                </a:lnTo>
                <a:lnTo>
                  <a:pt x="48793" y="69849"/>
                </a:lnTo>
                <a:lnTo>
                  <a:pt x="49237" y="68579"/>
                </a:lnTo>
                <a:close/>
              </a:path>
              <a:path w="204470" h="332740">
                <a:moveTo>
                  <a:pt x="78295" y="68579"/>
                </a:moveTo>
                <a:lnTo>
                  <a:pt x="73050" y="69849"/>
                </a:lnTo>
                <a:lnTo>
                  <a:pt x="79641" y="69849"/>
                </a:lnTo>
                <a:lnTo>
                  <a:pt x="78295" y="68579"/>
                </a:lnTo>
                <a:close/>
              </a:path>
              <a:path w="204470" h="332740">
                <a:moveTo>
                  <a:pt x="88303" y="68579"/>
                </a:moveTo>
                <a:lnTo>
                  <a:pt x="88760" y="69849"/>
                </a:lnTo>
                <a:lnTo>
                  <a:pt x="89128" y="69849"/>
                </a:lnTo>
                <a:lnTo>
                  <a:pt x="88303" y="68579"/>
                </a:lnTo>
                <a:close/>
              </a:path>
              <a:path w="204470" h="332740">
                <a:moveTo>
                  <a:pt x="88963" y="67309"/>
                </a:moveTo>
                <a:lnTo>
                  <a:pt x="88125" y="67309"/>
                </a:lnTo>
                <a:lnTo>
                  <a:pt x="89268" y="68579"/>
                </a:lnTo>
                <a:lnTo>
                  <a:pt x="88963" y="67309"/>
                </a:lnTo>
                <a:close/>
              </a:path>
              <a:path w="204470" h="332740">
                <a:moveTo>
                  <a:pt x="88964" y="66059"/>
                </a:moveTo>
                <a:lnTo>
                  <a:pt x="89814" y="67309"/>
                </a:lnTo>
                <a:lnTo>
                  <a:pt x="90081" y="67309"/>
                </a:lnTo>
                <a:lnTo>
                  <a:pt x="88964" y="66059"/>
                </a:lnTo>
                <a:close/>
              </a:path>
              <a:path w="204470" h="332740">
                <a:moveTo>
                  <a:pt x="88087" y="64769"/>
                </a:moveTo>
                <a:lnTo>
                  <a:pt x="87812" y="64769"/>
                </a:lnTo>
                <a:lnTo>
                  <a:pt x="88964" y="66059"/>
                </a:lnTo>
                <a:lnTo>
                  <a:pt x="88087" y="64769"/>
                </a:lnTo>
                <a:close/>
              </a:path>
              <a:path w="204470" h="332740">
                <a:moveTo>
                  <a:pt x="75869" y="64769"/>
                </a:moveTo>
                <a:lnTo>
                  <a:pt x="68872" y="66039"/>
                </a:lnTo>
                <a:lnTo>
                  <a:pt x="76415" y="66039"/>
                </a:lnTo>
                <a:lnTo>
                  <a:pt x="75869" y="64769"/>
                </a:lnTo>
                <a:close/>
              </a:path>
              <a:path w="204470" h="332740">
                <a:moveTo>
                  <a:pt x="87278" y="62938"/>
                </a:moveTo>
                <a:lnTo>
                  <a:pt x="87655" y="63499"/>
                </a:lnTo>
                <a:lnTo>
                  <a:pt x="90068" y="66039"/>
                </a:lnTo>
                <a:lnTo>
                  <a:pt x="90525" y="66039"/>
                </a:lnTo>
                <a:lnTo>
                  <a:pt x="87278" y="62938"/>
                </a:lnTo>
                <a:close/>
              </a:path>
              <a:path w="204470" h="332740">
                <a:moveTo>
                  <a:pt x="68996" y="63972"/>
                </a:moveTo>
                <a:lnTo>
                  <a:pt x="67297" y="64769"/>
                </a:lnTo>
                <a:lnTo>
                  <a:pt x="68948" y="64769"/>
                </a:lnTo>
                <a:lnTo>
                  <a:pt x="68996" y="63972"/>
                </a:lnTo>
                <a:close/>
              </a:path>
              <a:path w="204470" h="332740">
                <a:moveTo>
                  <a:pt x="70002" y="63499"/>
                </a:moveTo>
                <a:lnTo>
                  <a:pt x="69024" y="63499"/>
                </a:lnTo>
                <a:lnTo>
                  <a:pt x="68996" y="63972"/>
                </a:lnTo>
                <a:lnTo>
                  <a:pt x="70002" y="63499"/>
                </a:lnTo>
                <a:close/>
              </a:path>
              <a:path w="204470" h="332740">
                <a:moveTo>
                  <a:pt x="13055" y="54609"/>
                </a:moveTo>
                <a:lnTo>
                  <a:pt x="9690" y="54609"/>
                </a:lnTo>
                <a:lnTo>
                  <a:pt x="17792" y="58419"/>
                </a:lnTo>
                <a:lnTo>
                  <a:pt x="19367" y="59689"/>
                </a:lnTo>
                <a:lnTo>
                  <a:pt x="23545" y="60959"/>
                </a:lnTo>
                <a:lnTo>
                  <a:pt x="27241" y="63499"/>
                </a:lnTo>
                <a:lnTo>
                  <a:pt x="32283" y="63499"/>
                </a:lnTo>
                <a:lnTo>
                  <a:pt x="31851" y="62229"/>
                </a:lnTo>
                <a:lnTo>
                  <a:pt x="36175" y="62229"/>
                </a:lnTo>
                <a:lnTo>
                  <a:pt x="30530" y="60959"/>
                </a:lnTo>
                <a:lnTo>
                  <a:pt x="27597" y="60959"/>
                </a:lnTo>
                <a:lnTo>
                  <a:pt x="19862" y="58419"/>
                </a:lnTo>
                <a:lnTo>
                  <a:pt x="17043" y="57149"/>
                </a:lnTo>
                <a:lnTo>
                  <a:pt x="13055" y="54609"/>
                </a:lnTo>
                <a:close/>
              </a:path>
              <a:path w="204470" h="332740">
                <a:moveTo>
                  <a:pt x="36175" y="62229"/>
                </a:moveTo>
                <a:lnTo>
                  <a:pt x="33731" y="62229"/>
                </a:lnTo>
                <a:lnTo>
                  <a:pt x="41719" y="63499"/>
                </a:lnTo>
                <a:lnTo>
                  <a:pt x="36175" y="62229"/>
                </a:lnTo>
                <a:close/>
              </a:path>
              <a:path w="204470" h="332740">
                <a:moveTo>
                  <a:pt x="72707" y="62229"/>
                </a:moveTo>
                <a:lnTo>
                  <a:pt x="70002" y="63499"/>
                </a:lnTo>
                <a:lnTo>
                  <a:pt x="73367" y="63499"/>
                </a:lnTo>
                <a:lnTo>
                  <a:pt x="72707" y="62229"/>
                </a:lnTo>
                <a:close/>
              </a:path>
              <a:path w="204470" h="332740">
                <a:moveTo>
                  <a:pt x="90093" y="62229"/>
                </a:moveTo>
                <a:lnTo>
                  <a:pt x="89369" y="62229"/>
                </a:lnTo>
                <a:lnTo>
                  <a:pt x="89954" y="63499"/>
                </a:lnTo>
                <a:lnTo>
                  <a:pt x="90093" y="62229"/>
                </a:lnTo>
                <a:close/>
              </a:path>
              <a:path w="204470" h="332740">
                <a:moveTo>
                  <a:pt x="22255" y="1269"/>
                </a:moveTo>
                <a:lnTo>
                  <a:pt x="20320" y="1269"/>
                </a:lnTo>
                <a:lnTo>
                  <a:pt x="30810" y="8889"/>
                </a:lnTo>
                <a:lnTo>
                  <a:pt x="32283" y="10159"/>
                </a:lnTo>
                <a:lnTo>
                  <a:pt x="36690" y="12699"/>
                </a:lnTo>
                <a:lnTo>
                  <a:pt x="42011" y="13969"/>
                </a:lnTo>
                <a:lnTo>
                  <a:pt x="51549" y="20319"/>
                </a:lnTo>
                <a:lnTo>
                  <a:pt x="56388" y="24129"/>
                </a:lnTo>
                <a:lnTo>
                  <a:pt x="62750" y="29209"/>
                </a:lnTo>
                <a:lnTo>
                  <a:pt x="69862" y="34289"/>
                </a:lnTo>
                <a:lnTo>
                  <a:pt x="75234" y="39369"/>
                </a:lnTo>
                <a:lnTo>
                  <a:pt x="80987" y="45719"/>
                </a:lnTo>
                <a:lnTo>
                  <a:pt x="82829" y="46989"/>
                </a:lnTo>
                <a:lnTo>
                  <a:pt x="87807" y="52069"/>
                </a:lnTo>
                <a:lnTo>
                  <a:pt x="92913" y="58419"/>
                </a:lnTo>
                <a:lnTo>
                  <a:pt x="88861" y="58419"/>
                </a:lnTo>
                <a:lnTo>
                  <a:pt x="92532" y="59689"/>
                </a:lnTo>
                <a:lnTo>
                  <a:pt x="92646" y="62229"/>
                </a:lnTo>
                <a:lnTo>
                  <a:pt x="94640" y="63499"/>
                </a:lnTo>
                <a:lnTo>
                  <a:pt x="93713" y="60959"/>
                </a:lnTo>
                <a:lnTo>
                  <a:pt x="92646" y="59689"/>
                </a:lnTo>
                <a:lnTo>
                  <a:pt x="96386" y="59689"/>
                </a:lnTo>
                <a:lnTo>
                  <a:pt x="95364" y="58419"/>
                </a:lnTo>
                <a:lnTo>
                  <a:pt x="88760" y="50799"/>
                </a:lnTo>
                <a:lnTo>
                  <a:pt x="87998" y="49529"/>
                </a:lnTo>
                <a:lnTo>
                  <a:pt x="51790" y="19049"/>
                </a:lnTo>
                <a:lnTo>
                  <a:pt x="50139" y="17779"/>
                </a:lnTo>
                <a:lnTo>
                  <a:pt x="46748" y="13969"/>
                </a:lnTo>
                <a:lnTo>
                  <a:pt x="31826" y="7619"/>
                </a:lnTo>
                <a:lnTo>
                  <a:pt x="29692" y="6349"/>
                </a:lnTo>
                <a:lnTo>
                  <a:pt x="22255" y="1269"/>
                </a:lnTo>
                <a:close/>
              </a:path>
              <a:path w="204470" h="332740">
                <a:moveTo>
                  <a:pt x="86804" y="62229"/>
                </a:moveTo>
                <a:lnTo>
                  <a:pt x="86781" y="62462"/>
                </a:lnTo>
                <a:lnTo>
                  <a:pt x="87278" y="62938"/>
                </a:lnTo>
                <a:lnTo>
                  <a:pt x="86804" y="62229"/>
                </a:lnTo>
                <a:close/>
              </a:path>
              <a:path w="204470" h="332740">
                <a:moveTo>
                  <a:pt x="47447" y="60959"/>
                </a:moveTo>
                <a:lnTo>
                  <a:pt x="30797" y="60959"/>
                </a:lnTo>
                <a:lnTo>
                  <a:pt x="46101" y="62229"/>
                </a:lnTo>
                <a:lnTo>
                  <a:pt x="47599" y="62229"/>
                </a:lnTo>
                <a:lnTo>
                  <a:pt x="47447" y="60959"/>
                </a:lnTo>
                <a:close/>
              </a:path>
              <a:path w="204470" h="332740">
                <a:moveTo>
                  <a:pt x="88126" y="61535"/>
                </a:moveTo>
                <a:lnTo>
                  <a:pt x="88480" y="62229"/>
                </a:lnTo>
                <a:lnTo>
                  <a:pt x="89369" y="62229"/>
                </a:lnTo>
                <a:lnTo>
                  <a:pt x="88126" y="61535"/>
                </a:lnTo>
                <a:close/>
              </a:path>
              <a:path w="204470" h="332740">
                <a:moveTo>
                  <a:pt x="90347" y="57149"/>
                </a:moveTo>
                <a:lnTo>
                  <a:pt x="86614" y="57149"/>
                </a:lnTo>
                <a:lnTo>
                  <a:pt x="85902" y="58419"/>
                </a:lnTo>
                <a:lnTo>
                  <a:pt x="85293" y="59689"/>
                </a:lnTo>
                <a:lnTo>
                  <a:pt x="87757" y="59689"/>
                </a:lnTo>
                <a:lnTo>
                  <a:pt x="91363" y="60959"/>
                </a:lnTo>
                <a:lnTo>
                  <a:pt x="91706" y="62229"/>
                </a:lnTo>
                <a:lnTo>
                  <a:pt x="91640" y="60925"/>
                </a:lnTo>
                <a:lnTo>
                  <a:pt x="88861" y="59689"/>
                </a:lnTo>
                <a:lnTo>
                  <a:pt x="88861" y="58419"/>
                </a:lnTo>
                <a:lnTo>
                  <a:pt x="91630" y="58419"/>
                </a:lnTo>
                <a:lnTo>
                  <a:pt x="90347" y="57149"/>
                </a:lnTo>
                <a:close/>
              </a:path>
              <a:path w="204470" h="332740">
                <a:moveTo>
                  <a:pt x="95819" y="62045"/>
                </a:moveTo>
                <a:lnTo>
                  <a:pt x="95923" y="62229"/>
                </a:lnTo>
                <a:lnTo>
                  <a:pt x="95819" y="62045"/>
                </a:lnTo>
                <a:close/>
              </a:path>
              <a:path w="204470" h="332740">
                <a:moveTo>
                  <a:pt x="95211" y="60959"/>
                </a:moveTo>
                <a:lnTo>
                  <a:pt x="94538" y="60959"/>
                </a:lnTo>
                <a:lnTo>
                  <a:pt x="95819" y="62045"/>
                </a:lnTo>
                <a:lnTo>
                  <a:pt x="95211" y="60959"/>
                </a:lnTo>
                <a:close/>
              </a:path>
              <a:path w="204470" h="332740">
                <a:moveTo>
                  <a:pt x="87185" y="59689"/>
                </a:moveTo>
                <a:lnTo>
                  <a:pt x="86537" y="59689"/>
                </a:lnTo>
                <a:lnTo>
                  <a:pt x="87096" y="60959"/>
                </a:lnTo>
                <a:lnTo>
                  <a:pt x="88126" y="61535"/>
                </a:lnTo>
                <a:lnTo>
                  <a:pt x="87185" y="59689"/>
                </a:lnTo>
                <a:close/>
              </a:path>
              <a:path w="204470" h="332740">
                <a:moveTo>
                  <a:pt x="4241" y="22859"/>
                </a:moveTo>
                <a:lnTo>
                  <a:pt x="2082" y="22859"/>
                </a:lnTo>
                <a:lnTo>
                  <a:pt x="1562" y="24129"/>
                </a:lnTo>
                <a:lnTo>
                  <a:pt x="381" y="26669"/>
                </a:lnTo>
                <a:lnTo>
                  <a:pt x="3098" y="30479"/>
                </a:lnTo>
                <a:lnTo>
                  <a:pt x="5812" y="34408"/>
                </a:lnTo>
                <a:lnTo>
                  <a:pt x="6515" y="35559"/>
                </a:lnTo>
                <a:lnTo>
                  <a:pt x="10227" y="40639"/>
                </a:lnTo>
                <a:lnTo>
                  <a:pt x="14285" y="46989"/>
                </a:lnTo>
                <a:lnTo>
                  <a:pt x="18704" y="52069"/>
                </a:lnTo>
                <a:lnTo>
                  <a:pt x="23495" y="57149"/>
                </a:lnTo>
                <a:lnTo>
                  <a:pt x="24472" y="58419"/>
                </a:lnTo>
                <a:lnTo>
                  <a:pt x="25882" y="59689"/>
                </a:lnTo>
                <a:lnTo>
                  <a:pt x="27597" y="60959"/>
                </a:lnTo>
                <a:lnTo>
                  <a:pt x="31559" y="60959"/>
                </a:lnTo>
                <a:lnTo>
                  <a:pt x="30149" y="59689"/>
                </a:lnTo>
                <a:lnTo>
                  <a:pt x="19585" y="49629"/>
                </a:lnTo>
                <a:lnTo>
                  <a:pt x="19278" y="49529"/>
                </a:lnTo>
                <a:lnTo>
                  <a:pt x="20015" y="49529"/>
                </a:lnTo>
                <a:lnTo>
                  <a:pt x="14224" y="45719"/>
                </a:lnTo>
                <a:lnTo>
                  <a:pt x="14427" y="43179"/>
                </a:lnTo>
                <a:lnTo>
                  <a:pt x="15544" y="43179"/>
                </a:lnTo>
                <a:lnTo>
                  <a:pt x="12357" y="40639"/>
                </a:lnTo>
                <a:lnTo>
                  <a:pt x="11798" y="39369"/>
                </a:lnTo>
                <a:lnTo>
                  <a:pt x="9080" y="35559"/>
                </a:lnTo>
                <a:lnTo>
                  <a:pt x="1524" y="25399"/>
                </a:lnTo>
                <a:lnTo>
                  <a:pt x="2857" y="24129"/>
                </a:lnTo>
                <a:lnTo>
                  <a:pt x="5996" y="24129"/>
                </a:lnTo>
                <a:lnTo>
                  <a:pt x="4241" y="22859"/>
                </a:lnTo>
                <a:close/>
              </a:path>
              <a:path w="204470" h="332740">
                <a:moveTo>
                  <a:pt x="86537" y="59689"/>
                </a:moveTo>
                <a:lnTo>
                  <a:pt x="85166" y="59689"/>
                </a:lnTo>
                <a:lnTo>
                  <a:pt x="85128" y="60959"/>
                </a:lnTo>
                <a:lnTo>
                  <a:pt x="86537" y="60959"/>
                </a:lnTo>
                <a:lnTo>
                  <a:pt x="86537" y="59689"/>
                </a:lnTo>
                <a:close/>
              </a:path>
              <a:path w="204470" h="332740">
                <a:moveTo>
                  <a:pt x="94497" y="60925"/>
                </a:moveTo>
                <a:close/>
              </a:path>
              <a:path w="204470" h="332740">
                <a:moveTo>
                  <a:pt x="96934" y="60370"/>
                </a:moveTo>
                <a:lnTo>
                  <a:pt x="97409" y="60959"/>
                </a:lnTo>
                <a:lnTo>
                  <a:pt x="97579" y="60959"/>
                </a:lnTo>
                <a:lnTo>
                  <a:pt x="96934" y="60370"/>
                </a:lnTo>
                <a:close/>
              </a:path>
              <a:path w="204470" h="332740">
                <a:moveTo>
                  <a:pt x="96189" y="59689"/>
                </a:moveTo>
                <a:lnTo>
                  <a:pt x="93040" y="59689"/>
                </a:lnTo>
                <a:lnTo>
                  <a:pt x="94497" y="60925"/>
                </a:lnTo>
                <a:lnTo>
                  <a:pt x="96189" y="59689"/>
                </a:lnTo>
                <a:close/>
              </a:path>
              <a:path w="204470" h="332740">
                <a:moveTo>
                  <a:pt x="96386" y="59689"/>
                </a:moveTo>
                <a:lnTo>
                  <a:pt x="96189" y="59689"/>
                </a:lnTo>
                <a:lnTo>
                  <a:pt x="96934" y="60370"/>
                </a:lnTo>
                <a:lnTo>
                  <a:pt x="96386" y="59689"/>
                </a:lnTo>
                <a:close/>
              </a:path>
              <a:path w="204470" h="332740">
                <a:moveTo>
                  <a:pt x="35703" y="15185"/>
                </a:moveTo>
                <a:lnTo>
                  <a:pt x="45321" y="21589"/>
                </a:lnTo>
                <a:lnTo>
                  <a:pt x="54991" y="29209"/>
                </a:lnTo>
                <a:lnTo>
                  <a:pt x="62302" y="34289"/>
                </a:lnTo>
                <a:lnTo>
                  <a:pt x="70592" y="41909"/>
                </a:lnTo>
                <a:lnTo>
                  <a:pt x="79334" y="49629"/>
                </a:lnTo>
                <a:lnTo>
                  <a:pt x="87566" y="57149"/>
                </a:lnTo>
                <a:lnTo>
                  <a:pt x="89230" y="57149"/>
                </a:lnTo>
                <a:lnTo>
                  <a:pt x="80897" y="49529"/>
                </a:lnTo>
                <a:lnTo>
                  <a:pt x="72132" y="40639"/>
                </a:lnTo>
                <a:lnTo>
                  <a:pt x="63630" y="34289"/>
                </a:lnTo>
                <a:lnTo>
                  <a:pt x="56083" y="27939"/>
                </a:lnTo>
                <a:lnTo>
                  <a:pt x="46749" y="21589"/>
                </a:lnTo>
                <a:lnTo>
                  <a:pt x="38166" y="16509"/>
                </a:lnTo>
                <a:lnTo>
                  <a:pt x="35703" y="15185"/>
                </a:lnTo>
                <a:close/>
              </a:path>
              <a:path w="204470" h="332740">
                <a:moveTo>
                  <a:pt x="30546" y="53164"/>
                </a:moveTo>
                <a:lnTo>
                  <a:pt x="35026" y="54609"/>
                </a:lnTo>
                <a:lnTo>
                  <a:pt x="35445" y="54609"/>
                </a:lnTo>
                <a:lnTo>
                  <a:pt x="30546" y="53164"/>
                </a:lnTo>
                <a:close/>
              </a:path>
              <a:path w="204470" h="332740">
                <a:moveTo>
                  <a:pt x="57683" y="50799"/>
                </a:moveTo>
                <a:lnTo>
                  <a:pt x="56603" y="52069"/>
                </a:lnTo>
                <a:lnTo>
                  <a:pt x="53619" y="53339"/>
                </a:lnTo>
                <a:lnTo>
                  <a:pt x="53848" y="53339"/>
                </a:lnTo>
                <a:lnTo>
                  <a:pt x="57912" y="52069"/>
                </a:lnTo>
                <a:lnTo>
                  <a:pt x="57683" y="50799"/>
                </a:lnTo>
                <a:close/>
              </a:path>
              <a:path w="204470" h="332740">
                <a:moveTo>
                  <a:pt x="22291" y="50501"/>
                </a:moveTo>
                <a:lnTo>
                  <a:pt x="22529" y="50799"/>
                </a:lnTo>
                <a:lnTo>
                  <a:pt x="30546" y="53164"/>
                </a:lnTo>
                <a:lnTo>
                  <a:pt x="22291" y="50501"/>
                </a:lnTo>
                <a:close/>
              </a:path>
              <a:path w="204470" h="332740">
                <a:moveTo>
                  <a:pt x="54508" y="49529"/>
                </a:moveTo>
                <a:lnTo>
                  <a:pt x="53276" y="50799"/>
                </a:lnTo>
                <a:lnTo>
                  <a:pt x="54635" y="50799"/>
                </a:lnTo>
                <a:lnTo>
                  <a:pt x="54508" y="49529"/>
                </a:lnTo>
                <a:close/>
              </a:path>
              <a:path w="204470" h="332740">
                <a:moveTo>
                  <a:pt x="21513" y="49529"/>
                </a:moveTo>
                <a:lnTo>
                  <a:pt x="19481" y="49529"/>
                </a:lnTo>
                <a:lnTo>
                  <a:pt x="22291" y="50501"/>
                </a:lnTo>
                <a:lnTo>
                  <a:pt x="21513" y="49529"/>
                </a:lnTo>
                <a:close/>
              </a:path>
              <a:path w="204470" h="332740">
                <a:moveTo>
                  <a:pt x="19805" y="46044"/>
                </a:moveTo>
                <a:lnTo>
                  <a:pt x="23964" y="48259"/>
                </a:lnTo>
                <a:lnTo>
                  <a:pt x="24930" y="46989"/>
                </a:lnTo>
                <a:lnTo>
                  <a:pt x="19805" y="46044"/>
                </a:lnTo>
                <a:close/>
              </a:path>
              <a:path w="204470" h="332740">
                <a:moveTo>
                  <a:pt x="44029" y="44835"/>
                </a:moveTo>
                <a:lnTo>
                  <a:pt x="54889" y="46989"/>
                </a:lnTo>
                <a:lnTo>
                  <a:pt x="54991" y="45719"/>
                </a:lnTo>
                <a:lnTo>
                  <a:pt x="44029" y="44835"/>
                </a:lnTo>
                <a:close/>
              </a:path>
              <a:path w="204470" h="332740">
                <a:moveTo>
                  <a:pt x="16778" y="44432"/>
                </a:moveTo>
                <a:lnTo>
                  <a:pt x="18046" y="45719"/>
                </a:lnTo>
                <a:lnTo>
                  <a:pt x="19805" y="46044"/>
                </a:lnTo>
                <a:lnTo>
                  <a:pt x="16778" y="44432"/>
                </a:lnTo>
                <a:close/>
              </a:path>
              <a:path w="204470" h="332740">
                <a:moveTo>
                  <a:pt x="42087" y="44449"/>
                </a:moveTo>
                <a:lnTo>
                  <a:pt x="40411" y="44449"/>
                </a:lnTo>
                <a:lnTo>
                  <a:pt x="44029" y="44835"/>
                </a:lnTo>
                <a:lnTo>
                  <a:pt x="42087" y="44449"/>
                </a:lnTo>
                <a:close/>
              </a:path>
              <a:path w="204470" h="332740">
                <a:moveTo>
                  <a:pt x="49107" y="44426"/>
                </a:moveTo>
                <a:lnTo>
                  <a:pt x="49276" y="44449"/>
                </a:lnTo>
                <a:lnTo>
                  <a:pt x="49107" y="44426"/>
                </a:lnTo>
                <a:close/>
              </a:path>
              <a:path w="204470" h="332740">
                <a:moveTo>
                  <a:pt x="15544" y="43179"/>
                </a:moveTo>
                <a:lnTo>
                  <a:pt x="14427" y="43179"/>
                </a:lnTo>
                <a:lnTo>
                  <a:pt x="16778" y="44432"/>
                </a:lnTo>
                <a:lnTo>
                  <a:pt x="15544" y="43179"/>
                </a:lnTo>
                <a:close/>
              </a:path>
              <a:path w="204470" h="332740">
                <a:moveTo>
                  <a:pt x="40170" y="43179"/>
                </a:moveTo>
                <a:lnTo>
                  <a:pt x="39497" y="43179"/>
                </a:lnTo>
                <a:lnTo>
                  <a:pt x="49107" y="44426"/>
                </a:lnTo>
                <a:lnTo>
                  <a:pt x="40170" y="43179"/>
                </a:lnTo>
                <a:close/>
              </a:path>
              <a:path w="204470" h="332740">
                <a:moveTo>
                  <a:pt x="13576" y="10159"/>
                </a:moveTo>
                <a:lnTo>
                  <a:pt x="12471" y="10159"/>
                </a:lnTo>
                <a:lnTo>
                  <a:pt x="11366" y="12699"/>
                </a:lnTo>
                <a:lnTo>
                  <a:pt x="13779" y="16509"/>
                </a:lnTo>
                <a:lnTo>
                  <a:pt x="20345" y="26669"/>
                </a:lnTo>
                <a:lnTo>
                  <a:pt x="24485" y="33019"/>
                </a:lnTo>
                <a:lnTo>
                  <a:pt x="29298" y="38099"/>
                </a:lnTo>
                <a:lnTo>
                  <a:pt x="30645" y="38099"/>
                </a:lnTo>
                <a:lnTo>
                  <a:pt x="30594" y="36829"/>
                </a:lnTo>
                <a:lnTo>
                  <a:pt x="28917" y="36829"/>
                </a:lnTo>
                <a:lnTo>
                  <a:pt x="27698" y="33019"/>
                </a:lnTo>
                <a:lnTo>
                  <a:pt x="28371" y="33019"/>
                </a:lnTo>
                <a:lnTo>
                  <a:pt x="23241" y="29209"/>
                </a:lnTo>
                <a:lnTo>
                  <a:pt x="23444" y="27939"/>
                </a:lnTo>
                <a:lnTo>
                  <a:pt x="24434" y="27939"/>
                </a:lnTo>
                <a:lnTo>
                  <a:pt x="21615" y="25399"/>
                </a:lnTo>
                <a:lnTo>
                  <a:pt x="18503" y="21589"/>
                </a:lnTo>
                <a:lnTo>
                  <a:pt x="17665" y="20319"/>
                </a:lnTo>
                <a:lnTo>
                  <a:pt x="12357" y="11429"/>
                </a:lnTo>
                <a:lnTo>
                  <a:pt x="13576" y="10159"/>
                </a:lnTo>
                <a:close/>
              </a:path>
              <a:path w="204470" h="332740">
                <a:moveTo>
                  <a:pt x="37852" y="38085"/>
                </a:moveTo>
                <a:close/>
              </a:path>
              <a:path w="204470" h="332740">
                <a:moveTo>
                  <a:pt x="36195" y="36829"/>
                </a:moveTo>
                <a:lnTo>
                  <a:pt x="30594" y="36829"/>
                </a:lnTo>
                <a:lnTo>
                  <a:pt x="37852" y="38085"/>
                </a:lnTo>
                <a:lnTo>
                  <a:pt x="36195" y="36829"/>
                </a:lnTo>
                <a:close/>
              </a:path>
              <a:path w="204470" h="332740">
                <a:moveTo>
                  <a:pt x="31276" y="34408"/>
                </a:moveTo>
                <a:lnTo>
                  <a:pt x="37515" y="36829"/>
                </a:lnTo>
                <a:lnTo>
                  <a:pt x="37896" y="35559"/>
                </a:lnTo>
                <a:lnTo>
                  <a:pt x="31276" y="34408"/>
                </a:lnTo>
                <a:close/>
              </a:path>
              <a:path w="204470" h="332740">
                <a:moveTo>
                  <a:pt x="60375" y="35559"/>
                </a:moveTo>
                <a:lnTo>
                  <a:pt x="58140" y="35559"/>
                </a:lnTo>
                <a:lnTo>
                  <a:pt x="60337" y="36829"/>
                </a:lnTo>
                <a:lnTo>
                  <a:pt x="60375" y="35559"/>
                </a:lnTo>
                <a:close/>
              </a:path>
              <a:path w="204470" h="332740">
                <a:moveTo>
                  <a:pt x="24434" y="27939"/>
                </a:moveTo>
                <a:lnTo>
                  <a:pt x="23444" y="27939"/>
                </a:lnTo>
                <a:lnTo>
                  <a:pt x="38303" y="35559"/>
                </a:lnTo>
                <a:lnTo>
                  <a:pt x="39166" y="35559"/>
                </a:lnTo>
                <a:lnTo>
                  <a:pt x="26644" y="29209"/>
                </a:lnTo>
                <a:lnTo>
                  <a:pt x="24434" y="27939"/>
                </a:lnTo>
                <a:close/>
              </a:path>
              <a:path w="204470" h="332740">
                <a:moveTo>
                  <a:pt x="29796" y="33834"/>
                </a:moveTo>
                <a:lnTo>
                  <a:pt x="30594" y="34289"/>
                </a:lnTo>
                <a:lnTo>
                  <a:pt x="31276" y="34408"/>
                </a:lnTo>
                <a:lnTo>
                  <a:pt x="29796" y="33834"/>
                </a:lnTo>
                <a:close/>
              </a:path>
              <a:path w="204470" h="332740">
                <a:moveTo>
                  <a:pt x="28371" y="33019"/>
                </a:moveTo>
                <a:lnTo>
                  <a:pt x="27698" y="33019"/>
                </a:lnTo>
                <a:lnTo>
                  <a:pt x="29796" y="33834"/>
                </a:lnTo>
                <a:lnTo>
                  <a:pt x="28371" y="33019"/>
                </a:lnTo>
                <a:close/>
              </a:path>
              <a:path w="204470" h="332740">
                <a:moveTo>
                  <a:pt x="20396" y="0"/>
                </a:moveTo>
                <a:lnTo>
                  <a:pt x="17856" y="0"/>
                </a:lnTo>
                <a:lnTo>
                  <a:pt x="16764" y="2539"/>
                </a:lnTo>
                <a:lnTo>
                  <a:pt x="24726" y="15239"/>
                </a:lnTo>
                <a:lnTo>
                  <a:pt x="26250" y="17779"/>
                </a:lnTo>
                <a:lnTo>
                  <a:pt x="28498" y="17779"/>
                </a:lnTo>
                <a:lnTo>
                  <a:pt x="43688" y="26669"/>
                </a:lnTo>
                <a:lnTo>
                  <a:pt x="44564" y="25399"/>
                </a:lnTo>
                <a:lnTo>
                  <a:pt x="31711" y="19049"/>
                </a:lnTo>
                <a:lnTo>
                  <a:pt x="29489" y="17779"/>
                </a:lnTo>
                <a:lnTo>
                  <a:pt x="26682" y="15239"/>
                </a:lnTo>
                <a:lnTo>
                  <a:pt x="26924" y="13969"/>
                </a:lnTo>
                <a:lnTo>
                  <a:pt x="24523" y="11429"/>
                </a:lnTo>
                <a:lnTo>
                  <a:pt x="17767" y="2539"/>
                </a:lnTo>
                <a:lnTo>
                  <a:pt x="18999" y="1269"/>
                </a:lnTo>
                <a:lnTo>
                  <a:pt x="22255" y="1269"/>
                </a:lnTo>
                <a:lnTo>
                  <a:pt x="20396" y="0"/>
                </a:lnTo>
                <a:close/>
              </a:path>
              <a:path w="204470" h="332740">
                <a:moveTo>
                  <a:pt x="26250" y="8889"/>
                </a:moveTo>
                <a:lnTo>
                  <a:pt x="31083" y="12699"/>
                </a:lnTo>
                <a:lnTo>
                  <a:pt x="35703" y="15185"/>
                </a:lnTo>
                <a:lnTo>
                  <a:pt x="26250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04" y="372299"/>
            <a:ext cx="158880" cy="79121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900531" y="292811"/>
            <a:ext cx="206375" cy="326390"/>
          </a:xfrm>
          <a:custGeom>
            <a:avLst/>
            <a:gdLst/>
            <a:ahLst/>
            <a:cxnLst/>
            <a:rect l="l" t="t" r="r" b="b"/>
            <a:pathLst>
              <a:path w="206375" h="326390">
                <a:moveTo>
                  <a:pt x="30581" y="311150"/>
                </a:moveTo>
                <a:lnTo>
                  <a:pt x="31838" y="320040"/>
                </a:lnTo>
                <a:lnTo>
                  <a:pt x="31330" y="322580"/>
                </a:lnTo>
                <a:lnTo>
                  <a:pt x="30822" y="325120"/>
                </a:lnTo>
                <a:lnTo>
                  <a:pt x="31508" y="326390"/>
                </a:lnTo>
                <a:lnTo>
                  <a:pt x="31813" y="326390"/>
                </a:lnTo>
                <a:lnTo>
                  <a:pt x="33616" y="320040"/>
                </a:lnTo>
                <a:lnTo>
                  <a:pt x="33969" y="317500"/>
                </a:lnTo>
                <a:lnTo>
                  <a:pt x="32169" y="317500"/>
                </a:lnTo>
                <a:lnTo>
                  <a:pt x="30581" y="311150"/>
                </a:lnTo>
                <a:close/>
              </a:path>
              <a:path w="206375" h="326390">
                <a:moveTo>
                  <a:pt x="20446" y="307340"/>
                </a:moveTo>
                <a:lnTo>
                  <a:pt x="19011" y="308610"/>
                </a:lnTo>
                <a:lnTo>
                  <a:pt x="19938" y="313690"/>
                </a:lnTo>
                <a:lnTo>
                  <a:pt x="21691" y="317500"/>
                </a:lnTo>
                <a:lnTo>
                  <a:pt x="23406" y="321310"/>
                </a:lnTo>
                <a:lnTo>
                  <a:pt x="25120" y="322580"/>
                </a:lnTo>
                <a:lnTo>
                  <a:pt x="24460" y="320040"/>
                </a:lnTo>
                <a:lnTo>
                  <a:pt x="24129" y="317500"/>
                </a:lnTo>
                <a:lnTo>
                  <a:pt x="24061" y="316230"/>
                </a:lnTo>
                <a:lnTo>
                  <a:pt x="23126" y="316230"/>
                </a:lnTo>
                <a:lnTo>
                  <a:pt x="21716" y="313690"/>
                </a:lnTo>
                <a:lnTo>
                  <a:pt x="20815" y="311150"/>
                </a:lnTo>
                <a:lnTo>
                  <a:pt x="20446" y="307340"/>
                </a:lnTo>
                <a:close/>
              </a:path>
              <a:path w="206375" h="326390">
                <a:moveTo>
                  <a:pt x="29527" y="302260"/>
                </a:moveTo>
                <a:lnTo>
                  <a:pt x="28460" y="302260"/>
                </a:lnTo>
                <a:lnTo>
                  <a:pt x="28435" y="303530"/>
                </a:lnTo>
                <a:lnTo>
                  <a:pt x="28316" y="320040"/>
                </a:lnTo>
                <a:lnTo>
                  <a:pt x="28486" y="322580"/>
                </a:lnTo>
                <a:lnTo>
                  <a:pt x="28752" y="322580"/>
                </a:lnTo>
                <a:lnTo>
                  <a:pt x="28875" y="316230"/>
                </a:lnTo>
                <a:lnTo>
                  <a:pt x="29527" y="302260"/>
                </a:lnTo>
                <a:close/>
              </a:path>
              <a:path w="206375" h="326390">
                <a:moveTo>
                  <a:pt x="36271" y="302260"/>
                </a:moveTo>
                <a:lnTo>
                  <a:pt x="35331" y="302260"/>
                </a:lnTo>
                <a:lnTo>
                  <a:pt x="37033" y="307340"/>
                </a:lnTo>
                <a:lnTo>
                  <a:pt x="39636" y="312420"/>
                </a:lnTo>
                <a:lnTo>
                  <a:pt x="43484" y="318770"/>
                </a:lnTo>
                <a:lnTo>
                  <a:pt x="45402" y="322580"/>
                </a:lnTo>
                <a:lnTo>
                  <a:pt x="50342" y="322580"/>
                </a:lnTo>
                <a:lnTo>
                  <a:pt x="50431" y="321310"/>
                </a:lnTo>
                <a:lnTo>
                  <a:pt x="46888" y="321310"/>
                </a:lnTo>
                <a:lnTo>
                  <a:pt x="43700" y="316230"/>
                </a:lnTo>
                <a:lnTo>
                  <a:pt x="41414" y="312420"/>
                </a:lnTo>
                <a:lnTo>
                  <a:pt x="40563" y="309880"/>
                </a:lnTo>
                <a:lnTo>
                  <a:pt x="39293" y="307340"/>
                </a:lnTo>
                <a:lnTo>
                  <a:pt x="38861" y="307340"/>
                </a:lnTo>
                <a:lnTo>
                  <a:pt x="38656" y="303530"/>
                </a:lnTo>
                <a:lnTo>
                  <a:pt x="37439" y="303530"/>
                </a:lnTo>
                <a:lnTo>
                  <a:pt x="36271" y="302260"/>
                </a:lnTo>
                <a:close/>
              </a:path>
              <a:path w="206375" h="326390">
                <a:moveTo>
                  <a:pt x="49136" y="313690"/>
                </a:moveTo>
                <a:lnTo>
                  <a:pt x="48590" y="321310"/>
                </a:lnTo>
                <a:lnTo>
                  <a:pt x="50431" y="321310"/>
                </a:lnTo>
                <a:lnTo>
                  <a:pt x="50871" y="316230"/>
                </a:lnTo>
                <a:lnTo>
                  <a:pt x="49631" y="316230"/>
                </a:lnTo>
                <a:lnTo>
                  <a:pt x="49136" y="313690"/>
                </a:lnTo>
                <a:close/>
              </a:path>
              <a:path w="206375" h="326390">
                <a:moveTo>
                  <a:pt x="12280" y="311150"/>
                </a:moveTo>
                <a:lnTo>
                  <a:pt x="11099" y="311150"/>
                </a:lnTo>
                <a:lnTo>
                  <a:pt x="10807" y="318770"/>
                </a:lnTo>
                <a:lnTo>
                  <a:pt x="11734" y="320040"/>
                </a:lnTo>
                <a:lnTo>
                  <a:pt x="11950" y="317500"/>
                </a:lnTo>
                <a:lnTo>
                  <a:pt x="12280" y="311150"/>
                </a:lnTo>
                <a:close/>
              </a:path>
              <a:path w="206375" h="326390">
                <a:moveTo>
                  <a:pt x="14223" y="312420"/>
                </a:moveTo>
                <a:lnTo>
                  <a:pt x="14668" y="320040"/>
                </a:lnTo>
                <a:lnTo>
                  <a:pt x="14973" y="320040"/>
                </a:lnTo>
                <a:lnTo>
                  <a:pt x="14223" y="312420"/>
                </a:lnTo>
                <a:close/>
              </a:path>
              <a:path w="206375" h="326390">
                <a:moveTo>
                  <a:pt x="15252" y="309880"/>
                </a:moveTo>
                <a:lnTo>
                  <a:pt x="14757" y="309880"/>
                </a:lnTo>
                <a:lnTo>
                  <a:pt x="14757" y="312420"/>
                </a:lnTo>
                <a:lnTo>
                  <a:pt x="15747" y="316230"/>
                </a:lnTo>
                <a:lnTo>
                  <a:pt x="15163" y="320040"/>
                </a:lnTo>
                <a:lnTo>
                  <a:pt x="16446" y="320040"/>
                </a:lnTo>
                <a:lnTo>
                  <a:pt x="17005" y="317500"/>
                </a:lnTo>
                <a:lnTo>
                  <a:pt x="17531" y="313690"/>
                </a:lnTo>
                <a:lnTo>
                  <a:pt x="16217" y="313690"/>
                </a:lnTo>
                <a:lnTo>
                  <a:pt x="15252" y="309880"/>
                </a:lnTo>
                <a:close/>
              </a:path>
              <a:path w="206375" h="326390">
                <a:moveTo>
                  <a:pt x="2984" y="311150"/>
                </a:moveTo>
                <a:lnTo>
                  <a:pt x="2311" y="311150"/>
                </a:lnTo>
                <a:lnTo>
                  <a:pt x="1752" y="312420"/>
                </a:lnTo>
                <a:lnTo>
                  <a:pt x="2120" y="313690"/>
                </a:lnTo>
                <a:lnTo>
                  <a:pt x="2616" y="316230"/>
                </a:lnTo>
                <a:lnTo>
                  <a:pt x="3200" y="317500"/>
                </a:lnTo>
                <a:lnTo>
                  <a:pt x="5372" y="318770"/>
                </a:lnTo>
                <a:lnTo>
                  <a:pt x="5422" y="317500"/>
                </a:lnTo>
                <a:lnTo>
                  <a:pt x="4762" y="317500"/>
                </a:lnTo>
                <a:lnTo>
                  <a:pt x="3873" y="316230"/>
                </a:lnTo>
                <a:lnTo>
                  <a:pt x="4508" y="313690"/>
                </a:lnTo>
                <a:lnTo>
                  <a:pt x="3428" y="313690"/>
                </a:lnTo>
                <a:lnTo>
                  <a:pt x="3149" y="312420"/>
                </a:lnTo>
                <a:lnTo>
                  <a:pt x="2984" y="311150"/>
                </a:lnTo>
                <a:close/>
              </a:path>
              <a:path w="206375" h="326390">
                <a:moveTo>
                  <a:pt x="8318" y="313690"/>
                </a:moveTo>
                <a:lnTo>
                  <a:pt x="7365" y="313690"/>
                </a:lnTo>
                <a:lnTo>
                  <a:pt x="6489" y="318770"/>
                </a:lnTo>
                <a:lnTo>
                  <a:pt x="6921" y="318770"/>
                </a:lnTo>
                <a:lnTo>
                  <a:pt x="7416" y="316230"/>
                </a:lnTo>
                <a:lnTo>
                  <a:pt x="8318" y="313690"/>
                </a:lnTo>
                <a:close/>
              </a:path>
              <a:path w="206375" h="326390">
                <a:moveTo>
                  <a:pt x="6769" y="311150"/>
                </a:moveTo>
                <a:lnTo>
                  <a:pt x="6286" y="311150"/>
                </a:lnTo>
                <a:lnTo>
                  <a:pt x="4762" y="317500"/>
                </a:lnTo>
                <a:lnTo>
                  <a:pt x="5422" y="317500"/>
                </a:lnTo>
                <a:lnTo>
                  <a:pt x="5473" y="316230"/>
                </a:lnTo>
                <a:lnTo>
                  <a:pt x="5956" y="313690"/>
                </a:lnTo>
                <a:lnTo>
                  <a:pt x="6413" y="312420"/>
                </a:lnTo>
                <a:lnTo>
                  <a:pt x="6769" y="311150"/>
                </a:lnTo>
                <a:close/>
              </a:path>
              <a:path w="206375" h="326390">
                <a:moveTo>
                  <a:pt x="32118" y="304800"/>
                </a:moveTo>
                <a:lnTo>
                  <a:pt x="32120" y="307340"/>
                </a:lnTo>
                <a:lnTo>
                  <a:pt x="32329" y="309880"/>
                </a:lnTo>
                <a:lnTo>
                  <a:pt x="32410" y="316230"/>
                </a:lnTo>
                <a:lnTo>
                  <a:pt x="32169" y="317500"/>
                </a:lnTo>
                <a:lnTo>
                  <a:pt x="33969" y="317500"/>
                </a:lnTo>
                <a:lnTo>
                  <a:pt x="35029" y="309880"/>
                </a:lnTo>
                <a:lnTo>
                  <a:pt x="33223" y="309880"/>
                </a:lnTo>
                <a:lnTo>
                  <a:pt x="32118" y="304800"/>
                </a:lnTo>
                <a:close/>
              </a:path>
              <a:path w="206375" h="326390">
                <a:moveTo>
                  <a:pt x="37962" y="265430"/>
                </a:moveTo>
                <a:lnTo>
                  <a:pt x="36436" y="265430"/>
                </a:lnTo>
                <a:lnTo>
                  <a:pt x="36995" y="266700"/>
                </a:lnTo>
                <a:lnTo>
                  <a:pt x="37134" y="266700"/>
                </a:lnTo>
                <a:lnTo>
                  <a:pt x="38277" y="269240"/>
                </a:lnTo>
                <a:lnTo>
                  <a:pt x="38569" y="269240"/>
                </a:lnTo>
                <a:lnTo>
                  <a:pt x="40208" y="271780"/>
                </a:lnTo>
                <a:lnTo>
                  <a:pt x="41541" y="273050"/>
                </a:lnTo>
                <a:lnTo>
                  <a:pt x="42760" y="273050"/>
                </a:lnTo>
                <a:lnTo>
                  <a:pt x="43637" y="279400"/>
                </a:lnTo>
                <a:lnTo>
                  <a:pt x="44297" y="285750"/>
                </a:lnTo>
                <a:lnTo>
                  <a:pt x="45179" y="299720"/>
                </a:lnTo>
                <a:lnTo>
                  <a:pt x="45815" y="307340"/>
                </a:lnTo>
                <a:lnTo>
                  <a:pt x="46499" y="313690"/>
                </a:lnTo>
                <a:lnTo>
                  <a:pt x="47218" y="317500"/>
                </a:lnTo>
                <a:lnTo>
                  <a:pt x="46860" y="313690"/>
                </a:lnTo>
                <a:lnTo>
                  <a:pt x="45681" y="285750"/>
                </a:lnTo>
                <a:lnTo>
                  <a:pt x="45034" y="279400"/>
                </a:lnTo>
                <a:lnTo>
                  <a:pt x="44043" y="271780"/>
                </a:lnTo>
                <a:lnTo>
                  <a:pt x="40728" y="271780"/>
                </a:lnTo>
                <a:lnTo>
                  <a:pt x="37962" y="265430"/>
                </a:lnTo>
                <a:close/>
              </a:path>
              <a:path w="206375" h="326390">
                <a:moveTo>
                  <a:pt x="23660" y="308847"/>
                </a:moveTo>
                <a:lnTo>
                  <a:pt x="23126" y="309880"/>
                </a:lnTo>
                <a:lnTo>
                  <a:pt x="22986" y="311150"/>
                </a:lnTo>
                <a:lnTo>
                  <a:pt x="22940" y="313690"/>
                </a:lnTo>
                <a:lnTo>
                  <a:pt x="23126" y="316230"/>
                </a:lnTo>
                <a:lnTo>
                  <a:pt x="24061" y="316230"/>
                </a:lnTo>
                <a:lnTo>
                  <a:pt x="23660" y="308847"/>
                </a:lnTo>
                <a:close/>
              </a:path>
              <a:path w="206375" h="326390">
                <a:moveTo>
                  <a:pt x="48221" y="299720"/>
                </a:moveTo>
                <a:lnTo>
                  <a:pt x="48183" y="300990"/>
                </a:lnTo>
                <a:lnTo>
                  <a:pt x="50139" y="307340"/>
                </a:lnTo>
                <a:lnTo>
                  <a:pt x="49631" y="316230"/>
                </a:lnTo>
                <a:lnTo>
                  <a:pt x="50871" y="316230"/>
                </a:lnTo>
                <a:lnTo>
                  <a:pt x="51862" y="304800"/>
                </a:lnTo>
                <a:lnTo>
                  <a:pt x="50266" y="304800"/>
                </a:lnTo>
                <a:lnTo>
                  <a:pt x="48221" y="299720"/>
                </a:lnTo>
                <a:close/>
              </a:path>
              <a:path w="206375" h="326390">
                <a:moveTo>
                  <a:pt x="52349" y="297180"/>
                </a:moveTo>
                <a:lnTo>
                  <a:pt x="51511" y="297180"/>
                </a:lnTo>
                <a:lnTo>
                  <a:pt x="53212" y="300990"/>
                </a:lnTo>
                <a:lnTo>
                  <a:pt x="55435" y="304800"/>
                </a:lnTo>
                <a:lnTo>
                  <a:pt x="60858" y="313690"/>
                </a:lnTo>
                <a:lnTo>
                  <a:pt x="63817" y="314960"/>
                </a:lnTo>
                <a:lnTo>
                  <a:pt x="64554" y="313690"/>
                </a:lnTo>
                <a:lnTo>
                  <a:pt x="62191" y="313690"/>
                </a:lnTo>
                <a:lnTo>
                  <a:pt x="59080" y="308610"/>
                </a:lnTo>
                <a:lnTo>
                  <a:pt x="58610" y="307340"/>
                </a:lnTo>
                <a:lnTo>
                  <a:pt x="57403" y="304800"/>
                </a:lnTo>
                <a:lnTo>
                  <a:pt x="57238" y="304800"/>
                </a:lnTo>
                <a:lnTo>
                  <a:pt x="56654" y="302260"/>
                </a:lnTo>
                <a:lnTo>
                  <a:pt x="54698" y="302260"/>
                </a:lnTo>
                <a:lnTo>
                  <a:pt x="54917" y="298450"/>
                </a:lnTo>
                <a:lnTo>
                  <a:pt x="54254" y="298450"/>
                </a:lnTo>
                <a:lnTo>
                  <a:pt x="52349" y="297180"/>
                </a:lnTo>
                <a:close/>
              </a:path>
              <a:path w="206375" h="326390">
                <a:moveTo>
                  <a:pt x="5206" y="311150"/>
                </a:moveTo>
                <a:lnTo>
                  <a:pt x="4533" y="311150"/>
                </a:lnTo>
                <a:lnTo>
                  <a:pt x="3835" y="313690"/>
                </a:lnTo>
                <a:lnTo>
                  <a:pt x="4508" y="313690"/>
                </a:lnTo>
                <a:lnTo>
                  <a:pt x="5206" y="311150"/>
                </a:lnTo>
                <a:close/>
              </a:path>
              <a:path w="206375" h="326390">
                <a:moveTo>
                  <a:pt x="18033" y="308610"/>
                </a:moveTo>
                <a:lnTo>
                  <a:pt x="17157" y="308610"/>
                </a:lnTo>
                <a:lnTo>
                  <a:pt x="16751" y="309880"/>
                </a:lnTo>
                <a:lnTo>
                  <a:pt x="16611" y="311150"/>
                </a:lnTo>
                <a:lnTo>
                  <a:pt x="16217" y="313690"/>
                </a:lnTo>
                <a:lnTo>
                  <a:pt x="17531" y="313690"/>
                </a:lnTo>
                <a:lnTo>
                  <a:pt x="17881" y="311150"/>
                </a:lnTo>
                <a:lnTo>
                  <a:pt x="18021" y="309880"/>
                </a:lnTo>
                <a:lnTo>
                  <a:pt x="18033" y="308610"/>
                </a:lnTo>
                <a:close/>
              </a:path>
              <a:path w="206375" h="326390">
                <a:moveTo>
                  <a:pt x="62102" y="293370"/>
                </a:moveTo>
                <a:lnTo>
                  <a:pt x="64401" y="303530"/>
                </a:lnTo>
                <a:lnTo>
                  <a:pt x="64046" y="311150"/>
                </a:lnTo>
                <a:lnTo>
                  <a:pt x="63690" y="312420"/>
                </a:lnTo>
                <a:lnTo>
                  <a:pt x="62191" y="313690"/>
                </a:lnTo>
                <a:lnTo>
                  <a:pt x="65430" y="313690"/>
                </a:lnTo>
                <a:lnTo>
                  <a:pt x="65663" y="300990"/>
                </a:lnTo>
                <a:lnTo>
                  <a:pt x="64211" y="300990"/>
                </a:lnTo>
                <a:lnTo>
                  <a:pt x="62102" y="293370"/>
                </a:lnTo>
                <a:close/>
              </a:path>
              <a:path w="206375" h="326390">
                <a:moveTo>
                  <a:pt x="35775" y="297180"/>
                </a:moveTo>
                <a:lnTo>
                  <a:pt x="34188" y="298450"/>
                </a:lnTo>
                <a:lnTo>
                  <a:pt x="34169" y="302260"/>
                </a:lnTo>
                <a:lnTo>
                  <a:pt x="34052" y="304800"/>
                </a:lnTo>
                <a:lnTo>
                  <a:pt x="33883" y="307340"/>
                </a:lnTo>
                <a:lnTo>
                  <a:pt x="33400" y="308610"/>
                </a:lnTo>
                <a:lnTo>
                  <a:pt x="33223" y="309880"/>
                </a:lnTo>
                <a:lnTo>
                  <a:pt x="35029" y="309880"/>
                </a:lnTo>
                <a:lnTo>
                  <a:pt x="35205" y="308610"/>
                </a:lnTo>
                <a:lnTo>
                  <a:pt x="35331" y="302260"/>
                </a:lnTo>
                <a:lnTo>
                  <a:pt x="36271" y="302260"/>
                </a:lnTo>
                <a:lnTo>
                  <a:pt x="35636" y="299720"/>
                </a:lnTo>
                <a:lnTo>
                  <a:pt x="35775" y="297180"/>
                </a:lnTo>
                <a:close/>
              </a:path>
              <a:path w="206375" h="326390">
                <a:moveTo>
                  <a:pt x="55181" y="256540"/>
                </a:moveTo>
                <a:lnTo>
                  <a:pt x="54490" y="257773"/>
                </a:lnTo>
                <a:lnTo>
                  <a:pt x="54597" y="260350"/>
                </a:lnTo>
                <a:lnTo>
                  <a:pt x="53009" y="260350"/>
                </a:lnTo>
                <a:lnTo>
                  <a:pt x="59494" y="290830"/>
                </a:lnTo>
                <a:lnTo>
                  <a:pt x="60482" y="298450"/>
                </a:lnTo>
                <a:lnTo>
                  <a:pt x="61429" y="306070"/>
                </a:lnTo>
                <a:lnTo>
                  <a:pt x="62268" y="309880"/>
                </a:lnTo>
                <a:lnTo>
                  <a:pt x="61718" y="304800"/>
                </a:lnTo>
                <a:lnTo>
                  <a:pt x="61080" y="298450"/>
                </a:lnTo>
                <a:lnTo>
                  <a:pt x="59258" y="276860"/>
                </a:lnTo>
                <a:lnTo>
                  <a:pt x="58407" y="271780"/>
                </a:lnTo>
                <a:lnTo>
                  <a:pt x="57264" y="265430"/>
                </a:lnTo>
                <a:lnTo>
                  <a:pt x="60909" y="265430"/>
                </a:lnTo>
                <a:lnTo>
                  <a:pt x="60985" y="264159"/>
                </a:lnTo>
                <a:lnTo>
                  <a:pt x="58562" y="264150"/>
                </a:lnTo>
                <a:lnTo>
                  <a:pt x="55956" y="261620"/>
                </a:lnTo>
                <a:lnTo>
                  <a:pt x="55244" y="260350"/>
                </a:lnTo>
                <a:lnTo>
                  <a:pt x="55181" y="256540"/>
                </a:lnTo>
                <a:close/>
              </a:path>
              <a:path w="206375" h="326390">
                <a:moveTo>
                  <a:pt x="25095" y="306070"/>
                </a:moveTo>
                <a:lnTo>
                  <a:pt x="23647" y="308610"/>
                </a:lnTo>
                <a:lnTo>
                  <a:pt x="23660" y="308847"/>
                </a:lnTo>
                <a:lnTo>
                  <a:pt x="25095" y="306070"/>
                </a:lnTo>
                <a:close/>
              </a:path>
              <a:path w="206375" h="326390">
                <a:moveTo>
                  <a:pt x="41186" y="299720"/>
                </a:moveTo>
                <a:lnTo>
                  <a:pt x="40309" y="299720"/>
                </a:lnTo>
                <a:lnTo>
                  <a:pt x="38861" y="307340"/>
                </a:lnTo>
                <a:lnTo>
                  <a:pt x="39725" y="307340"/>
                </a:lnTo>
                <a:lnTo>
                  <a:pt x="39941" y="303530"/>
                </a:lnTo>
                <a:lnTo>
                  <a:pt x="41186" y="299720"/>
                </a:lnTo>
                <a:close/>
              </a:path>
              <a:path w="206375" h="326390">
                <a:moveTo>
                  <a:pt x="47057" y="288418"/>
                </a:moveTo>
                <a:lnTo>
                  <a:pt x="50139" y="293370"/>
                </a:lnTo>
                <a:lnTo>
                  <a:pt x="50198" y="294640"/>
                </a:lnTo>
                <a:lnTo>
                  <a:pt x="50266" y="304800"/>
                </a:lnTo>
                <a:lnTo>
                  <a:pt x="51862" y="304800"/>
                </a:lnTo>
                <a:lnTo>
                  <a:pt x="52082" y="302260"/>
                </a:lnTo>
                <a:lnTo>
                  <a:pt x="51600" y="299720"/>
                </a:lnTo>
                <a:lnTo>
                  <a:pt x="51511" y="297180"/>
                </a:lnTo>
                <a:lnTo>
                  <a:pt x="52349" y="297180"/>
                </a:lnTo>
                <a:lnTo>
                  <a:pt x="52857" y="295910"/>
                </a:lnTo>
                <a:lnTo>
                  <a:pt x="51460" y="294640"/>
                </a:lnTo>
                <a:lnTo>
                  <a:pt x="51053" y="292100"/>
                </a:lnTo>
                <a:lnTo>
                  <a:pt x="50076" y="292100"/>
                </a:lnTo>
                <a:lnTo>
                  <a:pt x="47057" y="288418"/>
                </a:lnTo>
                <a:close/>
              </a:path>
              <a:path w="206375" h="326390">
                <a:moveTo>
                  <a:pt x="18364" y="300990"/>
                </a:moveTo>
                <a:lnTo>
                  <a:pt x="17868" y="300990"/>
                </a:lnTo>
                <a:lnTo>
                  <a:pt x="18757" y="302260"/>
                </a:lnTo>
                <a:lnTo>
                  <a:pt x="19557" y="303530"/>
                </a:lnTo>
                <a:lnTo>
                  <a:pt x="20472" y="303530"/>
                </a:lnTo>
                <a:lnTo>
                  <a:pt x="21132" y="302260"/>
                </a:lnTo>
                <a:lnTo>
                  <a:pt x="19189" y="302260"/>
                </a:lnTo>
                <a:lnTo>
                  <a:pt x="18364" y="300990"/>
                </a:lnTo>
                <a:close/>
              </a:path>
              <a:path w="206375" h="326390">
                <a:moveTo>
                  <a:pt x="40644" y="295910"/>
                </a:moveTo>
                <a:lnTo>
                  <a:pt x="39052" y="298450"/>
                </a:lnTo>
                <a:lnTo>
                  <a:pt x="37439" y="303530"/>
                </a:lnTo>
                <a:lnTo>
                  <a:pt x="38656" y="303530"/>
                </a:lnTo>
                <a:lnTo>
                  <a:pt x="39881" y="298450"/>
                </a:lnTo>
                <a:lnTo>
                  <a:pt x="40644" y="295910"/>
                </a:lnTo>
                <a:close/>
              </a:path>
              <a:path w="206375" h="326390">
                <a:moveTo>
                  <a:pt x="57543" y="289560"/>
                </a:moveTo>
                <a:lnTo>
                  <a:pt x="56260" y="289560"/>
                </a:lnTo>
                <a:lnTo>
                  <a:pt x="56083" y="302260"/>
                </a:lnTo>
                <a:lnTo>
                  <a:pt x="56654" y="302260"/>
                </a:lnTo>
                <a:lnTo>
                  <a:pt x="56273" y="299720"/>
                </a:lnTo>
                <a:lnTo>
                  <a:pt x="57543" y="289560"/>
                </a:lnTo>
                <a:close/>
              </a:path>
              <a:path w="206375" h="326390">
                <a:moveTo>
                  <a:pt x="29629" y="299720"/>
                </a:moveTo>
                <a:lnTo>
                  <a:pt x="28955" y="299720"/>
                </a:lnTo>
                <a:lnTo>
                  <a:pt x="29616" y="300990"/>
                </a:lnTo>
                <a:lnTo>
                  <a:pt x="29629" y="299720"/>
                </a:lnTo>
                <a:close/>
              </a:path>
              <a:path w="206375" h="326390">
                <a:moveTo>
                  <a:pt x="62210" y="289618"/>
                </a:moveTo>
                <a:lnTo>
                  <a:pt x="64274" y="295910"/>
                </a:lnTo>
                <a:lnTo>
                  <a:pt x="64211" y="300990"/>
                </a:lnTo>
                <a:lnTo>
                  <a:pt x="65663" y="300990"/>
                </a:lnTo>
                <a:lnTo>
                  <a:pt x="65802" y="293370"/>
                </a:lnTo>
                <a:lnTo>
                  <a:pt x="64261" y="293370"/>
                </a:lnTo>
                <a:lnTo>
                  <a:pt x="62210" y="289618"/>
                </a:lnTo>
                <a:close/>
              </a:path>
              <a:path w="206375" h="326390">
                <a:moveTo>
                  <a:pt x="56172" y="290830"/>
                </a:moveTo>
                <a:lnTo>
                  <a:pt x="55371" y="290830"/>
                </a:lnTo>
                <a:lnTo>
                  <a:pt x="54254" y="298450"/>
                </a:lnTo>
                <a:lnTo>
                  <a:pt x="54917" y="298450"/>
                </a:lnTo>
                <a:lnTo>
                  <a:pt x="55041" y="295910"/>
                </a:lnTo>
                <a:lnTo>
                  <a:pt x="56172" y="290830"/>
                </a:lnTo>
                <a:close/>
              </a:path>
              <a:path w="206375" h="326390">
                <a:moveTo>
                  <a:pt x="65747" y="275590"/>
                </a:moveTo>
                <a:lnTo>
                  <a:pt x="64020" y="275590"/>
                </a:lnTo>
                <a:lnTo>
                  <a:pt x="65290" y="280670"/>
                </a:lnTo>
                <a:lnTo>
                  <a:pt x="65557" y="281940"/>
                </a:lnTo>
                <a:lnTo>
                  <a:pt x="81419" y="297180"/>
                </a:lnTo>
                <a:lnTo>
                  <a:pt x="82143" y="295910"/>
                </a:lnTo>
                <a:lnTo>
                  <a:pt x="82200" y="294640"/>
                </a:lnTo>
                <a:lnTo>
                  <a:pt x="79565" y="294640"/>
                </a:lnTo>
                <a:lnTo>
                  <a:pt x="77749" y="293370"/>
                </a:lnTo>
                <a:lnTo>
                  <a:pt x="74866" y="293370"/>
                </a:lnTo>
                <a:lnTo>
                  <a:pt x="74663" y="292100"/>
                </a:lnTo>
                <a:lnTo>
                  <a:pt x="73609" y="292100"/>
                </a:lnTo>
                <a:lnTo>
                  <a:pt x="72885" y="290830"/>
                </a:lnTo>
                <a:lnTo>
                  <a:pt x="71920" y="290830"/>
                </a:lnTo>
                <a:lnTo>
                  <a:pt x="69329" y="288290"/>
                </a:lnTo>
                <a:lnTo>
                  <a:pt x="66890" y="281940"/>
                </a:lnTo>
                <a:lnTo>
                  <a:pt x="66675" y="279982"/>
                </a:lnTo>
                <a:lnTo>
                  <a:pt x="66560" y="279400"/>
                </a:lnTo>
                <a:lnTo>
                  <a:pt x="65938" y="278130"/>
                </a:lnTo>
                <a:lnTo>
                  <a:pt x="65747" y="275590"/>
                </a:lnTo>
                <a:close/>
              </a:path>
              <a:path w="206375" h="326390">
                <a:moveTo>
                  <a:pt x="35064" y="294640"/>
                </a:moveTo>
                <a:lnTo>
                  <a:pt x="34569" y="294640"/>
                </a:lnTo>
                <a:lnTo>
                  <a:pt x="34289" y="295910"/>
                </a:lnTo>
                <a:lnTo>
                  <a:pt x="35128" y="295910"/>
                </a:lnTo>
                <a:lnTo>
                  <a:pt x="35064" y="294640"/>
                </a:lnTo>
                <a:close/>
              </a:path>
              <a:path w="206375" h="326390">
                <a:moveTo>
                  <a:pt x="36944" y="294640"/>
                </a:moveTo>
                <a:lnTo>
                  <a:pt x="36093" y="294640"/>
                </a:lnTo>
                <a:lnTo>
                  <a:pt x="35712" y="295910"/>
                </a:lnTo>
                <a:lnTo>
                  <a:pt x="36575" y="295910"/>
                </a:lnTo>
                <a:lnTo>
                  <a:pt x="36944" y="294640"/>
                </a:lnTo>
                <a:close/>
              </a:path>
              <a:path w="206375" h="326390">
                <a:moveTo>
                  <a:pt x="54394" y="289560"/>
                </a:moveTo>
                <a:lnTo>
                  <a:pt x="53898" y="290830"/>
                </a:lnTo>
                <a:lnTo>
                  <a:pt x="52819" y="295910"/>
                </a:lnTo>
                <a:lnTo>
                  <a:pt x="54889" y="290830"/>
                </a:lnTo>
                <a:lnTo>
                  <a:pt x="54394" y="289560"/>
                </a:lnTo>
                <a:close/>
              </a:path>
              <a:path w="206375" h="326390">
                <a:moveTo>
                  <a:pt x="76860" y="278130"/>
                </a:moveTo>
                <a:lnTo>
                  <a:pt x="76923" y="279400"/>
                </a:lnTo>
                <a:lnTo>
                  <a:pt x="79832" y="280670"/>
                </a:lnTo>
                <a:lnTo>
                  <a:pt x="81673" y="288290"/>
                </a:lnTo>
                <a:lnTo>
                  <a:pt x="81165" y="288290"/>
                </a:lnTo>
                <a:lnTo>
                  <a:pt x="80530" y="293370"/>
                </a:lnTo>
                <a:lnTo>
                  <a:pt x="80302" y="293370"/>
                </a:lnTo>
                <a:lnTo>
                  <a:pt x="80619" y="294640"/>
                </a:lnTo>
                <a:lnTo>
                  <a:pt x="82200" y="294640"/>
                </a:lnTo>
                <a:lnTo>
                  <a:pt x="82207" y="289560"/>
                </a:lnTo>
                <a:lnTo>
                  <a:pt x="82181" y="284480"/>
                </a:lnTo>
                <a:lnTo>
                  <a:pt x="81775" y="283210"/>
                </a:lnTo>
                <a:lnTo>
                  <a:pt x="81597" y="283210"/>
                </a:lnTo>
                <a:lnTo>
                  <a:pt x="80797" y="279400"/>
                </a:lnTo>
                <a:lnTo>
                  <a:pt x="79540" y="279400"/>
                </a:lnTo>
                <a:lnTo>
                  <a:pt x="76860" y="278130"/>
                </a:lnTo>
                <a:close/>
              </a:path>
              <a:path w="206375" h="326390">
                <a:moveTo>
                  <a:pt x="37998" y="292100"/>
                </a:moveTo>
                <a:lnTo>
                  <a:pt x="37325" y="292100"/>
                </a:lnTo>
                <a:lnTo>
                  <a:pt x="37071" y="293370"/>
                </a:lnTo>
                <a:lnTo>
                  <a:pt x="37680" y="293370"/>
                </a:lnTo>
                <a:lnTo>
                  <a:pt x="37998" y="292100"/>
                </a:lnTo>
                <a:close/>
              </a:path>
              <a:path w="206375" h="326390">
                <a:moveTo>
                  <a:pt x="64109" y="264159"/>
                </a:moveTo>
                <a:lnTo>
                  <a:pt x="60985" y="264159"/>
                </a:lnTo>
                <a:lnTo>
                  <a:pt x="62821" y="275325"/>
                </a:lnTo>
                <a:lnTo>
                  <a:pt x="63931" y="285750"/>
                </a:lnTo>
                <a:lnTo>
                  <a:pt x="64175" y="290830"/>
                </a:lnTo>
                <a:lnTo>
                  <a:pt x="64261" y="293370"/>
                </a:lnTo>
                <a:lnTo>
                  <a:pt x="65802" y="293370"/>
                </a:lnTo>
                <a:lnTo>
                  <a:pt x="65849" y="290830"/>
                </a:lnTo>
                <a:lnTo>
                  <a:pt x="65252" y="288290"/>
                </a:lnTo>
                <a:lnTo>
                  <a:pt x="64706" y="281940"/>
                </a:lnTo>
                <a:lnTo>
                  <a:pt x="64020" y="275590"/>
                </a:lnTo>
                <a:lnTo>
                  <a:pt x="65747" y="275590"/>
                </a:lnTo>
                <a:lnTo>
                  <a:pt x="65227" y="274320"/>
                </a:lnTo>
                <a:lnTo>
                  <a:pt x="64566" y="273050"/>
                </a:lnTo>
                <a:lnTo>
                  <a:pt x="65595" y="271780"/>
                </a:lnTo>
                <a:lnTo>
                  <a:pt x="64401" y="271780"/>
                </a:lnTo>
                <a:lnTo>
                  <a:pt x="63817" y="269240"/>
                </a:lnTo>
                <a:lnTo>
                  <a:pt x="63296" y="266700"/>
                </a:lnTo>
                <a:lnTo>
                  <a:pt x="64109" y="264159"/>
                </a:lnTo>
                <a:close/>
              </a:path>
              <a:path w="206375" h="326390">
                <a:moveTo>
                  <a:pt x="75285" y="289560"/>
                </a:moveTo>
                <a:lnTo>
                  <a:pt x="74828" y="289560"/>
                </a:lnTo>
                <a:lnTo>
                  <a:pt x="75171" y="290830"/>
                </a:lnTo>
                <a:lnTo>
                  <a:pt x="75450" y="292100"/>
                </a:lnTo>
                <a:lnTo>
                  <a:pt x="75818" y="292100"/>
                </a:lnTo>
                <a:lnTo>
                  <a:pt x="74866" y="293370"/>
                </a:lnTo>
                <a:lnTo>
                  <a:pt x="77749" y="293370"/>
                </a:lnTo>
                <a:lnTo>
                  <a:pt x="75704" y="290830"/>
                </a:lnTo>
                <a:lnTo>
                  <a:pt x="75285" y="289560"/>
                </a:lnTo>
                <a:close/>
              </a:path>
              <a:path w="206375" h="326390">
                <a:moveTo>
                  <a:pt x="79743" y="292100"/>
                </a:moveTo>
                <a:lnTo>
                  <a:pt x="80251" y="293370"/>
                </a:lnTo>
                <a:lnTo>
                  <a:pt x="79743" y="292100"/>
                </a:lnTo>
                <a:close/>
              </a:path>
              <a:path w="206375" h="326390">
                <a:moveTo>
                  <a:pt x="49091" y="280002"/>
                </a:moveTo>
                <a:lnTo>
                  <a:pt x="49248" y="281940"/>
                </a:lnTo>
                <a:lnTo>
                  <a:pt x="49352" y="285750"/>
                </a:lnTo>
                <a:lnTo>
                  <a:pt x="49441" y="287020"/>
                </a:lnTo>
                <a:lnTo>
                  <a:pt x="49910" y="289560"/>
                </a:lnTo>
                <a:lnTo>
                  <a:pt x="50076" y="292100"/>
                </a:lnTo>
                <a:lnTo>
                  <a:pt x="51053" y="292100"/>
                </a:lnTo>
                <a:lnTo>
                  <a:pt x="50647" y="289560"/>
                </a:lnTo>
                <a:lnTo>
                  <a:pt x="51549" y="288290"/>
                </a:lnTo>
                <a:lnTo>
                  <a:pt x="50431" y="288290"/>
                </a:lnTo>
                <a:lnTo>
                  <a:pt x="51137" y="287020"/>
                </a:lnTo>
                <a:lnTo>
                  <a:pt x="50317" y="287020"/>
                </a:lnTo>
                <a:lnTo>
                  <a:pt x="50196" y="285750"/>
                </a:lnTo>
                <a:lnTo>
                  <a:pt x="50203" y="283210"/>
                </a:lnTo>
                <a:lnTo>
                  <a:pt x="49974" y="281940"/>
                </a:lnTo>
                <a:lnTo>
                  <a:pt x="50166" y="281066"/>
                </a:lnTo>
                <a:lnTo>
                  <a:pt x="50152" y="280670"/>
                </a:lnTo>
                <a:lnTo>
                  <a:pt x="49091" y="280002"/>
                </a:lnTo>
                <a:close/>
              </a:path>
              <a:path w="206375" h="326390">
                <a:moveTo>
                  <a:pt x="73964" y="288290"/>
                </a:moveTo>
                <a:lnTo>
                  <a:pt x="74106" y="289618"/>
                </a:lnTo>
                <a:lnTo>
                  <a:pt x="74421" y="290830"/>
                </a:lnTo>
                <a:lnTo>
                  <a:pt x="74574" y="292100"/>
                </a:lnTo>
                <a:lnTo>
                  <a:pt x="74256" y="289560"/>
                </a:lnTo>
                <a:lnTo>
                  <a:pt x="73964" y="288290"/>
                </a:lnTo>
                <a:close/>
              </a:path>
              <a:path w="206375" h="326390">
                <a:moveTo>
                  <a:pt x="72161" y="289560"/>
                </a:moveTo>
                <a:lnTo>
                  <a:pt x="71920" y="289560"/>
                </a:lnTo>
                <a:lnTo>
                  <a:pt x="71920" y="290830"/>
                </a:lnTo>
                <a:lnTo>
                  <a:pt x="72885" y="290830"/>
                </a:lnTo>
                <a:lnTo>
                  <a:pt x="72161" y="289560"/>
                </a:lnTo>
                <a:close/>
              </a:path>
              <a:path w="206375" h="326390">
                <a:moveTo>
                  <a:pt x="62191" y="289560"/>
                </a:moveTo>
                <a:close/>
              </a:path>
              <a:path w="206375" h="326390">
                <a:moveTo>
                  <a:pt x="78651" y="287020"/>
                </a:moveTo>
                <a:lnTo>
                  <a:pt x="77736" y="287020"/>
                </a:lnTo>
                <a:lnTo>
                  <a:pt x="78130" y="289560"/>
                </a:lnTo>
                <a:lnTo>
                  <a:pt x="80140" y="288718"/>
                </a:lnTo>
                <a:lnTo>
                  <a:pt x="79832" y="288290"/>
                </a:lnTo>
                <a:lnTo>
                  <a:pt x="78651" y="287020"/>
                </a:lnTo>
                <a:close/>
              </a:path>
              <a:path w="206375" h="326390">
                <a:moveTo>
                  <a:pt x="80631" y="288513"/>
                </a:moveTo>
                <a:lnTo>
                  <a:pt x="80140" y="288718"/>
                </a:lnTo>
                <a:lnTo>
                  <a:pt x="80746" y="289560"/>
                </a:lnTo>
                <a:lnTo>
                  <a:pt x="80631" y="288513"/>
                </a:lnTo>
                <a:close/>
              </a:path>
              <a:path w="206375" h="326390">
                <a:moveTo>
                  <a:pt x="81165" y="288290"/>
                </a:moveTo>
                <a:lnTo>
                  <a:pt x="80606" y="288290"/>
                </a:lnTo>
                <a:lnTo>
                  <a:pt x="80631" y="288513"/>
                </a:lnTo>
                <a:lnTo>
                  <a:pt x="81165" y="288290"/>
                </a:lnTo>
                <a:close/>
              </a:path>
              <a:path w="206375" h="326390">
                <a:moveTo>
                  <a:pt x="46977" y="288290"/>
                </a:moveTo>
                <a:lnTo>
                  <a:pt x="47057" y="288418"/>
                </a:lnTo>
                <a:lnTo>
                  <a:pt x="46977" y="288290"/>
                </a:lnTo>
                <a:close/>
              </a:path>
              <a:path w="206375" h="326390">
                <a:moveTo>
                  <a:pt x="55562" y="280670"/>
                </a:moveTo>
                <a:lnTo>
                  <a:pt x="55295" y="280670"/>
                </a:lnTo>
                <a:lnTo>
                  <a:pt x="50914" y="288290"/>
                </a:lnTo>
                <a:lnTo>
                  <a:pt x="51549" y="288290"/>
                </a:lnTo>
                <a:lnTo>
                  <a:pt x="55562" y="280670"/>
                </a:lnTo>
                <a:close/>
              </a:path>
              <a:path w="206375" h="326390">
                <a:moveTo>
                  <a:pt x="67821" y="249584"/>
                </a:moveTo>
                <a:lnTo>
                  <a:pt x="69113" y="254000"/>
                </a:lnTo>
                <a:lnTo>
                  <a:pt x="69739" y="256981"/>
                </a:lnTo>
                <a:lnTo>
                  <a:pt x="69862" y="259079"/>
                </a:lnTo>
                <a:lnTo>
                  <a:pt x="66319" y="259079"/>
                </a:lnTo>
                <a:lnTo>
                  <a:pt x="67081" y="260350"/>
                </a:lnTo>
                <a:lnTo>
                  <a:pt x="74966" y="285750"/>
                </a:lnTo>
                <a:lnTo>
                  <a:pt x="76720" y="288290"/>
                </a:lnTo>
                <a:lnTo>
                  <a:pt x="74533" y="283210"/>
                </a:lnTo>
                <a:lnTo>
                  <a:pt x="69730" y="267970"/>
                </a:lnTo>
                <a:lnTo>
                  <a:pt x="67500" y="260350"/>
                </a:lnTo>
                <a:lnTo>
                  <a:pt x="71551" y="260350"/>
                </a:lnTo>
                <a:lnTo>
                  <a:pt x="71236" y="258012"/>
                </a:lnTo>
                <a:lnTo>
                  <a:pt x="71183" y="257809"/>
                </a:lnTo>
                <a:lnTo>
                  <a:pt x="72593" y="257809"/>
                </a:lnTo>
                <a:lnTo>
                  <a:pt x="72428" y="256540"/>
                </a:lnTo>
                <a:lnTo>
                  <a:pt x="71678" y="256540"/>
                </a:lnTo>
                <a:lnTo>
                  <a:pt x="70777" y="254000"/>
                </a:lnTo>
                <a:lnTo>
                  <a:pt x="70942" y="252729"/>
                </a:lnTo>
                <a:lnTo>
                  <a:pt x="69468" y="252729"/>
                </a:lnTo>
                <a:lnTo>
                  <a:pt x="68427" y="250190"/>
                </a:lnTo>
                <a:lnTo>
                  <a:pt x="67821" y="249584"/>
                </a:lnTo>
                <a:close/>
              </a:path>
              <a:path w="206375" h="326390">
                <a:moveTo>
                  <a:pt x="76225" y="266700"/>
                </a:moveTo>
                <a:lnTo>
                  <a:pt x="75006" y="266700"/>
                </a:lnTo>
                <a:lnTo>
                  <a:pt x="75247" y="267970"/>
                </a:lnTo>
                <a:lnTo>
                  <a:pt x="74866" y="267970"/>
                </a:lnTo>
                <a:lnTo>
                  <a:pt x="76911" y="271780"/>
                </a:lnTo>
                <a:lnTo>
                  <a:pt x="77317" y="274320"/>
                </a:lnTo>
                <a:lnTo>
                  <a:pt x="77990" y="275590"/>
                </a:lnTo>
                <a:lnTo>
                  <a:pt x="78295" y="275590"/>
                </a:lnTo>
                <a:lnTo>
                  <a:pt x="78892" y="278130"/>
                </a:lnTo>
                <a:lnTo>
                  <a:pt x="79540" y="279400"/>
                </a:lnTo>
                <a:lnTo>
                  <a:pt x="80797" y="279400"/>
                </a:lnTo>
                <a:lnTo>
                  <a:pt x="82207" y="280670"/>
                </a:lnTo>
                <a:lnTo>
                  <a:pt x="84010" y="283210"/>
                </a:lnTo>
                <a:lnTo>
                  <a:pt x="88938" y="285750"/>
                </a:lnTo>
                <a:lnTo>
                  <a:pt x="95935" y="288290"/>
                </a:lnTo>
                <a:lnTo>
                  <a:pt x="97129" y="288290"/>
                </a:lnTo>
                <a:lnTo>
                  <a:pt x="97650" y="287020"/>
                </a:lnTo>
                <a:lnTo>
                  <a:pt x="94348" y="287020"/>
                </a:lnTo>
                <a:lnTo>
                  <a:pt x="93908" y="285750"/>
                </a:lnTo>
                <a:lnTo>
                  <a:pt x="92074" y="285750"/>
                </a:lnTo>
                <a:lnTo>
                  <a:pt x="91363" y="284480"/>
                </a:lnTo>
                <a:lnTo>
                  <a:pt x="88493" y="284480"/>
                </a:lnTo>
                <a:lnTo>
                  <a:pt x="87579" y="283210"/>
                </a:lnTo>
                <a:lnTo>
                  <a:pt x="86525" y="283210"/>
                </a:lnTo>
                <a:lnTo>
                  <a:pt x="85851" y="281940"/>
                </a:lnTo>
                <a:lnTo>
                  <a:pt x="85216" y="281940"/>
                </a:lnTo>
                <a:lnTo>
                  <a:pt x="85100" y="281539"/>
                </a:lnTo>
                <a:lnTo>
                  <a:pt x="81495" y="279400"/>
                </a:lnTo>
                <a:lnTo>
                  <a:pt x="80695" y="275590"/>
                </a:lnTo>
                <a:lnTo>
                  <a:pt x="79400" y="273050"/>
                </a:lnTo>
                <a:lnTo>
                  <a:pt x="78612" y="273050"/>
                </a:lnTo>
                <a:lnTo>
                  <a:pt x="78003" y="270509"/>
                </a:lnTo>
                <a:lnTo>
                  <a:pt x="77266" y="269240"/>
                </a:lnTo>
                <a:lnTo>
                  <a:pt x="76225" y="266700"/>
                </a:lnTo>
                <a:close/>
              </a:path>
              <a:path w="206375" h="326390">
                <a:moveTo>
                  <a:pt x="38544" y="285750"/>
                </a:moveTo>
                <a:lnTo>
                  <a:pt x="37261" y="285750"/>
                </a:lnTo>
                <a:lnTo>
                  <a:pt x="36360" y="287020"/>
                </a:lnTo>
                <a:lnTo>
                  <a:pt x="37185" y="287020"/>
                </a:lnTo>
                <a:lnTo>
                  <a:pt x="38544" y="285750"/>
                </a:lnTo>
                <a:close/>
              </a:path>
              <a:path w="206375" h="326390">
                <a:moveTo>
                  <a:pt x="56781" y="276860"/>
                </a:moveTo>
                <a:lnTo>
                  <a:pt x="56057" y="276860"/>
                </a:lnTo>
                <a:lnTo>
                  <a:pt x="50965" y="285750"/>
                </a:lnTo>
                <a:lnTo>
                  <a:pt x="50317" y="287020"/>
                </a:lnTo>
                <a:lnTo>
                  <a:pt x="51137" y="287020"/>
                </a:lnTo>
                <a:lnTo>
                  <a:pt x="56781" y="276860"/>
                </a:lnTo>
                <a:close/>
              </a:path>
              <a:path w="206375" h="326390">
                <a:moveTo>
                  <a:pt x="94743" y="283600"/>
                </a:moveTo>
                <a:lnTo>
                  <a:pt x="95453" y="285750"/>
                </a:lnTo>
                <a:lnTo>
                  <a:pt x="95859" y="285750"/>
                </a:lnTo>
                <a:lnTo>
                  <a:pt x="94348" y="287020"/>
                </a:lnTo>
                <a:lnTo>
                  <a:pt x="97650" y="287020"/>
                </a:lnTo>
                <a:lnTo>
                  <a:pt x="97294" y="284480"/>
                </a:lnTo>
                <a:lnTo>
                  <a:pt x="95262" y="284480"/>
                </a:lnTo>
                <a:lnTo>
                  <a:pt x="94743" y="283600"/>
                </a:lnTo>
                <a:close/>
              </a:path>
              <a:path w="206375" h="326390">
                <a:moveTo>
                  <a:pt x="20802" y="283210"/>
                </a:moveTo>
                <a:lnTo>
                  <a:pt x="19748" y="284480"/>
                </a:lnTo>
                <a:lnTo>
                  <a:pt x="18961" y="285750"/>
                </a:lnTo>
                <a:lnTo>
                  <a:pt x="19253" y="285750"/>
                </a:lnTo>
                <a:lnTo>
                  <a:pt x="20650" y="284480"/>
                </a:lnTo>
                <a:lnTo>
                  <a:pt x="20802" y="283210"/>
                </a:lnTo>
                <a:close/>
              </a:path>
              <a:path w="206375" h="326390">
                <a:moveTo>
                  <a:pt x="93027" y="283210"/>
                </a:moveTo>
                <a:lnTo>
                  <a:pt x="91986" y="283210"/>
                </a:lnTo>
                <a:lnTo>
                  <a:pt x="93484" y="285750"/>
                </a:lnTo>
                <a:lnTo>
                  <a:pt x="93908" y="285750"/>
                </a:lnTo>
                <a:lnTo>
                  <a:pt x="93027" y="283210"/>
                </a:lnTo>
                <a:close/>
              </a:path>
              <a:path w="206375" h="326390">
                <a:moveTo>
                  <a:pt x="38607" y="281940"/>
                </a:moveTo>
                <a:lnTo>
                  <a:pt x="35953" y="281940"/>
                </a:lnTo>
                <a:lnTo>
                  <a:pt x="35890" y="283210"/>
                </a:lnTo>
                <a:lnTo>
                  <a:pt x="35229" y="284480"/>
                </a:lnTo>
                <a:lnTo>
                  <a:pt x="35509" y="284480"/>
                </a:lnTo>
                <a:lnTo>
                  <a:pt x="36550" y="283210"/>
                </a:lnTo>
                <a:lnTo>
                  <a:pt x="38607" y="281940"/>
                </a:lnTo>
                <a:close/>
              </a:path>
              <a:path w="206375" h="326390">
                <a:moveTo>
                  <a:pt x="88303" y="280670"/>
                </a:moveTo>
                <a:lnTo>
                  <a:pt x="88595" y="281940"/>
                </a:lnTo>
                <a:lnTo>
                  <a:pt x="89153" y="283210"/>
                </a:lnTo>
                <a:lnTo>
                  <a:pt x="89458" y="284480"/>
                </a:lnTo>
                <a:lnTo>
                  <a:pt x="89915" y="284480"/>
                </a:lnTo>
                <a:lnTo>
                  <a:pt x="88722" y="281940"/>
                </a:lnTo>
                <a:lnTo>
                  <a:pt x="88303" y="280670"/>
                </a:lnTo>
                <a:close/>
              </a:path>
              <a:path w="206375" h="326390">
                <a:moveTo>
                  <a:pt x="89941" y="281940"/>
                </a:moveTo>
                <a:lnTo>
                  <a:pt x="89763" y="281940"/>
                </a:lnTo>
                <a:lnTo>
                  <a:pt x="90258" y="283210"/>
                </a:lnTo>
                <a:lnTo>
                  <a:pt x="90804" y="284480"/>
                </a:lnTo>
                <a:lnTo>
                  <a:pt x="91363" y="284480"/>
                </a:lnTo>
                <a:lnTo>
                  <a:pt x="89941" y="281940"/>
                </a:lnTo>
                <a:close/>
              </a:path>
              <a:path w="206375" h="326390">
                <a:moveTo>
                  <a:pt x="96456" y="279400"/>
                </a:moveTo>
                <a:lnTo>
                  <a:pt x="95262" y="279400"/>
                </a:lnTo>
                <a:lnTo>
                  <a:pt x="95567" y="284480"/>
                </a:lnTo>
                <a:lnTo>
                  <a:pt x="97294" y="284480"/>
                </a:lnTo>
                <a:lnTo>
                  <a:pt x="96583" y="280670"/>
                </a:lnTo>
                <a:lnTo>
                  <a:pt x="96456" y="279400"/>
                </a:lnTo>
                <a:close/>
              </a:path>
              <a:path w="206375" h="326390">
                <a:moveTo>
                  <a:pt x="94614" y="283210"/>
                </a:moveTo>
                <a:lnTo>
                  <a:pt x="94743" y="283600"/>
                </a:lnTo>
                <a:lnTo>
                  <a:pt x="94614" y="283210"/>
                </a:lnTo>
                <a:close/>
              </a:path>
              <a:path w="206375" h="326390">
                <a:moveTo>
                  <a:pt x="86664" y="281940"/>
                </a:moveTo>
                <a:lnTo>
                  <a:pt x="86182" y="281940"/>
                </a:lnTo>
                <a:lnTo>
                  <a:pt x="86525" y="283210"/>
                </a:lnTo>
                <a:lnTo>
                  <a:pt x="87579" y="283210"/>
                </a:lnTo>
                <a:lnTo>
                  <a:pt x="86664" y="281940"/>
                </a:lnTo>
                <a:close/>
              </a:path>
              <a:path w="206375" h="326390">
                <a:moveTo>
                  <a:pt x="35090" y="279400"/>
                </a:moveTo>
                <a:lnTo>
                  <a:pt x="34099" y="280670"/>
                </a:lnTo>
                <a:lnTo>
                  <a:pt x="33540" y="280670"/>
                </a:lnTo>
                <a:lnTo>
                  <a:pt x="33629" y="281940"/>
                </a:lnTo>
                <a:lnTo>
                  <a:pt x="35191" y="281940"/>
                </a:lnTo>
                <a:lnTo>
                  <a:pt x="35090" y="279400"/>
                </a:lnTo>
                <a:close/>
              </a:path>
              <a:path w="206375" h="326390">
                <a:moveTo>
                  <a:pt x="84963" y="281066"/>
                </a:moveTo>
                <a:lnTo>
                  <a:pt x="85100" y="281539"/>
                </a:lnTo>
                <a:lnTo>
                  <a:pt x="85775" y="281940"/>
                </a:lnTo>
                <a:lnTo>
                  <a:pt x="84963" y="281066"/>
                </a:lnTo>
                <a:close/>
              </a:path>
              <a:path w="206375" h="326390">
                <a:moveTo>
                  <a:pt x="84848" y="280670"/>
                </a:moveTo>
                <a:lnTo>
                  <a:pt x="84594" y="280670"/>
                </a:lnTo>
                <a:lnTo>
                  <a:pt x="84963" y="281066"/>
                </a:lnTo>
                <a:lnTo>
                  <a:pt x="84848" y="280670"/>
                </a:lnTo>
                <a:close/>
              </a:path>
              <a:path w="206375" h="326390">
                <a:moveTo>
                  <a:pt x="29451" y="278130"/>
                </a:moveTo>
                <a:lnTo>
                  <a:pt x="28244" y="279400"/>
                </a:lnTo>
                <a:lnTo>
                  <a:pt x="28320" y="280670"/>
                </a:lnTo>
                <a:lnTo>
                  <a:pt x="29133" y="280670"/>
                </a:lnTo>
                <a:lnTo>
                  <a:pt x="29439" y="279716"/>
                </a:lnTo>
                <a:lnTo>
                  <a:pt x="29451" y="278130"/>
                </a:lnTo>
                <a:close/>
              </a:path>
              <a:path w="206375" h="326390">
                <a:moveTo>
                  <a:pt x="54355" y="275590"/>
                </a:moveTo>
                <a:lnTo>
                  <a:pt x="53111" y="276860"/>
                </a:lnTo>
                <a:lnTo>
                  <a:pt x="51396" y="278130"/>
                </a:lnTo>
                <a:lnTo>
                  <a:pt x="50152" y="280670"/>
                </a:lnTo>
                <a:lnTo>
                  <a:pt x="50977" y="280670"/>
                </a:lnTo>
                <a:lnTo>
                  <a:pt x="54216" y="276860"/>
                </a:lnTo>
                <a:lnTo>
                  <a:pt x="54355" y="275590"/>
                </a:lnTo>
                <a:close/>
              </a:path>
              <a:path w="206375" h="326390">
                <a:moveTo>
                  <a:pt x="69367" y="236220"/>
                </a:moveTo>
                <a:lnTo>
                  <a:pt x="68541" y="236220"/>
                </a:lnTo>
                <a:lnTo>
                  <a:pt x="71907" y="245109"/>
                </a:lnTo>
                <a:lnTo>
                  <a:pt x="68935" y="245109"/>
                </a:lnTo>
                <a:lnTo>
                  <a:pt x="70334" y="246423"/>
                </a:lnTo>
                <a:lnTo>
                  <a:pt x="74040" y="248920"/>
                </a:lnTo>
                <a:lnTo>
                  <a:pt x="75780" y="252729"/>
                </a:lnTo>
                <a:lnTo>
                  <a:pt x="85142" y="271780"/>
                </a:lnTo>
                <a:lnTo>
                  <a:pt x="88720" y="278130"/>
                </a:lnTo>
                <a:lnTo>
                  <a:pt x="90995" y="280670"/>
                </a:lnTo>
                <a:lnTo>
                  <a:pt x="87265" y="274320"/>
                </a:lnTo>
                <a:lnTo>
                  <a:pt x="82929" y="266700"/>
                </a:lnTo>
                <a:lnTo>
                  <a:pt x="74815" y="250190"/>
                </a:lnTo>
                <a:lnTo>
                  <a:pt x="76974" y="250190"/>
                </a:lnTo>
                <a:lnTo>
                  <a:pt x="75945" y="248920"/>
                </a:lnTo>
                <a:lnTo>
                  <a:pt x="75361" y="248920"/>
                </a:lnTo>
                <a:lnTo>
                  <a:pt x="73825" y="247650"/>
                </a:lnTo>
                <a:lnTo>
                  <a:pt x="73558" y="246379"/>
                </a:lnTo>
                <a:lnTo>
                  <a:pt x="72415" y="245109"/>
                </a:lnTo>
                <a:lnTo>
                  <a:pt x="71602" y="243840"/>
                </a:lnTo>
                <a:lnTo>
                  <a:pt x="69367" y="236220"/>
                </a:lnTo>
                <a:close/>
              </a:path>
              <a:path w="206375" h="326390">
                <a:moveTo>
                  <a:pt x="91668" y="278130"/>
                </a:moveTo>
                <a:lnTo>
                  <a:pt x="92455" y="280670"/>
                </a:lnTo>
                <a:lnTo>
                  <a:pt x="93975" y="279982"/>
                </a:lnTo>
                <a:lnTo>
                  <a:pt x="91668" y="278130"/>
                </a:lnTo>
                <a:close/>
              </a:path>
              <a:path w="206375" h="326390">
                <a:moveTo>
                  <a:pt x="94563" y="279716"/>
                </a:moveTo>
                <a:lnTo>
                  <a:pt x="93975" y="279982"/>
                </a:lnTo>
                <a:lnTo>
                  <a:pt x="94830" y="280670"/>
                </a:lnTo>
                <a:lnTo>
                  <a:pt x="94563" y="279716"/>
                </a:lnTo>
                <a:close/>
              </a:path>
              <a:path w="206375" h="326390">
                <a:moveTo>
                  <a:pt x="48993" y="278799"/>
                </a:moveTo>
                <a:lnTo>
                  <a:pt x="48132" y="279400"/>
                </a:lnTo>
                <a:lnTo>
                  <a:pt x="49091" y="280002"/>
                </a:lnTo>
                <a:lnTo>
                  <a:pt x="48993" y="278799"/>
                </a:lnTo>
                <a:close/>
              </a:path>
              <a:path w="206375" h="326390">
                <a:moveTo>
                  <a:pt x="95262" y="279400"/>
                </a:moveTo>
                <a:lnTo>
                  <a:pt x="94475" y="279400"/>
                </a:lnTo>
                <a:lnTo>
                  <a:pt x="94563" y="279716"/>
                </a:lnTo>
                <a:lnTo>
                  <a:pt x="95262" y="279400"/>
                </a:lnTo>
                <a:close/>
              </a:path>
              <a:path w="206375" h="326390">
                <a:moveTo>
                  <a:pt x="92875" y="278130"/>
                </a:moveTo>
                <a:lnTo>
                  <a:pt x="94475" y="279400"/>
                </a:lnTo>
                <a:lnTo>
                  <a:pt x="92875" y="278130"/>
                </a:lnTo>
                <a:close/>
              </a:path>
              <a:path w="206375" h="326390">
                <a:moveTo>
                  <a:pt x="87058" y="259079"/>
                </a:moveTo>
                <a:lnTo>
                  <a:pt x="85343" y="259079"/>
                </a:lnTo>
                <a:lnTo>
                  <a:pt x="85991" y="260350"/>
                </a:lnTo>
                <a:lnTo>
                  <a:pt x="85521" y="260350"/>
                </a:lnTo>
                <a:lnTo>
                  <a:pt x="88289" y="264181"/>
                </a:lnTo>
                <a:lnTo>
                  <a:pt x="88976" y="265430"/>
                </a:lnTo>
                <a:lnTo>
                  <a:pt x="89890" y="266700"/>
                </a:lnTo>
                <a:lnTo>
                  <a:pt x="90906" y="269240"/>
                </a:lnTo>
                <a:lnTo>
                  <a:pt x="95643" y="278130"/>
                </a:lnTo>
                <a:lnTo>
                  <a:pt x="94526" y="279400"/>
                </a:lnTo>
                <a:lnTo>
                  <a:pt x="96380" y="279400"/>
                </a:lnTo>
                <a:lnTo>
                  <a:pt x="96138" y="276860"/>
                </a:lnTo>
                <a:lnTo>
                  <a:pt x="95719" y="275590"/>
                </a:lnTo>
                <a:lnTo>
                  <a:pt x="95059" y="274320"/>
                </a:lnTo>
                <a:lnTo>
                  <a:pt x="94792" y="274320"/>
                </a:lnTo>
                <a:lnTo>
                  <a:pt x="92925" y="269240"/>
                </a:lnTo>
                <a:lnTo>
                  <a:pt x="87058" y="259079"/>
                </a:lnTo>
                <a:close/>
              </a:path>
              <a:path w="206375" h="326390">
                <a:moveTo>
                  <a:pt x="48793" y="276350"/>
                </a:moveTo>
                <a:lnTo>
                  <a:pt x="48993" y="278799"/>
                </a:lnTo>
                <a:lnTo>
                  <a:pt x="49953" y="278130"/>
                </a:lnTo>
                <a:lnTo>
                  <a:pt x="48793" y="276350"/>
                </a:lnTo>
                <a:close/>
              </a:path>
              <a:path w="206375" h="326390">
                <a:moveTo>
                  <a:pt x="20904" y="276860"/>
                </a:moveTo>
                <a:lnTo>
                  <a:pt x="19811" y="276860"/>
                </a:lnTo>
                <a:lnTo>
                  <a:pt x="18783" y="278130"/>
                </a:lnTo>
                <a:lnTo>
                  <a:pt x="19811" y="278130"/>
                </a:lnTo>
                <a:lnTo>
                  <a:pt x="20904" y="276860"/>
                </a:lnTo>
                <a:close/>
              </a:path>
              <a:path w="206375" h="326390">
                <a:moveTo>
                  <a:pt x="38988" y="271780"/>
                </a:moveTo>
                <a:lnTo>
                  <a:pt x="35559" y="271780"/>
                </a:lnTo>
                <a:lnTo>
                  <a:pt x="34874" y="273050"/>
                </a:lnTo>
                <a:lnTo>
                  <a:pt x="32892" y="273050"/>
                </a:lnTo>
                <a:lnTo>
                  <a:pt x="33235" y="276860"/>
                </a:lnTo>
                <a:lnTo>
                  <a:pt x="33375" y="278130"/>
                </a:lnTo>
                <a:lnTo>
                  <a:pt x="35039" y="278130"/>
                </a:lnTo>
                <a:lnTo>
                  <a:pt x="34848" y="274320"/>
                </a:lnTo>
                <a:lnTo>
                  <a:pt x="38988" y="271780"/>
                </a:lnTo>
                <a:close/>
              </a:path>
              <a:path w="206375" h="326390">
                <a:moveTo>
                  <a:pt x="6642" y="276860"/>
                </a:moveTo>
                <a:lnTo>
                  <a:pt x="4851" y="276860"/>
                </a:lnTo>
                <a:lnTo>
                  <a:pt x="4485" y="278121"/>
                </a:lnTo>
                <a:lnTo>
                  <a:pt x="6642" y="276860"/>
                </a:lnTo>
                <a:close/>
              </a:path>
              <a:path w="206375" h="326390">
                <a:moveTo>
                  <a:pt x="53593" y="275590"/>
                </a:moveTo>
                <a:lnTo>
                  <a:pt x="52323" y="275590"/>
                </a:lnTo>
                <a:lnTo>
                  <a:pt x="50482" y="276860"/>
                </a:lnTo>
                <a:lnTo>
                  <a:pt x="50033" y="278074"/>
                </a:lnTo>
                <a:lnTo>
                  <a:pt x="53593" y="275590"/>
                </a:lnTo>
                <a:close/>
              </a:path>
              <a:path w="206375" h="326390">
                <a:moveTo>
                  <a:pt x="5283" y="259079"/>
                </a:moveTo>
                <a:lnTo>
                  <a:pt x="4267" y="260350"/>
                </a:lnTo>
                <a:lnTo>
                  <a:pt x="3441" y="261620"/>
                </a:lnTo>
                <a:lnTo>
                  <a:pt x="2733" y="264150"/>
                </a:lnTo>
                <a:lnTo>
                  <a:pt x="2620" y="265853"/>
                </a:lnTo>
                <a:lnTo>
                  <a:pt x="2451" y="266700"/>
                </a:lnTo>
                <a:lnTo>
                  <a:pt x="2019" y="269240"/>
                </a:lnTo>
                <a:lnTo>
                  <a:pt x="2235" y="269240"/>
                </a:lnTo>
                <a:lnTo>
                  <a:pt x="3428" y="273050"/>
                </a:lnTo>
                <a:lnTo>
                  <a:pt x="3784" y="273050"/>
                </a:lnTo>
                <a:lnTo>
                  <a:pt x="4140" y="274320"/>
                </a:lnTo>
                <a:lnTo>
                  <a:pt x="4622" y="274320"/>
                </a:lnTo>
                <a:lnTo>
                  <a:pt x="5257" y="276860"/>
                </a:lnTo>
                <a:lnTo>
                  <a:pt x="5562" y="276860"/>
                </a:lnTo>
                <a:lnTo>
                  <a:pt x="2959" y="266700"/>
                </a:lnTo>
                <a:lnTo>
                  <a:pt x="2785" y="264150"/>
                </a:lnTo>
                <a:lnTo>
                  <a:pt x="4533" y="260350"/>
                </a:lnTo>
                <a:lnTo>
                  <a:pt x="5283" y="259079"/>
                </a:lnTo>
                <a:close/>
              </a:path>
              <a:path w="206375" h="326390">
                <a:moveTo>
                  <a:pt x="9829" y="265430"/>
                </a:moveTo>
                <a:lnTo>
                  <a:pt x="9702" y="266700"/>
                </a:lnTo>
                <a:lnTo>
                  <a:pt x="10172" y="266700"/>
                </a:lnTo>
                <a:lnTo>
                  <a:pt x="9690" y="270509"/>
                </a:lnTo>
                <a:lnTo>
                  <a:pt x="8889" y="274320"/>
                </a:lnTo>
                <a:lnTo>
                  <a:pt x="8140" y="275590"/>
                </a:lnTo>
                <a:lnTo>
                  <a:pt x="5562" y="276860"/>
                </a:lnTo>
                <a:lnTo>
                  <a:pt x="8496" y="276860"/>
                </a:lnTo>
                <a:lnTo>
                  <a:pt x="10096" y="275590"/>
                </a:lnTo>
                <a:lnTo>
                  <a:pt x="11442" y="271780"/>
                </a:lnTo>
                <a:lnTo>
                  <a:pt x="12589" y="271780"/>
                </a:lnTo>
                <a:lnTo>
                  <a:pt x="12530" y="269240"/>
                </a:lnTo>
                <a:lnTo>
                  <a:pt x="10718" y="269240"/>
                </a:lnTo>
                <a:lnTo>
                  <a:pt x="10642" y="266700"/>
                </a:lnTo>
                <a:lnTo>
                  <a:pt x="9829" y="265430"/>
                </a:lnTo>
                <a:close/>
              </a:path>
              <a:path w="206375" h="326390">
                <a:moveTo>
                  <a:pt x="29298" y="275590"/>
                </a:moveTo>
                <a:lnTo>
                  <a:pt x="28130" y="275590"/>
                </a:lnTo>
                <a:lnTo>
                  <a:pt x="28143" y="276860"/>
                </a:lnTo>
                <a:lnTo>
                  <a:pt x="29349" y="276860"/>
                </a:lnTo>
                <a:lnTo>
                  <a:pt x="29298" y="275590"/>
                </a:lnTo>
                <a:close/>
              </a:path>
              <a:path w="206375" h="326390">
                <a:moveTo>
                  <a:pt x="48724" y="275495"/>
                </a:moveTo>
                <a:lnTo>
                  <a:pt x="48272" y="275590"/>
                </a:lnTo>
                <a:lnTo>
                  <a:pt x="48793" y="276350"/>
                </a:lnTo>
                <a:lnTo>
                  <a:pt x="48724" y="275495"/>
                </a:lnTo>
                <a:close/>
              </a:path>
              <a:path w="206375" h="326390">
                <a:moveTo>
                  <a:pt x="12589" y="271780"/>
                </a:moveTo>
                <a:lnTo>
                  <a:pt x="11442" y="271780"/>
                </a:lnTo>
                <a:lnTo>
                  <a:pt x="11493" y="275590"/>
                </a:lnTo>
                <a:lnTo>
                  <a:pt x="12280" y="274320"/>
                </a:lnTo>
                <a:lnTo>
                  <a:pt x="12649" y="274320"/>
                </a:lnTo>
                <a:lnTo>
                  <a:pt x="12589" y="271780"/>
                </a:lnTo>
                <a:close/>
              </a:path>
              <a:path w="206375" h="326390">
                <a:moveTo>
                  <a:pt x="30705" y="274890"/>
                </a:moveTo>
                <a:lnTo>
                  <a:pt x="30187" y="275590"/>
                </a:lnTo>
                <a:lnTo>
                  <a:pt x="30530" y="275590"/>
                </a:lnTo>
                <a:lnTo>
                  <a:pt x="30705" y="274890"/>
                </a:lnTo>
                <a:close/>
              </a:path>
              <a:path w="206375" h="326390">
                <a:moveTo>
                  <a:pt x="50383" y="275147"/>
                </a:moveTo>
                <a:lnTo>
                  <a:pt x="49533" y="275325"/>
                </a:lnTo>
                <a:lnTo>
                  <a:pt x="49555" y="275590"/>
                </a:lnTo>
                <a:lnTo>
                  <a:pt x="50037" y="275590"/>
                </a:lnTo>
                <a:lnTo>
                  <a:pt x="50383" y="275147"/>
                </a:lnTo>
                <a:close/>
              </a:path>
              <a:path w="206375" h="326390">
                <a:moveTo>
                  <a:pt x="52565" y="264159"/>
                </a:moveTo>
                <a:lnTo>
                  <a:pt x="52235" y="264159"/>
                </a:lnTo>
                <a:lnTo>
                  <a:pt x="49212" y="265430"/>
                </a:lnTo>
                <a:lnTo>
                  <a:pt x="47472" y="265430"/>
                </a:lnTo>
                <a:lnTo>
                  <a:pt x="48628" y="274320"/>
                </a:lnTo>
                <a:lnTo>
                  <a:pt x="48724" y="275495"/>
                </a:lnTo>
                <a:lnTo>
                  <a:pt x="49533" y="275325"/>
                </a:lnTo>
                <a:lnTo>
                  <a:pt x="49021" y="269240"/>
                </a:lnTo>
                <a:lnTo>
                  <a:pt x="48818" y="267970"/>
                </a:lnTo>
                <a:lnTo>
                  <a:pt x="48666" y="266700"/>
                </a:lnTo>
                <a:lnTo>
                  <a:pt x="50577" y="265430"/>
                </a:lnTo>
                <a:lnTo>
                  <a:pt x="48628" y="265430"/>
                </a:lnTo>
                <a:lnTo>
                  <a:pt x="47143" y="264181"/>
                </a:lnTo>
                <a:lnTo>
                  <a:pt x="52530" y="264181"/>
                </a:lnTo>
                <a:close/>
              </a:path>
              <a:path w="206375" h="326390">
                <a:moveTo>
                  <a:pt x="53479" y="273050"/>
                </a:moveTo>
                <a:lnTo>
                  <a:pt x="52489" y="274320"/>
                </a:lnTo>
                <a:lnTo>
                  <a:pt x="51028" y="274320"/>
                </a:lnTo>
                <a:lnTo>
                  <a:pt x="50383" y="275147"/>
                </a:lnTo>
                <a:lnTo>
                  <a:pt x="54330" y="274320"/>
                </a:lnTo>
                <a:lnTo>
                  <a:pt x="53479" y="273050"/>
                </a:lnTo>
                <a:close/>
              </a:path>
              <a:path w="206375" h="326390">
                <a:moveTo>
                  <a:pt x="31127" y="274320"/>
                </a:moveTo>
                <a:lnTo>
                  <a:pt x="30848" y="274320"/>
                </a:lnTo>
                <a:lnTo>
                  <a:pt x="30705" y="274890"/>
                </a:lnTo>
                <a:lnTo>
                  <a:pt x="31127" y="274320"/>
                </a:lnTo>
                <a:close/>
              </a:path>
              <a:path w="206375" h="326390">
                <a:moveTo>
                  <a:pt x="14249" y="266700"/>
                </a:moveTo>
                <a:lnTo>
                  <a:pt x="12611" y="266700"/>
                </a:lnTo>
                <a:lnTo>
                  <a:pt x="12966" y="267970"/>
                </a:lnTo>
                <a:lnTo>
                  <a:pt x="14681" y="271780"/>
                </a:lnTo>
                <a:lnTo>
                  <a:pt x="15201" y="273050"/>
                </a:lnTo>
                <a:lnTo>
                  <a:pt x="16357" y="274320"/>
                </a:lnTo>
                <a:lnTo>
                  <a:pt x="17703" y="274320"/>
                </a:lnTo>
                <a:lnTo>
                  <a:pt x="16814" y="273050"/>
                </a:lnTo>
                <a:lnTo>
                  <a:pt x="15709" y="270509"/>
                </a:lnTo>
                <a:lnTo>
                  <a:pt x="16200" y="269240"/>
                </a:lnTo>
                <a:lnTo>
                  <a:pt x="15201" y="269240"/>
                </a:lnTo>
                <a:lnTo>
                  <a:pt x="14249" y="266700"/>
                </a:lnTo>
                <a:close/>
              </a:path>
              <a:path w="206375" h="326390">
                <a:moveTo>
                  <a:pt x="20574" y="256843"/>
                </a:moveTo>
                <a:lnTo>
                  <a:pt x="22047" y="260350"/>
                </a:lnTo>
                <a:lnTo>
                  <a:pt x="22150" y="261261"/>
                </a:lnTo>
                <a:lnTo>
                  <a:pt x="22050" y="263085"/>
                </a:lnTo>
                <a:lnTo>
                  <a:pt x="21628" y="265430"/>
                </a:lnTo>
                <a:lnTo>
                  <a:pt x="21450" y="266700"/>
                </a:lnTo>
                <a:lnTo>
                  <a:pt x="20319" y="270509"/>
                </a:lnTo>
                <a:lnTo>
                  <a:pt x="20319" y="271780"/>
                </a:lnTo>
                <a:lnTo>
                  <a:pt x="19189" y="274320"/>
                </a:lnTo>
                <a:lnTo>
                  <a:pt x="21399" y="274320"/>
                </a:lnTo>
                <a:lnTo>
                  <a:pt x="19850" y="273050"/>
                </a:lnTo>
                <a:lnTo>
                  <a:pt x="22332" y="271780"/>
                </a:lnTo>
                <a:lnTo>
                  <a:pt x="22059" y="271780"/>
                </a:lnTo>
                <a:lnTo>
                  <a:pt x="21628" y="270509"/>
                </a:lnTo>
                <a:lnTo>
                  <a:pt x="22758" y="269240"/>
                </a:lnTo>
                <a:lnTo>
                  <a:pt x="22789" y="266403"/>
                </a:lnTo>
                <a:lnTo>
                  <a:pt x="22974" y="265430"/>
                </a:lnTo>
                <a:lnTo>
                  <a:pt x="23355" y="262890"/>
                </a:lnTo>
                <a:lnTo>
                  <a:pt x="24561" y="262890"/>
                </a:lnTo>
                <a:lnTo>
                  <a:pt x="23774" y="260350"/>
                </a:lnTo>
                <a:lnTo>
                  <a:pt x="23698" y="259079"/>
                </a:lnTo>
                <a:lnTo>
                  <a:pt x="22301" y="259079"/>
                </a:lnTo>
                <a:lnTo>
                  <a:pt x="21906" y="258012"/>
                </a:lnTo>
                <a:lnTo>
                  <a:pt x="21784" y="257773"/>
                </a:lnTo>
                <a:lnTo>
                  <a:pt x="20574" y="256843"/>
                </a:lnTo>
                <a:close/>
              </a:path>
              <a:path w="206375" h="326390">
                <a:moveTo>
                  <a:pt x="25603" y="271780"/>
                </a:moveTo>
                <a:lnTo>
                  <a:pt x="24777" y="271780"/>
                </a:lnTo>
                <a:lnTo>
                  <a:pt x="21450" y="273050"/>
                </a:lnTo>
                <a:lnTo>
                  <a:pt x="21399" y="274320"/>
                </a:lnTo>
                <a:lnTo>
                  <a:pt x="22364" y="274320"/>
                </a:lnTo>
                <a:lnTo>
                  <a:pt x="23710" y="273050"/>
                </a:lnTo>
                <a:lnTo>
                  <a:pt x="25603" y="271780"/>
                </a:lnTo>
                <a:close/>
              </a:path>
              <a:path w="206375" h="326390">
                <a:moveTo>
                  <a:pt x="32423" y="273050"/>
                </a:moveTo>
                <a:lnTo>
                  <a:pt x="28016" y="273050"/>
                </a:lnTo>
                <a:lnTo>
                  <a:pt x="28066" y="274320"/>
                </a:lnTo>
                <a:lnTo>
                  <a:pt x="31838" y="274320"/>
                </a:lnTo>
                <a:lnTo>
                  <a:pt x="32423" y="273050"/>
                </a:lnTo>
                <a:close/>
              </a:path>
              <a:path w="206375" h="326390">
                <a:moveTo>
                  <a:pt x="38785" y="273050"/>
                </a:moveTo>
                <a:lnTo>
                  <a:pt x="38328" y="273050"/>
                </a:lnTo>
                <a:lnTo>
                  <a:pt x="35471" y="274320"/>
                </a:lnTo>
                <a:lnTo>
                  <a:pt x="38773" y="274320"/>
                </a:lnTo>
                <a:lnTo>
                  <a:pt x="38785" y="273050"/>
                </a:lnTo>
                <a:close/>
              </a:path>
              <a:path w="206375" h="326390">
                <a:moveTo>
                  <a:pt x="5695" y="234950"/>
                </a:moveTo>
                <a:lnTo>
                  <a:pt x="4190" y="234950"/>
                </a:lnTo>
                <a:lnTo>
                  <a:pt x="4368" y="236220"/>
                </a:lnTo>
                <a:lnTo>
                  <a:pt x="4648" y="236220"/>
                </a:lnTo>
                <a:lnTo>
                  <a:pt x="4889" y="237490"/>
                </a:lnTo>
                <a:lnTo>
                  <a:pt x="6108" y="240029"/>
                </a:lnTo>
                <a:lnTo>
                  <a:pt x="7010" y="241300"/>
                </a:lnTo>
                <a:lnTo>
                  <a:pt x="8610" y="243840"/>
                </a:lnTo>
                <a:lnTo>
                  <a:pt x="8501" y="249584"/>
                </a:lnTo>
                <a:lnTo>
                  <a:pt x="7086" y="270509"/>
                </a:lnTo>
                <a:lnTo>
                  <a:pt x="7505" y="273050"/>
                </a:lnTo>
                <a:lnTo>
                  <a:pt x="7556" y="270509"/>
                </a:lnTo>
                <a:lnTo>
                  <a:pt x="9537" y="248920"/>
                </a:lnTo>
                <a:lnTo>
                  <a:pt x="9651" y="243840"/>
                </a:lnTo>
                <a:lnTo>
                  <a:pt x="10172" y="243840"/>
                </a:lnTo>
                <a:lnTo>
                  <a:pt x="11671" y="242570"/>
                </a:lnTo>
                <a:lnTo>
                  <a:pt x="8115" y="242570"/>
                </a:lnTo>
                <a:lnTo>
                  <a:pt x="5864" y="236317"/>
                </a:lnTo>
                <a:lnTo>
                  <a:pt x="5695" y="234950"/>
                </a:lnTo>
                <a:close/>
              </a:path>
              <a:path w="206375" h="326390">
                <a:moveTo>
                  <a:pt x="16255" y="234950"/>
                </a:moveTo>
                <a:lnTo>
                  <a:pt x="15951" y="234950"/>
                </a:lnTo>
                <a:lnTo>
                  <a:pt x="15697" y="236220"/>
                </a:lnTo>
                <a:lnTo>
                  <a:pt x="15366" y="236220"/>
                </a:lnTo>
                <a:lnTo>
                  <a:pt x="14846" y="237490"/>
                </a:lnTo>
                <a:lnTo>
                  <a:pt x="13233" y="237490"/>
                </a:lnTo>
                <a:lnTo>
                  <a:pt x="14439" y="240029"/>
                </a:lnTo>
                <a:lnTo>
                  <a:pt x="15532" y="242570"/>
                </a:lnTo>
                <a:lnTo>
                  <a:pt x="16459" y="242570"/>
                </a:lnTo>
                <a:lnTo>
                  <a:pt x="16725" y="243840"/>
                </a:lnTo>
                <a:lnTo>
                  <a:pt x="17919" y="243840"/>
                </a:lnTo>
                <a:lnTo>
                  <a:pt x="17981" y="251371"/>
                </a:lnTo>
                <a:lnTo>
                  <a:pt x="17500" y="270509"/>
                </a:lnTo>
                <a:lnTo>
                  <a:pt x="18008" y="273050"/>
                </a:lnTo>
                <a:lnTo>
                  <a:pt x="18605" y="269240"/>
                </a:lnTo>
                <a:lnTo>
                  <a:pt x="18702" y="255270"/>
                </a:lnTo>
                <a:lnTo>
                  <a:pt x="18935" y="250153"/>
                </a:lnTo>
                <a:lnTo>
                  <a:pt x="18910" y="242570"/>
                </a:lnTo>
                <a:lnTo>
                  <a:pt x="19672" y="241300"/>
                </a:lnTo>
                <a:lnTo>
                  <a:pt x="16814" y="241300"/>
                </a:lnTo>
                <a:lnTo>
                  <a:pt x="15468" y="238830"/>
                </a:lnTo>
                <a:lnTo>
                  <a:pt x="15786" y="237490"/>
                </a:lnTo>
                <a:lnTo>
                  <a:pt x="16255" y="234950"/>
                </a:lnTo>
                <a:close/>
              </a:path>
              <a:path w="206375" h="326390">
                <a:moveTo>
                  <a:pt x="27292" y="269240"/>
                </a:moveTo>
                <a:lnTo>
                  <a:pt x="25247" y="269240"/>
                </a:lnTo>
                <a:lnTo>
                  <a:pt x="25895" y="270509"/>
                </a:lnTo>
                <a:lnTo>
                  <a:pt x="26720" y="271780"/>
                </a:lnTo>
                <a:lnTo>
                  <a:pt x="27355" y="273050"/>
                </a:lnTo>
                <a:lnTo>
                  <a:pt x="29667" y="273050"/>
                </a:lnTo>
                <a:lnTo>
                  <a:pt x="27292" y="269240"/>
                </a:lnTo>
                <a:close/>
              </a:path>
              <a:path w="206375" h="326390">
                <a:moveTo>
                  <a:pt x="31512" y="254426"/>
                </a:moveTo>
                <a:lnTo>
                  <a:pt x="32981" y="256540"/>
                </a:lnTo>
                <a:lnTo>
                  <a:pt x="33203" y="257773"/>
                </a:lnTo>
                <a:lnTo>
                  <a:pt x="33229" y="259079"/>
                </a:lnTo>
                <a:lnTo>
                  <a:pt x="33348" y="261261"/>
                </a:lnTo>
                <a:lnTo>
                  <a:pt x="33667" y="264159"/>
                </a:lnTo>
                <a:lnTo>
                  <a:pt x="32791" y="264159"/>
                </a:lnTo>
                <a:lnTo>
                  <a:pt x="33159" y="265430"/>
                </a:lnTo>
                <a:lnTo>
                  <a:pt x="32804" y="269240"/>
                </a:lnTo>
                <a:lnTo>
                  <a:pt x="31216" y="271780"/>
                </a:lnTo>
                <a:lnTo>
                  <a:pt x="30886" y="273050"/>
                </a:lnTo>
                <a:lnTo>
                  <a:pt x="34874" y="273050"/>
                </a:lnTo>
                <a:lnTo>
                  <a:pt x="34277" y="271780"/>
                </a:lnTo>
                <a:lnTo>
                  <a:pt x="37210" y="270509"/>
                </a:lnTo>
                <a:lnTo>
                  <a:pt x="34759" y="270509"/>
                </a:lnTo>
                <a:lnTo>
                  <a:pt x="34366" y="269240"/>
                </a:lnTo>
                <a:lnTo>
                  <a:pt x="36296" y="267970"/>
                </a:lnTo>
                <a:lnTo>
                  <a:pt x="37134" y="266700"/>
                </a:lnTo>
                <a:lnTo>
                  <a:pt x="36969" y="266700"/>
                </a:lnTo>
                <a:lnTo>
                  <a:pt x="36423" y="265430"/>
                </a:lnTo>
                <a:lnTo>
                  <a:pt x="37962" y="265430"/>
                </a:lnTo>
                <a:lnTo>
                  <a:pt x="36855" y="262890"/>
                </a:lnTo>
                <a:lnTo>
                  <a:pt x="36296" y="260350"/>
                </a:lnTo>
                <a:lnTo>
                  <a:pt x="36017" y="260350"/>
                </a:lnTo>
                <a:lnTo>
                  <a:pt x="34505" y="259079"/>
                </a:lnTo>
                <a:lnTo>
                  <a:pt x="34929" y="257809"/>
                </a:lnTo>
                <a:lnTo>
                  <a:pt x="34162" y="257809"/>
                </a:lnTo>
                <a:lnTo>
                  <a:pt x="34023" y="256540"/>
                </a:lnTo>
                <a:lnTo>
                  <a:pt x="33273" y="256540"/>
                </a:lnTo>
                <a:lnTo>
                  <a:pt x="32677" y="255270"/>
                </a:lnTo>
                <a:lnTo>
                  <a:pt x="31512" y="254426"/>
                </a:lnTo>
                <a:close/>
              </a:path>
              <a:path w="206375" h="326390">
                <a:moveTo>
                  <a:pt x="24561" y="262890"/>
                </a:moveTo>
                <a:lnTo>
                  <a:pt x="23355" y="262890"/>
                </a:lnTo>
                <a:lnTo>
                  <a:pt x="24180" y="266700"/>
                </a:lnTo>
                <a:lnTo>
                  <a:pt x="25158" y="267970"/>
                </a:lnTo>
                <a:lnTo>
                  <a:pt x="22059" y="271780"/>
                </a:lnTo>
                <a:lnTo>
                  <a:pt x="22332" y="271780"/>
                </a:lnTo>
                <a:lnTo>
                  <a:pt x="24815" y="270509"/>
                </a:lnTo>
                <a:lnTo>
                  <a:pt x="25247" y="269240"/>
                </a:lnTo>
                <a:lnTo>
                  <a:pt x="26949" y="269240"/>
                </a:lnTo>
                <a:lnTo>
                  <a:pt x="25091" y="264150"/>
                </a:lnTo>
                <a:lnTo>
                  <a:pt x="24561" y="262890"/>
                </a:lnTo>
                <a:close/>
              </a:path>
              <a:path w="206375" h="326390">
                <a:moveTo>
                  <a:pt x="42951" y="260350"/>
                </a:moveTo>
                <a:lnTo>
                  <a:pt x="42938" y="261620"/>
                </a:lnTo>
                <a:lnTo>
                  <a:pt x="43345" y="261620"/>
                </a:lnTo>
                <a:lnTo>
                  <a:pt x="43539" y="264150"/>
                </a:lnTo>
                <a:lnTo>
                  <a:pt x="43598" y="266403"/>
                </a:lnTo>
                <a:lnTo>
                  <a:pt x="43484" y="269240"/>
                </a:lnTo>
                <a:lnTo>
                  <a:pt x="43306" y="270509"/>
                </a:lnTo>
                <a:lnTo>
                  <a:pt x="43027" y="270509"/>
                </a:lnTo>
                <a:lnTo>
                  <a:pt x="40728" y="271780"/>
                </a:lnTo>
                <a:lnTo>
                  <a:pt x="44043" y="271780"/>
                </a:lnTo>
                <a:lnTo>
                  <a:pt x="45262" y="270509"/>
                </a:lnTo>
                <a:lnTo>
                  <a:pt x="45669" y="264159"/>
                </a:lnTo>
                <a:lnTo>
                  <a:pt x="44372" y="264150"/>
                </a:lnTo>
                <a:lnTo>
                  <a:pt x="43929" y="261620"/>
                </a:lnTo>
                <a:lnTo>
                  <a:pt x="42951" y="260350"/>
                </a:lnTo>
                <a:close/>
              </a:path>
              <a:path w="206375" h="326390">
                <a:moveTo>
                  <a:pt x="65455" y="270509"/>
                </a:moveTo>
                <a:lnTo>
                  <a:pt x="64769" y="271780"/>
                </a:lnTo>
                <a:lnTo>
                  <a:pt x="65595" y="271780"/>
                </a:lnTo>
                <a:lnTo>
                  <a:pt x="65455" y="270509"/>
                </a:lnTo>
                <a:close/>
              </a:path>
              <a:path w="206375" h="326390">
                <a:moveTo>
                  <a:pt x="29171" y="233679"/>
                </a:moveTo>
                <a:lnTo>
                  <a:pt x="27216" y="233679"/>
                </a:lnTo>
                <a:lnTo>
                  <a:pt x="27762" y="234950"/>
                </a:lnTo>
                <a:lnTo>
                  <a:pt x="27693" y="236317"/>
                </a:lnTo>
                <a:lnTo>
                  <a:pt x="27482" y="237490"/>
                </a:lnTo>
                <a:lnTo>
                  <a:pt x="26894" y="238830"/>
                </a:lnTo>
                <a:lnTo>
                  <a:pt x="26606" y="240029"/>
                </a:lnTo>
                <a:lnTo>
                  <a:pt x="27711" y="240029"/>
                </a:lnTo>
                <a:lnTo>
                  <a:pt x="28244" y="246379"/>
                </a:lnTo>
                <a:lnTo>
                  <a:pt x="29298" y="267970"/>
                </a:lnTo>
                <a:lnTo>
                  <a:pt x="29971" y="270509"/>
                </a:lnTo>
                <a:lnTo>
                  <a:pt x="29751" y="267970"/>
                </a:lnTo>
                <a:lnTo>
                  <a:pt x="29629" y="265853"/>
                </a:lnTo>
                <a:lnTo>
                  <a:pt x="29507" y="257773"/>
                </a:lnTo>
                <a:lnTo>
                  <a:pt x="29277" y="248238"/>
                </a:lnTo>
                <a:lnTo>
                  <a:pt x="29153" y="244700"/>
                </a:lnTo>
                <a:lnTo>
                  <a:pt x="28519" y="238830"/>
                </a:lnTo>
                <a:lnTo>
                  <a:pt x="28608" y="238518"/>
                </a:lnTo>
                <a:lnTo>
                  <a:pt x="28993" y="237555"/>
                </a:lnTo>
                <a:lnTo>
                  <a:pt x="29101" y="236117"/>
                </a:lnTo>
                <a:lnTo>
                  <a:pt x="29171" y="233679"/>
                </a:lnTo>
                <a:close/>
              </a:path>
              <a:path w="206375" h="326390">
                <a:moveTo>
                  <a:pt x="38569" y="269240"/>
                </a:moveTo>
                <a:lnTo>
                  <a:pt x="35217" y="269240"/>
                </a:lnTo>
                <a:lnTo>
                  <a:pt x="34759" y="270509"/>
                </a:lnTo>
                <a:lnTo>
                  <a:pt x="37210" y="270509"/>
                </a:lnTo>
                <a:lnTo>
                  <a:pt x="38569" y="269240"/>
                </a:lnTo>
                <a:close/>
              </a:path>
              <a:path w="206375" h="326390">
                <a:moveTo>
                  <a:pt x="74358" y="237490"/>
                </a:moveTo>
                <a:lnTo>
                  <a:pt x="74502" y="238518"/>
                </a:lnTo>
                <a:lnTo>
                  <a:pt x="74620" y="238830"/>
                </a:lnTo>
                <a:lnTo>
                  <a:pt x="76060" y="240029"/>
                </a:lnTo>
                <a:lnTo>
                  <a:pt x="77977" y="243840"/>
                </a:lnTo>
                <a:lnTo>
                  <a:pt x="79897" y="250153"/>
                </a:lnTo>
                <a:lnTo>
                  <a:pt x="79971" y="251459"/>
                </a:lnTo>
                <a:lnTo>
                  <a:pt x="79032" y="252729"/>
                </a:lnTo>
                <a:lnTo>
                  <a:pt x="81292" y="252729"/>
                </a:lnTo>
                <a:lnTo>
                  <a:pt x="81635" y="254000"/>
                </a:lnTo>
                <a:lnTo>
                  <a:pt x="81318" y="254000"/>
                </a:lnTo>
                <a:lnTo>
                  <a:pt x="83261" y="256540"/>
                </a:lnTo>
                <a:lnTo>
                  <a:pt x="85534" y="256540"/>
                </a:lnTo>
                <a:lnTo>
                  <a:pt x="89674" y="260350"/>
                </a:lnTo>
                <a:lnTo>
                  <a:pt x="94764" y="264181"/>
                </a:lnTo>
                <a:lnTo>
                  <a:pt x="104876" y="270509"/>
                </a:lnTo>
                <a:lnTo>
                  <a:pt x="107695" y="269240"/>
                </a:lnTo>
                <a:lnTo>
                  <a:pt x="108229" y="267970"/>
                </a:lnTo>
                <a:lnTo>
                  <a:pt x="104990" y="267970"/>
                </a:lnTo>
                <a:lnTo>
                  <a:pt x="100393" y="265430"/>
                </a:lnTo>
                <a:lnTo>
                  <a:pt x="99551" y="264150"/>
                </a:lnTo>
                <a:lnTo>
                  <a:pt x="97345" y="262890"/>
                </a:lnTo>
                <a:lnTo>
                  <a:pt x="97002" y="262890"/>
                </a:lnTo>
                <a:lnTo>
                  <a:pt x="96145" y="261620"/>
                </a:lnTo>
                <a:lnTo>
                  <a:pt x="93649" y="261620"/>
                </a:lnTo>
                <a:lnTo>
                  <a:pt x="91681" y="257809"/>
                </a:lnTo>
                <a:lnTo>
                  <a:pt x="87541" y="257809"/>
                </a:lnTo>
                <a:lnTo>
                  <a:pt x="84404" y="252729"/>
                </a:lnTo>
                <a:lnTo>
                  <a:pt x="84289" y="251459"/>
                </a:lnTo>
                <a:lnTo>
                  <a:pt x="83400" y="251459"/>
                </a:lnTo>
                <a:lnTo>
                  <a:pt x="83423" y="250190"/>
                </a:lnTo>
                <a:lnTo>
                  <a:pt x="82054" y="250190"/>
                </a:lnTo>
                <a:lnTo>
                  <a:pt x="80184" y="246423"/>
                </a:lnTo>
                <a:lnTo>
                  <a:pt x="80314" y="245109"/>
                </a:lnTo>
                <a:lnTo>
                  <a:pt x="79819" y="245109"/>
                </a:lnTo>
                <a:lnTo>
                  <a:pt x="79653" y="244006"/>
                </a:lnTo>
                <a:lnTo>
                  <a:pt x="79705" y="243840"/>
                </a:lnTo>
                <a:lnTo>
                  <a:pt x="79616" y="242570"/>
                </a:lnTo>
                <a:lnTo>
                  <a:pt x="78193" y="242570"/>
                </a:lnTo>
                <a:lnTo>
                  <a:pt x="76580" y="238759"/>
                </a:lnTo>
                <a:lnTo>
                  <a:pt x="74358" y="237490"/>
                </a:lnTo>
                <a:close/>
              </a:path>
              <a:path w="206375" h="326390">
                <a:moveTo>
                  <a:pt x="13233" y="237490"/>
                </a:moveTo>
                <a:lnTo>
                  <a:pt x="12750" y="237490"/>
                </a:lnTo>
                <a:lnTo>
                  <a:pt x="13398" y="245109"/>
                </a:lnTo>
                <a:lnTo>
                  <a:pt x="13515" y="249290"/>
                </a:lnTo>
                <a:lnTo>
                  <a:pt x="13157" y="255270"/>
                </a:lnTo>
                <a:lnTo>
                  <a:pt x="12598" y="259079"/>
                </a:lnTo>
                <a:lnTo>
                  <a:pt x="12420" y="259079"/>
                </a:lnTo>
                <a:lnTo>
                  <a:pt x="12217" y="261620"/>
                </a:lnTo>
                <a:lnTo>
                  <a:pt x="10947" y="267970"/>
                </a:lnTo>
                <a:lnTo>
                  <a:pt x="10718" y="269240"/>
                </a:lnTo>
                <a:lnTo>
                  <a:pt x="12530" y="269240"/>
                </a:lnTo>
                <a:lnTo>
                  <a:pt x="12471" y="266700"/>
                </a:lnTo>
                <a:lnTo>
                  <a:pt x="14249" y="266700"/>
                </a:lnTo>
                <a:lnTo>
                  <a:pt x="13298" y="264150"/>
                </a:lnTo>
                <a:lnTo>
                  <a:pt x="13461" y="262890"/>
                </a:lnTo>
                <a:lnTo>
                  <a:pt x="12915" y="262890"/>
                </a:lnTo>
                <a:lnTo>
                  <a:pt x="12776" y="261620"/>
                </a:lnTo>
                <a:lnTo>
                  <a:pt x="13106" y="260350"/>
                </a:lnTo>
                <a:lnTo>
                  <a:pt x="13360" y="257809"/>
                </a:lnTo>
                <a:lnTo>
                  <a:pt x="13494" y="252669"/>
                </a:lnTo>
                <a:lnTo>
                  <a:pt x="13618" y="248920"/>
                </a:lnTo>
                <a:lnTo>
                  <a:pt x="13665" y="245109"/>
                </a:lnTo>
                <a:lnTo>
                  <a:pt x="13500" y="240029"/>
                </a:lnTo>
                <a:lnTo>
                  <a:pt x="13397" y="238518"/>
                </a:lnTo>
                <a:lnTo>
                  <a:pt x="13233" y="237490"/>
                </a:lnTo>
                <a:close/>
              </a:path>
              <a:path w="206375" h="326390">
                <a:moveTo>
                  <a:pt x="17183" y="266700"/>
                </a:moveTo>
                <a:lnTo>
                  <a:pt x="15989" y="266700"/>
                </a:lnTo>
                <a:lnTo>
                  <a:pt x="15278" y="269240"/>
                </a:lnTo>
                <a:lnTo>
                  <a:pt x="16200" y="269240"/>
                </a:lnTo>
                <a:lnTo>
                  <a:pt x="17183" y="266700"/>
                </a:lnTo>
                <a:close/>
              </a:path>
              <a:path w="206375" h="326390">
                <a:moveTo>
                  <a:pt x="74866" y="267970"/>
                </a:moveTo>
                <a:lnTo>
                  <a:pt x="73151" y="267970"/>
                </a:lnTo>
                <a:lnTo>
                  <a:pt x="74155" y="269240"/>
                </a:lnTo>
                <a:lnTo>
                  <a:pt x="74866" y="267970"/>
                </a:lnTo>
                <a:close/>
              </a:path>
              <a:path w="206375" h="326390">
                <a:moveTo>
                  <a:pt x="38404" y="232409"/>
                </a:moveTo>
                <a:lnTo>
                  <a:pt x="37096" y="232409"/>
                </a:lnTo>
                <a:lnTo>
                  <a:pt x="38125" y="237490"/>
                </a:lnTo>
                <a:lnTo>
                  <a:pt x="38963" y="242570"/>
                </a:lnTo>
                <a:lnTo>
                  <a:pt x="41287" y="266700"/>
                </a:lnTo>
                <a:lnTo>
                  <a:pt x="42049" y="267970"/>
                </a:lnTo>
                <a:lnTo>
                  <a:pt x="41554" y="265430"/>
                </a:lnTo>
                <a:lnTo>
                  <a:pt x="39761" y="239949"/>
                </a:lnTo>
                <a:lnTo>
                  <a:pt x="38404" y="232409"/>
                </a:lnTo>
                <a:close/>
              </a:path>
              <a:path w="206375" h="326390">
                <a:moveTo>
                  <a:pt x="98818" y="254000"/>
                </a:moveTo>
                <a:lnTo>
                  <a:pt x="99047" y="255270"/>
                </a:lnTo>
                <a:lnTo>
                  <a:pt x="102514" y="259079"/>
                </a:lnTo>
                <a:lnTo>
                  <a:pt x="104597" y="262890"/>
                </a:lnTo>
                <a:lnTo>
                  <a:pt x="105943" y="266700"/>
                </a:lnTo>
                <a:lnTo>
                  <a:pt x="106133" y="266700"/>
                </a:lnTo>
                <a:lnTo>
                  <a:pt x="104990" y="267970"/>
                </a:lnTo>
                <a:lnTo>
                  <a:pt x="108597" y="267970"/>
                </a:lnTo>
                <a:lnTo>
                  <a:pt x="108381" y="266700"/>
                </a:lnTo>
                <a:lnTo>
                  <a:pt x="103486" y="256540"/>
                </a:lnTo>
                <a:lnTo>
                  <a:pt x="101257" y="256540"/>
                </a:lnTo>
                <a:lnTo>
                  <a:pt x="98818" y="254000"/>
                </a:lnTo>
                <a:close/>
              </a:path>
              <a:path w="206375" h="326390">
                <a:moveTo>
                  <a:pt x="52450" y="265430"/>
                </a:moveTo>
                <a:lnTo>
                  <a:pt x="52057" y="265430"/>
                </a:lnTo>
                <a:lnTo>
                  <a:pt x="49199" y="266700"/>
                </a:lnTo>
                <a:lnTo>
                  <a:pt x="52476" y="266700"/>
                </a:lnTo>
                <a:lnTo>
                  <a:pt x="52450" y="265430"/>
                </a:lnTo>
                <a:close/>
              </a:path>
              <a:path w="206375" h="326390">
                <a:moveTo>
                  <a:pt x="60363" y="265430"/>
                </a:moveTo>
                <a:lnTo>
                  <a:pt x="58064" y="265430"/>
                </a:lnTo>
                <a:lnTo>
                  <a:pt x="58927" y="266700"/>
                </a:lnTo>
                <a:lnTo>
                  <a:pt x="60032" y="266700"/>
                </a:lnTo>
                <a:lnTo>
                  <a:pt x="60363" y="265430"/>
                </a:lnTo>
                <a:close/>
              </a:path>
              <a:path w="206375" h="326390">
                <a:moveTo>
                  <a:pt x="65074" y="264159"/>
                </a:moveTo>
                <a:lnTo>
                  <a:pt x="63220" y="266700"/>
                </a:lnTo>
                <a:lnTo>
                  <a:pt x="65074" y="264159"/>
                </a:lnTo>
                <a:close/>
              </a:path>
              <a:path w="206375" h="326390">
                <a:moveTo>
                  <a:pt x="72593" y="257809"/>
                </a:moveTo>
                <a:lnTo>
                  <a:pt x="71208" y="257809"/>
                </a:lnTo>
                <a:lnTo>
                  <a:pt x="71258" y="258012"/>
                </a:lnTo>
                <a:lnTo>
                  <a:pt x="71653" y="259079"/>
                </a:lnTo>
                <a:lnTo>
                  <a:pt x="72491" y="260350"/>
                </a:lnTo>
                <a:lnTo>
                  <a:pt x="72389" y="261620"/>
                </a:lnTo>
                <a:lnTo>
                  <a:pt x="71767" y="261620"/>
                </a:lnTo>
                <a:lnTo>
                  <a:pt x="73405" y="262890"/>
                </a:lnTo>
                <a:lnTo>
                  <a:pt x="74053" y="262890"/>
                </a:lnTo>
                <a:lnTo>
                  <a:pt x="74231" y="265430"/>
                </a:lnTo>
                <a:lnTo>
                  <a:pt x="72237" y="265430"/>
                </a:lnTo>
                <a:lnTo>
                  <a:pt x="73278" y="266700"/>
                </a:lnTo>
                <a:lnTo>
                  <a:pt x="75895" y="266700"/>
                </a:lnTo>
                <a:lnTo>
                  <a:pt x="74864" y="264150"/>
                </a:lnTo>
                <a:lnTo>
                  <a:pt x="74625" y="262890"/>
                </a:lnTo>
                <a:lnTo>
                  <a:pt x="73888" y="261620"/>
                </a:lnTo>
                <a:lnTo>
                  <a:pt x="74548" y="260350"/>
                </a:lnTo>
                <a:lnTo>
                  <a:pt x="73748" y="260350"/>
                </a:lnTo>
                <a:lnTo>
                  <a:pt x="73971" y="259079"/>
                </a:lnTo>
                <a:lnTo>
                  <a:pt x="72758" y="259079"/>
                </a:lnTo>
                <a:lnTo>
                  <a:pt x="72593" y="257809"/>
                </a:lnTo>
                <a:close/>
              </a:path>
              <a:path w="206375" h="326390">
                <a:moveTo>
                  <a:pt x="76415" y="266403"/>
                </a:moveTo>
                <a:lnTo>
                  <a:pt x="76225" y="266700"/>
                </a:lnTo>
                <a:lnTo>
                  <a:pt x="76415" y="266403"/>
                </a:lnTo>
                <a:close/>
              </a:path>
              <a:path w="206375" h="326390">
                <a:moveTo>
                  <a:pt x="77038" y="265430"/>
                </a:moveTo>
                <a:lnTo>
                  <a:pt x="76746" y="265430"/>
                </a:lnTo>
                <a:lnTo>
                  <a:pt x="76415" y="266403"/>
                </a:lnTo>
                <a:lnTo>
                  <a:pt x="77038" y="265430"/>
                </a:lnTo>
                <a:close/>
              </a:path>
              <a:path w="206375" h="326390">
                <a:moveTo>
                  <a:pt x="101050" y="261261"/>
                </a:moveTo>
                <a:lnTo>
                  <a:pt x="101260" y="261620"/>
                </a:lnTo>
                <a:lnTo>
                  <a:pt x="103847" y="265430"/>
                </a:lnTo>
                <a:lnTo>
                  <a:pt x="101325" y="261620"/>
                </a:lnTo>
                <a:lnTo>
                  <a:pt x="101050" y="261261"/>
                </a:lnTo>
                <a:close/>
              </a:path>
              <a:path w="206375" h="326390">
                <a:moveTo>
                  <a:pt x="32245" y="261620"/>
                </a:moveTo>
                <a:lnTo>
                  <a:pt x="32067" y="264159"/>
                </a:lnTo>
                <a:lnTo>
                  <a:pt x="32368" y="263085"/>
                </a:lnTo>
                <a:lnTo>
                  <a:pt x="32448" y="262890"/>
                </a:lnTo>
                <a:lnTo>
                  <a:pt x="32245" y="261620"/>
                </a:lnTo>
                <a:close/>
              </a:path>
              <a:path w="206375" h="326390">
                <a:moveTo>
                  <a:pt x="32479" y="263085"/>
                </a:moveTo>
                <a:lnTo>
                  <a:pt x="32651" y="264159"/>
                </a:lnTo>
                <a:lnTo>
                  <a:pt x="32791" y="264159"/>
                </a:lnTo>
                <a:lnTo>
                  <a:pt x="32479" y="263085"/>
                </a:lnTo>
                <a:close/>
              </a:path>
              <a:path w="206375" h="326390">
                <a:moveTo>
                  <a:pt x="42631" y="250655"/>
                </a:moveTo>
                <a:lnTo>
                  <a:pt x="44094" y="252729"/>
                </a:lnTo>
                <a:lnTo>
                  <a:pt x="44373" y="254000"/>
                </a:lnTo>
                <a:lnTo>
                  <a:pt x="44500" y="257809"/>
                </a:lnTo>
                <a:lnTo>
                  <a:pt x="44373" y="264159"/>
                </a:lnTo>
                <a:lnTo>
                  <a:pt x="45669" y="264159"/>
                </a:lnTo>
                <a:lnTo>
                  <a:pt x="45796" y="259079"/>
                </a:lnTo>
                <a:lnTo>
                  <a:pt x="46621" y="259079"/>
                </a:lnTo>
                <a:lnTo>
                  <a:pt x="48862" y="258012"/>
                </a:lnTo>
                <a:lnTo>
                  <a:pt x="49047" y="257809"/>
                </a:lnTo>
                <a:lnTo>
                  <a:pt x="48717" y="257809"/>
                </a:lnTo>
                <a:lnTo>
                  <a:pt x="49810" y="256981"/>
                </a:lnTo>
                <a:lnTo>
                  <a:pt x="50088" y="256540"/>
                </a:lnTo>
                <a:lnTo>
                  <a:pt x="49644" y="256540"/>
                </a:lnTo>
                <a:lnTo>
                  <a:pt x="49521" y="255819"/>
                </a:lnTo>
                <a:lnTo>
                  <a:pt x="49225" y="255270"/>
                </a:lnTo>
                <a:lnTo>
                  <a:pt x="51104" y="255270"/>
                </a:lnTo>
                <a:lnTo>
                  <a:pt x="50876" y="254000"/>
                </a:lnTo>
                <a:lnTo>
                  <a:pt x="50279" y="254000"/>
                </a:lnTo>
                <a:lnTo>
                  <a:pt x="48577" y="252729"/>
                </a:lnTo>
                <a:lnTo>
                  <a:pt x="44373" y="252729"/>
                </a:lnTo>
                <a:lnTo>
                  <a:pt x="43726" y="251459"/>
                </a:lnTo>
                <a:lnTo>
                  <a:pt x="42631" y="250655"/>
                </a:lnTo>
                <a:close/>
              </a:path>
              <a:path w="206375" h="326390">
                <a:moveTo>
                  <a:pt x="60299" y="243840"/>
                </a:moveTo>
                <a:lnTo>
                  <a:pt x="59943" y="245109"/>
                </a:lnTo>
                <a:lnTo>
                  <a:pt x="59918" y="248920"/>
                </a:lnTo>
                <a:lnTo>
                  <a:pt x="57861" y="248920"/>
                </a:lnTo>
                <a:lnTo>
                  <a:pt x="58458" y="251459"/>
                </a:lnTo>
                <a:lnTo>
                  <a:pt x="59105" y="255270"/>
                </a:lnTo>
                <a:lnTo>
                  <a:pt x="59397" y="259079"/>
                </a:lnTo>
                <a:lnTo>
                  <a:pt x="59893" y="260350"/>
                </a:lnTo>
                <a:lnTo>
                  <a:pt x="59601" y="264159"/>
                </a:lnTo>
                <a:lnTo>
                  <a:pt x="62610" y="264159"/>
                </a:lnTo>
                <a:lnTo>
                  <a:pt x="62644" y="261620"/>
                </a:lnTo>
                <a:lnTo>
                  <a:pt x="62141" y="261620"/>
                </a:lnTo>
                <a:lnTo>
                  <a:pt x="61785" y="260350"/>
                </a:lnTo>
                <a:lnTo>
                  <a:pt x="60769" y="255270"/>
                </a:lnTo>
                <a:lnTo>
                  <a:pt x="61201" y="254000"/>
                </a:lnTo>
                <a:lnTo>
                  <a:pt x="60299" y="254000"/>
                </a:lnTo>
                <a:lnTo>
                  <a:pt x="60553" y="252729"/>
                </a:lnTo>
                <a:lnTo>
                  <a:pt x="59842" y="252729"/>
                </a:lnTo>
                <a:lnTo>
                  <a:pt x="59804" y="251459"/>
                </a:lnTo>
                <a:lnTo>
                  <a:pt x="60947" y="251459"/>
                </a:lnTo>
                <a:lnTo>
                  <a:pt x="60172" y="250190"/>
                </a:lnTo>
                <a:lnTo>
                  <a:pt x="60299" y="243840"/>
                </a:lnTo>
                <a:close/>
              </a:path>
              <a:path w="206375" h="326390">
                <a:moveTo>
                  <a:pt x="63601" y="262890"/>
                </a:moveTo>
                <a:lnTo>
                  <a:pt x="62610" y="264159"/>
                </a:lnTo>
                <a:lnTo>
                  <a:pt x="63235" y="264150"/>
                </a:lnTo>
                <a:lnTo>
                  <a:pt x="63601" y="262890"/>
                </a:lnTo>
                <a:close/>
              </a:path>
              <a:path w="206375" h="326390">
                <a:moveTo>
                  <a:pt x="74053" y="262890"/>
                </a:moveTo>
                <a:lnTo>
                  <a:pt x="71450" y="262890"/>
                </a:lnTo>
                <a:lnTo>
                  <a:pt x="72224" y="264159"/>
                </a:lnTo>
                <a:lnTo>
                  <a:pt x="74053" y="262890"/>
                </a:lnTo>
                <a:close/>
              </a:path>
              <a:path w="206375" h="326390">
                <a:moveTo>
                  <a:pt x="51104" y="255270"/>
                </a:moveTo>
                <a:lnTo>
                  <a:pt x="49428" y="255270"/>
                </a:lnTo>
                <a:lnTo>
                  <a:pt x="49521" y="255819"/>
                </a:lnTo>
                <a:lnTo>
                  <a:pt x="49910" y="256540"/>
                </a:lnTo>
                <a:lnTo>
                  <a:pt x="50393" y="256540"/>
                </a:lnTo>
                <a:lnTo>
                  <a:pt x="49810" y="256981"/>
                </a:lnTo>
                <a:lnTo>
                  <a:pt x="49288" y="257809"/>
                </a:lnTo>
                <a:lnTo>
                  <a:pt x="48862" y="258012"/>
                </a:lnTo>
                <a:lnTo>
                  <a:pt x="47891" y="259079"/>
                </a:lnTo>
                <a:lnTo>
                  <a:pt x="45796" y="259079"/>
                </a:lnTo>
                <a:lnTo>
                  <a:pt x="47134" y="264150"/>
                </a:lnTo>
                <a:lnTo>
                  <a:pt x="49593" y="262890"/>
                </a:lnTo>
                <a:lnTo>
                  <a:pt x="47231" y="262890"/>
                </a:lnTo>
                <a:lnTo>
                  <a:pt x="49085" y="261620"/>
                </a:lnTo>
                <a:lnTo>
                  <a:pt x="46862" y="261620"/>
                </a:lnTo>
                <a:lnTo>
                  <a:pt x="50164" y="259079"/>
                </a:lnTo>
                <a:lnTo>
                  <a:pt x="51206" y="257809"/>
                </a:lnTo>
                <a:lnTo>
                  <a:pt x="53280" y="257809"/>
                </a:lnTo>
                <a:lnTo>
                  <a:pt x="51104" y="255270"/>
                </a:lnTo>
                <a:close/>
              </a:path>
              <a:path w="206375" h="326390">
                <a:moveTo>
                  <a:pt x="32448" y="262890"/>
                </a:moveTo>
                <a:lnTo>
                  <a:pt x="32479" y="263085"/>
                </a:lnTo>
                <a:lnTo>
                  <a:pt x="32448" y="262890"/>
                </a:lnTo>
                <a:close/>
              </a:path>
              <a:path w="206375" h="326390">
                <a:moveTo>
                  <a:pt x="15227" y="256540"/>
                </a:moveTo>
                <a:lnTo>
                  <a:pt x="14604" y="256540"/>
                </a:lnTo>
                <a:lnTo>
                  <a:pt x="13017" y="262890"/>
                </a:lnTo>
                <a:lnTo>
                  <a:pt x="13461" y="262890"/>
                </a:lnTo>
                <a:lnTo>
                  <a:pt x="13792" y="260350"/>
                </a:lnTo>
                <a:lnTo>
                  <a:pt x="15227" y="256540"/>
                </a:lnTo>
                <a:close/>
              </a:path>
              <a:path w="206375" h="326390">
                <a:moveTo>
                  <a:pt x="53009" y="260350"/>
                </a:moveTo>
                <a:lnTo>
                  <a:pt x="51993" y="260350"/>
                </a:lnTo>
                <a:lnTo>
                  <a:pt x="48501" y="262890"/>
                </a:lnTo>
                <a:lnTo>
                  <a:pt x="49593" y="262890"/>
                </a:lnTo>
                <a:lnTo>
                  <a:pt x="52069" y="261620"/>
                </a:lnTo>
                <a:lnTo>
                  <a:pt x="53009" y="260350"/>
                </a:lnTo>
                <a:close/>
              </a:path>
              <a:path w="206375" h="326390">
                <a:moveTo>
                  <a:pt x="52158" y="259079"/>
                </a:moveTo>
                <a:lnTo>
                  <a:pt x="50952" y="259079"/>
                </a:lnTo>
                <a:lnTo>
                  <a:pt x="48094" y="261620"/>
                </a:lnTo>
                <a:lnTo>
                  <a:pt x="49085" y="261620"/>
                </a:lnTo>
                <a:lnTo>
                  <a:pt x="50939" y="260350"/>
                </a:lnTo>
                <a:lnTo>
                  <a:pt x="52158" y="259079"/>
                </a:lnTo>
                <a:close/>
              </a:path>
              <a:path w="206375" h="326390">
                <a:moveTo>
                  <a:pt x="49644" y="234950"/>
                </a:moveTo>
                <a:lnTo>
                  <a:pt x="48437" y="234950"/>
                </a:lnTo>
                <a:lnTo>
                  <a:pt x="49266" y="236117"/>
                </a:lnTo>
                <a:lnTo>
                  <a:pt x="49369" y="236317"/>
                </a:lnTo>
                <a:lnTo>
                  <a:pt x="53581" y="250190"/>
                </a:lnTo>
                <a:lnTo>
                  <a:pt x="56908" y="260350"/>
                </a:lnTo>
                <a:lnTo>
                  <a:pt x="58127" y="261620"/>
                </a:lnTo>
                <a:lnTo>
                  <a:pt x="57530" y="259079"/>
                </a:lnTo>
                <a:lnTo>
                  <a:pt x="54025" y="248920"/>
                </a:lnTo>
                <a:lnTo>
                  <a:pt x="50723" y="237490"/>
                </a:lnTo>
                <a:lnTo>
                  <a:pt x="49644" y="234950"/>
                </a:lnTo>
                <a:close/>
              </a:path>
              <a:path w="206375" h="326390">
                <a:moveTo>
                  <a:pt x="62661" y="260350"/>
                </a:moveTo>
                <a:lnTo>
                  <a:pt x="62141" y="261620"/>
                </a:lnTo>
                <a:lnTo>
                  <a:pt x="62644" y="261620"/>
                </a:lnTo>
                <a:lnTo>
                  <a:pt x="62661" y="260350"/>
                </a:lnTo>
                <a:close/>
              </a:path>
              <a:path w="206375" h="326390">
                <a:moveTo>
                  <a:pt x="70700" y="260350"/>
                </a:moveTo>
                <a:lnTo>
                  <a:pt x="68567" y="260350"/>
                </a:lnTo>
                <a:lnTo>
                  <a:pt x="69430" y="261620"/>
                </a:lnTo>
                <a:lnTo>
                  <a:pt x="70700" y="260350"/>
                </a:lnTo>
                <a:close/>
              </a:path>
              <a:path w="206375" h="326390">
                <a:moveTo>
                  <a:pt x="85521" y="260350"/>
                </a:moveTo>
                <a:lnTo>
                  <a:pt x="83807" y="260350"/>
                </a:lnTo>
                <a:lnTo>
                  <a:pt x="85026" y="261620"/>
                </a:lnTo>
                <a:lnTo>
                  <a:pt x="85521" y="260350"/>
                </a:lnTo>
                <a:close/>
              </a:path>
              <a:path w="206375" h="326390">
                <a:moveTo>
                  <a:pt x="92824" y="255270"/>
                </a:moveTo>
                <a:lnTo>
                  <a:pt x="91770" y="256540"/>
                </a:lnTo>
                <a:lnTo>
                  <a:pt x="95059" y="261620"/>
                </a:lnTo>
                <a:lnTo>
                  <a:pt x="96145" y="261620"/>
                </a:lnTo>
                <a:lnTo>
                  <a:pt x="95288" y="260350"/>
                </a:lnTo>
                <a:lnTo>
                  <a:pt x="94030" y="259079"/>
                </a:lnTo>
                <a:lnTo>
                  <a:pt x="92824" y="255270"/>
                </a:lnTo>
                <a:close/>
              </a:path>
              <a:path w="206375" h="326390">
                <a:moveTo>
                  <a:pt x="104262" y="252729"/>
                </a:moveTo>
                <a:lnTo>
                  <a:pt x="101650" y="252729"/>
                </a:lnTo>
                <a:lnTo>
                  <a:pt x="104571" y="255270"/>
                </a:lnTo>
                <a:lnTo>
                  <a:pt x="107683" y="256540"/>
                </a:lnTo>
                <a:lnTo>
                  <a:pt x="116522" y="261620"/>
                </a:lnTo>
                <a:lnTo>
                  <a:pt x="119303" y="260350"/>
                </a:lnTo>
                <a:lnTo>
                  <a:pt x="116573" y="260350"/>
                </a:lnTo>
                <a:lnTo>
                  <a:pt x="111861" y="256540"/>
                </a:lnTo>
                <a:lnTo>
                  <a:pt x="110997" y="256540"/>
                </a:lnTo>
                <a:lnTo>
                  <a:pt x="108724" y="255270"/>
                </a:lnTo>
                <a:lnTo>
                  <a:pt x="108356" y="254000"/>
                </a:lnTo>
                <a:lnTo>
                  <a:pt x="104965" y="254000"/>
                </a:lnTo>
                <a:lnTo>
                  <a:pt x="104262" y="252729"/>
                </a:lnTo>
                <a:close/>
              </a:path>
              <a:path w="206375" h="326390">
                <a:moveTo>
                  <a:pt x="92227" y="241300"/>
                </a:moveTo>
                <a:lnTo>
                  <a:pt x="84124" y="241300"/>
                </a:lnTo>
                <a:lnTo>
                  <a:pt x="87020" y="242570"/>
                </a:lnTo>
                <a:lnTo>
                  <a:pt x="98556" y="258012"/>
                </a:lnTo>
                <a:lnTo>
                  <a:pt x="101050" y="261261"/>
                </a:lnTo>
                <a:lnTo>
                  <a:pt x="97542" y="255270"/>
                </a:lnTo>
                <a:lnTo>
                  <a:pt x="88684" y="242570"/>
                </a:lnTo>
                <a:lnTo>
                  <a:pt x="91071" y="242570"/>
                </a:lnTo>
                <a:lnTo>
                  <a:pt x="92227" y="241300"/>
                </a:lnTo>
                <a:close/>
              </a:path>
              <a:path w="206375" h="326390">
                <a:moveTo>
                  <a:pt x="3086" y="259079"/>
                </a:moveTo>
                <a:lnTo>
                  <a:pt x="2730" y="259079"/>
                </a:lnTo>
                <a:lnTo>
                  <a:pt x="2730" y="260350"/>
                </a:lnTo>
                <a:lnTo>
                  <a:pt x="3086" y="259079"/>
                </a:lnTo>
                <a:close/>
              </a:path>
              <a:path w="206375" h="326390">
                <a:moveTo>
                  <a:pt x="37782" y="255270"/>
                </a:moveTo>
                <a:lnTo>
                  <a:pt x="36995" y="256540"/>
                </a:lnTo>
                <a:lnTo>
                  <a:pt x="36452" y="257773"/>
                </a:lnTo>
                <a:lnTo>
                  <a:pt x="36017" y="260350"/>
                </a:lnTo>
                <a:lnTo>
                  <a:pt x="36296" y="260350"/>
                </a:lnTo>
                <a:lnTo>
                  <a:pt x="37261" y="256540"/>
                </a:lnTo>
                <a:lnTo>
                  <a:pt x="37782" y="255270"/>
                </a:lnTo>
                <a:close/>
              </a:path>
              <a:path w="206375" h="326390">
                <a:moveTo>
                  <a:pt x="53280" y="257809"/>
                </a:moveTo>
                <a:lnTo>
                  <a:pt x="51206" y="257809"/>
                </a:lnTo>
                <a:lnTo>
                  <a:pt x="51765" y="259079"/>
                </a:lnTo>
                <a:lnTo>
                  <a:pt x="52158" y="259079"/>
                </a:lnTo>
                <a:lnTo>
                  <a:pt x="52857" y="260350"/>
                </a:lnTo>
                <a:lnTo>
                  <a:pt x="54597" y="260350"/>
                </a:lnTo>
                <a:lnTo>
                  <a:pt x="54368" y="259079"/>
                </a:lnTo>
                <a:lnTo>
                  <a:pt x="53280" y="257809"/>
                </a:lnTo>
                <a:close/>
              </a:path>
              <a:path w="206375" h="326390">
                <a:moveTo>
                  <a:pt x="75209" y="259079"/>
                </a:moveTo>
                <a:lnTo>
                  <a:pt x="73748" y="260350"/>
                </a:lnTo>
                <a:lnTo>
                  <a:pt x="74548" y="260350"/>
                </a:lnTo>
                <a:lnTo>
                  <a:pt x="75209" y="259079"/>
                </a:lnTo>
                <a:close/>
              </a:path>
              <a:path w="206375" h="326390">
                <a:moveTo>
                  <a:pt x="108910" y="245500"/>
                </a:moveTo>
                <a:lnTo>
                  <a:pt x="113703" y="250190"/>
                </a:lnTo>
                <a:lnTo>
                  <a:pt x="115963" y="255270"/>
                </a:lnTo>
                <a:lnTo>
                  <a:pt x="117415" y="257773"/>
                </a:lnTo>
                <a:lnTo>
                  <a:pt x="117678" y="259079"/>
                </a:lnTo>
                <a:lnTo>
                  <a:pt x="116573" y="260350"/>
                </a:lnTo>
                <a:lnTo>
                  <a:pt x="119811" y="260350"/>
                </a:lnTo>
                <a:lnTo>
                  <a:pt x="120141" y="259079"/>
                </a:lnTo>
                <a:lnTo>
                  <a:pt x="119913" y="259079"/>
                </a:lnTo>
                <a:lnTo>
                  <a:pt x="115710" y="250153"/>
                </a:lnTo>
                <a:lnTo>
                  <a:pt x="114874" y="248920"/>
                </a:lnTo>
                <a:lnTo>
                  <a:pt x="112928" y="248920"/>
                </a:lnTo>
                <a:lnTo>
                  <a:pt x="108910" y="245500"/>
                </a:lnTo>
                <a:close/>
              </a:path>
              <a:path w="206375" h="326390">
                <a:moveTo>
                  <a:pt x="3721" y="257809"/>
                </a:moveTo>
                <a:lnTo>
                  <a:pt x="3327" y="257809"/>
                </a:lnTo>
                <a:lnTo>
                  <a:pt x="2997" y="259079"/>
                </a:lnTo>
                <a:lnTo>
                  <a:pt x="3479" y="259079"/>
                </a:lnTo>
                <a:lnTo>
                  <a:pt x="3721" y="257809"/>
                </a:lnTo>
                <a:close/>
              </a:path>
              <a:path w="206375" h="326390">
                <a:moveTo>
                  <a:pt x="10927" y="255544"/>
                </a:moveTo>
                <a:lnTo>
                  <a:pt x="12306" y="259079"/>
                </a:lnTo>
                <a:lnTo>
                  <a:pt x="12598" y="259079"/>
                </a:lnTo>
                <a:lnTo>
                  <a:pt x="12191" y="256540"/>
                </a:lnTo>
                <a:lnTo>
                  <a:pt x="10927" y="255544"/>
                </a:lnTo>
                <a:close/>
              </a:path>
              <a:path w="206375" h="326390">
                <a:moveTo>
                  <a:pt x="13982" y="256540"/>
                </a:moveTo>
                <a:lnTo>
                  <a:pt x="13817" y="256540"/>
                </a:lnTo>
                <a:lnTo>
                  <a:pt x="13398" y="257809"/>
                </a:lnTo>
                <a:lnTo>
                  <a:pt x="13309" y="259079"/>
                </a:lnTo>
                <a:lnTo>
                  <a:pt x="13982" y="256540"/>
                </a:lnTo>
                <a:close/>
              </a:path>
              <a:path w="206375" h="326390">
                <a:moveTo>
                  <a:pt x="21907" y="233679"/>
                </a:moveTo>
                <a:lnTo>
                  <a:pt x="20561" y="233679"/>
                </a:lnTo>
                <a:lnTo>
                  <a:pt x="21120" y="236220"/>
                </a:lnTo>
                <a:lnTo>
                  <a:pt x="21513" y="236220"/>
                </a:lnTo>
                <a:lnTo>
                  <a:pt x="22488" y="245500"/>
                </a:lnTo>
                <a:lnTo>
                  <a:pt x="22603" y="247545"/>
                </a:lnTo>
                <a:lnTo>
                  <a:pt x="22725" y="255544"/>
                </a:lnTo>
                <a:lnTo>
                  <a:pt x="22301" y="259079"/>
                </a:lnTo>
                <a:lnTo>
                  <a:pt x="23609" y="259079"/>
                </a:lnTo>
                <a:lnTo>
                  <a:pt x="23853" y="257809"/>
                </a:lnTo>
                <a:lnTo>
                  <a:pt x="23126" y="257809"/>
                </a:lnTo>
                <a:lnTo>
                  <a:pt x="23139" y="256540"/>
                </a:lnTo>
                <a:lnTo>
                  <a:pt x="23054" y="246379"/>
                </a:lnTo>
                <a:lnTo>
                  <a:pt x="22885" y="243840"/>
                </a:lnTo>
                <a:lnTo>
                  <a:pt x="23520" y="242570"/>
                </a:lnTo>
                <a:lnTo>
                  <a:pt x="22834" y="242570"/>
                </a:lnTo>
                <a:lnTo>
                  <a:pt x="22716" y="241265"/>
                </a:lnTo>
                <a:lnTo>
                  <a:pt x="22428" y="238759"/>
                </a:lnTo>
                <a:lnTo>
                  <a:pt x="24735" y="238759"/>
                </a:lnTo>
                <a:lnTo>
                  <a:pt x="23041" y="236317"/>
                </a:lnTo>
                <a:lnTo>
                  <a:pt x="22931" y="236117"/>
                </a:lnTo>
                <a:lnTo>
                  <a:pt x="21907" y="233679"/>
                </a:lnTo>
                <a:close/>
              </a:path>
              <a:path w="206375" h="326390">
                <a:moveTo>
                  <a:pt x="60947" y="251459"/>
                </a:moveTo>
                <a:lnTo>
                  <a:pt x="60058" y="251459"/>
                </a:lnTo>
                <a:lnTo>
                  <a:pt x="59855" y="252729"/>
                </a:lnTo>
                <a:lnTo>
                  <a:pt x="60845" y="252729"/>
                </a:lnTo>
                <a:lnTo>
                  <a:pt x="60655" y="254000"/>
                </a:lnTo>
                <a:lnTo>
                  <a:pt x="61201" y="254000"/>
                </a:lnTo>
                <a:lnTo>
                  <a:pt x="62077" y="255270"/>
                </a:lnTo>
                <a:lnTo>
                  <a:pt x="63093" y="256540"/>
                </a:lnTo>
                <a:lnTo>
                  <a:pt x="64426" y="257773"/>
                </a:lnTo>
                <a:lnTo>
                  <a:pt x="65455" y="259079"/>
                </a:lnTo>
                <a:lnTo>
                  <a:pt x="68859" y="259079"/>
                </a:lnTo>
                <a:lnTo>
                  <a:pt x="65684" y="256540"/>
                </a:lnTo>
                <a:lnTo>
                  <a:pt x="65163" y="256540"/>
                </a:lnTo>
                <a:lnTo>
                  <a:pt x="62047" y="252669"/>
                </a:lnTo>
                <a:lnTo>
                  <a:pt x="60947" y="251459"/>
                </a:lnTo>
                <a:close/>
              </a:path>
              <a:path w="206375" h="326390">
                <a:moveTo>
                  <a:pt x="73532" y="257809"/>
                </a:moveTo>
                <a:lnTo>
                  <a:pt x="72758" y="259079"/>
                </a:lnTo>
                <a:lnTo>
                  <a:pt x="73494" y="259079"/>
                </a:lnTo>
                <a:lnTo>
                  <a:pt x="73532" y="257809"/>
                </a:lnTo>
                <a:close/>
              </a:path>
              <a:path w="206375" h="326390">
                <a:moveTo>
                  <a:pt x="74193" y="257809"/>
                </a:moveTo>
                <a:lnTo>
                  <a:pt x="73494" y="259079"/>
                </a:lnTo>
                <a:lnTo>
                  <a:pt x="73971" y="259079"/>
                </a:lnTo>
                <a:lnTo>
                  <a:pt x="74193" y="257809"/>
                </a:lnTo>
                <a:close/>
              </a:path>
              <a:path w="206375" h="326390">
                <a:moveTo>
                  <a:pt x="82448" y="257809"/>
                </a:moveTo>
                <a:lnTo>
                  <a:pt x="83731" y="259079"/>
                </a:lnTo>
                <a:lnTo>
                  <a:pt x="84556" y="259079"/>
                </a:lnTo>
                <a:lnTo>
                  <a:pt x="82448" y="257809"/>
                </a:lnTo>
                <a:close/>
              </a:path>
              <a:path w="206375" h="326390">
                <a:moveTo>
                  <a:pt x="85534" y="256540"/>
                </a:moveTo>
                <a:lnTo>
                  <a:pt x="83921" y="256540"/>
                </a:lnTo>
                <a:lnTo>
                  <a:pt x="84556" y="259079"/>
                </a:lnTo>
                <a:lnTo>
                  <a:pt x="86918" y="259079"/>
                </a:lnTo>
                <a:lnTo>
                  <a:pt x="85534" y="256540"/>
                </a:lnTo>
                <a:close/>
              </a:path>
              <a:path w="206375" h="326390">
                <a:moveTo>
                  <a:pt x="24587" y="254000"/>
                </a:moveTo>
                <a:lnTo>
                  <a:pt x="23761" y="255270"/>
                </a:lnTo>
                <a:lnTo>
                  <a:pt x="23380" y="256540"/>
                </a:lnTo>
                <a:lnTo>
                  <a:pt x="23317" y="257809"/>
                </a:lnTo>
                <a:lnTo>
                  <a:pt x="23853" y="257809"/>
                </a:lnTo>
                <a:lnTo>
                  <a:pt x="24587" y="254000"/>
                </a:lnTo>
                <a:close/>
              </a:path>
              <a:path w="206375" h="326390">
                <a:moveTo>
                  <a:pt x="35171" y="257082"/>
                </a:moveTo>
                <a:lnTo>
                  <a:pt x="34929" y="257809"/>
                </a:lnTo>
                <a:lnTo>
                  <a:pt x="35178" y="257809"/>
                </a:lnTo>
                <a:lnTo>
                  <a:pt x="35171" y="257082"/>
                </a:lnTo>
                <a:close/>
              </a:path>
              <a:path w="206375" h="326390">
                <a:moveTo>
                  <a:pt x="83921" y="256540"/>
                </a:moveTo>
                <a:lnTo>
                  <a:pt x="81241" y="256540"/>
                </a:lnTo>
                <a:lnTo>
                  <a:pt x="82270" y="257809"/>
                </a:lnTo>
                <a:lnTo>
                  <a:pt x="83921" y="256540"/>
                </a:lnTo>
                <a:close/>
              </a:path>
              <a:path w="206375" h="326390">
                <a:moveTo>
                  <a:pt x="89065" y="247650"/>
                </a:moveTo>
                <a:lnTo>
                  <a:pt x="88366" y="248920"/>
                </a:lnTo>
                <a:lnTo>
                  <a:pt x="91249" y="257809"/>
                </a:lnTo>
                <a:lnTo>
                  <a:pt x="91681" y="257809"/>
                </a:lnTo>
                <a:lnTo>
                  <a:pt x="90868" y="256540"/>
                </a:lnTo>
                <a:lnTo>
                  <a:pt x="89065" y="247650"/>
                </a:lnTo>
                <a:close/>
              </a:path>
              <a:path w="206375" h="326390">
                <a:moveTo>
                  <a:pt x="36156" y="254000"/>
                </a:moveTo>
                <a:lnTo>
                  <a:pt x="35445" y="255270"/>
                </a:lnTo>
                <a:lnTo>
                  <a:pt x="35166" y="256540"/>
                </a:lnTo>
                <a:lnTo>
                  <a:pt x="35171" y="257082"/>
                </a:lnTo>
                <a:lnTo>
                  <a:pt x="35775" y="255270"/>
                </a:lnTo>
                <a:lnTo>
                  <a:pt x="36156" y="254000"/>
                </a:lnTo>
                <a:close/>
              </a:path>
              <a:path w="206375" h="326390">
                <a:moveTo>
                  <a:pt x="20446" y="256540"/>
                </a:moveTo>
                <a:lnTo>
                  <a:pt x="20180" y="256540"/>
                </a:lnTo>
                <a:lnTo>
                  <a:pt x="20574" y="256843"/>
                </a:lnTo>
                <a:lnTo>
                  <a:pt x="20446" y="256540"/>
                </a:lnTo>
                <a:close/>
              </a:path>
              <a:path w="206375" h="326390">
                <a:moveTo>
                  <a:pt x="33286" y="245109"/>
                </a:moveTo>
                <a:lnTo>
                  <a:pt x="32588" y="245109"/>
                </a:lnTo>
                <a:lnTo>
                  <a:pt x="32689" y="248920"/>
                </a:lnTo>
                <a:lnTo>
                  <a:pt x="32735" y="249290"/>
                </a:lnTo>
                <a:lnTo>
                  <a:pt x="33020" y="250153"/>
                </a:lnTo>
                <a:lnTo>
                  <a:pt x="33231" y="252669"/>
                </a:lnTo>
                <a:lnTo>
                  <a:pt x="33273" y="256540"/>
                </a:lnTo>
                <a:lnTo>
                  <a:pt x="34023" y="256540"/>
                </a:lnTo>
                <a:lnTo>
                  <a:pt x="33679" y="253418"/>
                </a:lnTo>
                <a:lnTo>
                  <a:pt x="33623" y="252669"/>
                </a:lnTo>
                <a:lnTo>
                  <a:pt x="34041" y="251371"/>
                </a:lnTo>
                <a:lnTo>
                  <a:pt x="34455" y="250190"/>
                </a:lnTo>
                <a:lnTo>
                  <a:pt x="33693" y="250190"/>
                </a:lnTo>
                <a:lnTo>
                  <a:pt x="33439" y="247650"/>
                </a:lnTo>
                <a:lnTo>
                  <a:pt x="33286" y="245109"/>
                </a:lnTo>
                <a:close/>
              </a:path>
              <a:path w="206375" h="326390">
                <a:moveTo>
                  <a:pt x="55378" y="223520"/>
                </a:moveTo>
                <a:lnTo>
                  <a:pt x="54711" y="223520"/>
                </a:lnTo>
                <a:lnTo>
                  <a:pt x="56876" y="228662"/>
                </a:lnTo>
                <a:lnTo>
                  <a:pt x="58750" y="232409"/>
                </a:lnTo>
                <a:lnTo>
                  <a:pt x="63719" y="246423"/>
                </a:lnTo>
                <a:lnTo>
                  <a:pt x="66992" y="255270"/>
                </a:lnTo>
                <a:lnTo>
                  <a:pt x="68300" y="256540"/>
                </a:lnTo>
                <a:lnTo>
                  <a:pt x="66979" y="254000"/>
                </a:lnTo>
                <a:lnTo>
                  <a:pt x="63639" y="243840"/>
                </a:lnTo>
                <a:lnTo>
                  <a:pt x="59275" y="232096"/>
                </a:lnTo>
                <a:lnTo>
                  <a:pt x="56952" y="226765"/>
                </a:lnTo>
                <a:lnTo>
                  <a:pt x="55378" y="223520"/>
                </a:lnTo>
                <a:close/>
              </a:path>
              <a:path w="206375" h="326390">
                <a:moveTo>
                  <a:pt x="72262" y="255270"/>
                </a:moveTo>
                <a:lnTo>
                  <a:pt x="71831" y="256540"/>
                </a:lnTo>
                <a:lnTo>
                  <a:pt x="72428" y="256540"/>
                </a:lnTo>
                <a:lnTo>
                  <a:pt x="72262" y="255270"/>
                </a:lnTo>
                <a:close/>
              </a:path>
              <a:path w="206375" h="326390">
                <a:moveTo>
                  <a:pt x="95194" y="248238"/>
                </a:moveTo>
                <a:lnTo>
                  <a:pt x="99517" y="252729"/>
                </a:lnTo>
                <a:lnTo>
                  <a:pt x="100571" y="255270"/>
                </a:lnTo>
                <a:lnTo>
                  <a:pt x="101257" y="256540"/>
                </a:lnTo>
                <a:lnTo>
                  <a:pt x="103486" y="256540"/>
                </a:lnTo>
                <a:lnTo>
                  <a:pt x="101650" y="252729"/>
                </a:lnTo>
                <a:lnTo>
                  <a:pt x="104262" y="252729"/>
                </a:lnTo>
                <a:lnTo>
                  <a:pt x="103560" y="251459"/>
                </a:lnTo>
                <a:lnTo>
                  <a:pt x="102438" y="251459"/>
                </a:lnTo>
                <a:lnTo>
                  <a:pt x="99898" y="250190"/>
                </a:lnTo>
                <a:lnTo>
                  <a:pt x="98336" y="250190"/>
                </a:lnTo>
                <a:lnTo>
                  <a:pt x="95194" y="248238"/>
                </a:lnTo>
                <a:close/>
              </a:path>
              <a:path w="206375" h="326390">
                <a:moveTo>
                  <a:pt x="112196" y="253418"/>
                </a:moveTo>
                <a:lnTo>
                  <a:pt x="112558" y="254000"/>
                </a:lnTo>
                <a:lnTo>
                  <a:pt x="115303" y="256540"/>
                </a:lnTo>
                <a:lnTo>
                  <a:pt x="112665" y="254000"/>
                </a:lnTo>
                <a:lnTo>
                  <a:pt x="112196" y="253418"/>
                </a:lnTo>
                <a:close/>
              </a:path>
              <a:path w="206375" h="326390">
                <a:moveTo>
                  <a:pt x="10820" y="255270"/>
                </a:moveTo>
                <a:lnTo>
                  <a:pt x="10579" y="255270"/>
                </a:lnTo>
                <a:lnTo>
                  <a:pt x="10927" y="255544"/>
                </a:lnTo>
                <a:lnTo>
                  <a:pt x="10820" y="255270"/>
                </a:lnTo>
                <a:close/>
              </a:path>
              <a:path w="206375" h="326390">
                <a:moveTo>
                  <a:pt x="31216" y="254000"/>
                </a:moveTo>
                <a:lnTo>
                  <a:pt x="30924" y="254000"/>
                </a:lnTo>
                <a:lnTo>
                  <a:pt x="31512" y="254426"/>
                </a:lnTo>
                <a:lnTo>
                  <a:pt x="31216" y="254000"/>
                </a:lnTo>
                <a:close/>
              </a:path>
              <a:path w="206375" h="326390">
                <a:moveTo>
                  <a:pt x="4457" y="251459"/>
                </a:moveTo>
                <a:lnTo>
                  <a:pt x="4038" y="251459"/>
                </a:lnTo>
                <a:lnTo>
                  <a:pt x="3365" y="252729"/>
                </a:lnTo>
                <a:lnTo>
                  <a:pt x="2730" y="252729"/>
                </a:lnTo>
                <a:lnTo>
                  <a:pt x="2730" y="254000"/>
                </a:lnTo>
                <a:lnTo>
                  <a:pt x="4457" y="251459"/>
                </a:lnTo>
                <a:close/>
              </a:path>
              <a:path w="206375" h="326390">
                <a:moveTo>
                  <a:pt x="50393" y="247650"/>
                </a:moveTo>
                <a:lnTo>
                  <a:pt x="49809" y="247650"/>
                </a:lnTo>
                <a:lnTo>
                  <a:pt x="50279" y="254000"/>
                </a:lnTo>
                <a:lnTo>
                  <a:pt x="50876" y="254000"/>
                </a:lnTo>
                <a:lnTo>
                  <a:pt x="50418" y="251459"/>
                </a:lnTo>
                <a:lnTo>
                  <a:pt x="50393" y="247650"/>
                </a:lnTo>
                <a:close/>
              </a:path>
              <a:path w="206375" h="326390">
                <a:moveTo>
                  <a:pt x="76974" y="250190"/>
                </a:moveTo>
                <a:lnTo>
                  <a:pt x="74993" y="250190"/>
                </a:lnTo>
                <a:lnTo>
                  <a:pt x="78828" y="254000"/>
                </a:lnTo>
                <a:lnTo>
                  <a:pt x="80886" y="254000"/>
                </a:lnTo>
                <a:lnTo>
                  <a:pt x="81140" y="252729"/>
                </a:lnTo>
                <a:lnTo>
                  <a:pt x="79032" y="252729"/>
                </a:lnTo>
                <a:lnTo>
                  <a:pt x="76974" y="250190"/>
                </a:lnTo>
                <a:close/>
              </a:path>
              <a:path w="206375" h="326390">
                <a:moveTo>
                  <a:pt x="101409" y="242570"/>
                </a:moveTo>
                <a:lnTo>
                  <a:pt x="100393" y="243840"/>
                </a:lnTo>
                <a:lnTo>
                  <a:pt x="100547" y="244102"/>
                </a:lnTo>
                <a:lnTo>
                  <a:pt x="106362" y="254000"/>
                </a:lnTo>
                <a:lnTo>
                  <a:pt x="108356" y="254000"/>
                </a:lnTo>
                <a:lnTo>
                  <a:pt x="106502" y="252669"/>
                </a:lnTo>
                <a:lnTo>
                  <a:pt x="105244" y="251459"/>
                </a:lnTo>
                <a:lnTo>
                  <a:pt x="101409" y="242570"/>
                </a:lnTo>
                <a:close/>
              </a:path>
              <a:path w="206375" h="326390">
                <a:moveTo>
                  <a:pt x="87769" y="223520"/>
                </a:moveTo>
                <a:lnTo>
                  <a:pt x="85331" y="223520"/>
                </a:lnTo>
                <a:lnTo>
                  <a:pt x="87426" y="224790"/>
                </a:lnTo>
                <a:lnTo>
                  <a:pt x="90119" y="226059"/>
                </a:lnTo>
                <a:lnTo>
                  <a:pt x="92336" y="228662"/>
                </a:lnTo>
                <a:lnTo>
                  <a:pt x="94627" y="231140"/>
                </a:lnTo>
                <a:lnTo>
                  <a:pt x="96735" y="233679"/>
                </a:lnTo>
                <a:lnTo>
                  <a:pt x="108558" y="248920"/>
                </a:lnTo>
                <a:lnTo>
                  <a:pt x="112196" y="253418"/>
                </a:lnTo>
                <a:lnTo>
                  <a:pt x="108522" y="247545"/>
                </a:lnTo>
                <a:lnTo>
                  <a:pt x="98094" y="233679"/>
                </a:lnTo>
                <a:lnTo>
                  <a:pt x="96799" y="231140"/>
                </a:lnTo>
                <a:lnTo>
                  <a:pt x="95364" y="229870"/>
                </a:lnTo>
                <a:lnTo>
                  <a:pt x="98793" y="229870"/>
                </a:lnTo>
                <a:lnTo>
                  <a:pt x="98107" y="228600"/>
                </a:lnTo>
                <a:lnTo>
                  <a:pt x="93776" y="228600"/>
                </a:lnTo>
                <a:lnTo>
                  <a:pt x="87769" y="223520"/>
                </a:lnTo>
                <a:close/>
              </a:path>
              <a:path w="206375" h="326390">
                <a:moveTo>
                  <a:pt x="47777" y="234950"/>
                </a:moveTo>
                <a:lnTo>
                  <a:pt x="46583" y="234950"/>
                </a:lnTo>
                <a:lnTo>
                  <a:pt x="46850" y="236220"/>
                </a:lnTo>
                <a:lnTo>
                  <a:pt x="47116" y="236220"/>
                </a:lnTo>
                <a:lnTo>
                  <a:pt x="46367" y="237490"/>
                </a:lnTo>
                <a:lnTo>
                  <a:pt x="45135" y="238759"/>
                </a:lnTo>
                <a:lnTo>
                  <a:pt x="44551" y="240029"/>
                </a:lnTo>
                <a:lnTo>
                  <a:pt x="43332" y="240029"/>
                </a:lnTo>
                <a:lnTo>
                  <a:pt x="44247" y="248238"/>
                </a:lnTo>
                <a:lnTo>
                  <a:pt x="44373" y="252729"/>
                </a:lnTo>
                <a:lnTo>
                  <a:pt x="48577" y="252729"/>
                </a:lnTo>
                <a:lnTo>
                  <a:pt x="48920" y="251459"/>
                </a:lnTo>
                <a:lnTo>
                  <a:pt x="47853" y="251459"/>
                </a:lnTo>
                <a:lnTo>
                  <a:pt x="46469" y="247650"/>
                </a:lnTo>
                <a:lnTo>
                  <a:pt x="46621" y="246379"/>
                </a:lnTo>
                <a:lnTo>
                  <a:pt x="46012" y="246379"/>
                </a:lnTo>
                <a:lnTo>
                  <a:pt x="46332" y="245109"/>
                </a:lnTo>
                <a:lnTo>
                  <a:pt x="45199" y="245109"/>
                </a:lnTo>
                <a:lnTo>
                  <a:pt x="44500" y="241300"/>
                </a:lnTo>
                <a:lnTo>
                  <a:pt x="44792" y="241300"/>
                </a:lnTo>
                <a:lnTo>
                  <a:pt x="45030" y="240385"/>
                </a:lnTo>
                <a:lnTo>
                  <a:pt x="45177" y="239949"/>
                </a:lnTo>
                <a:lnTo>
                  <a:pt x="46837" y="237490"/>
                </a:lnTo>
                <a:lnTo>
                  <a:pt x="47777" y="234950"/>
                </a:lnTo>
                <a:close/>
              </a:path>
              <a:path w="206375" h="326390">
                <a:moveTo>
                  <a:pt x="63969" y="240029"/>
                </a:moveTo>
                <a:lnTo>
                  <a:pt x="64084" y="241300"/>
                </a:lnTo>
                <a:lnTo>
                  <a:pt x="64376" y="241300"/>
                </a:lnTo>
                <a:lnTo>
                  <a:pt x="66738" y="242570"/>
                </a:lnTo>
                <a:lnTo>
                  <a:pt x="67284" y="243840"/>
                </a:lnTo>
                <a:lnTo>
                  <a:pt x="67980" y="246423"/>
                </a:lnTo>
                <a:lnTo>
                  <a:pt x="69468" y="252729"/>
                </a:lnTo>
                <a:lnTo>
                  <a:pt x="70942" y="252729"/>
                </a:lnTo>
                <a:lnTo>
                  <a:pt x="70461" y="250153"/>
                </a:lnTo>
                <a:lnTo>
                  <a:pt x="68935" y="245109"/>
                </a:lnTo>
                <a:lnTo>
                  <a:pt x="70827" y="245109"/>
                </a:lnTo>
                <a:lnTo>
                  <a:pt x="69646" y="242570"/>
                </a:lnTo>
                <a:lnTo>
                  <a:pt x="67017" y="242570"/>
                </a:lnTo>
                <a:lnTo>
                  <a:pt x="65963" y="241300"/>
                </a:lnTo>
                <a:lnTo>
                  <a:pt x="63969" y="240029"/>
                </a:lnTo>
                <a:close/>
              </a:path>
              <a:path w="206375" h="326390">
                <a:moveTo>
                  <a:pt x="48944" y="251371"/>
                </a:moveTo>
                <a:close/>
              </a:path>
              <a:path w="206375" h="326390">
                <a:moveTo>
                  <a:pt x="84518" y="243840"/>
                </a:moveTo>
                <a:lnTo>
                  <a:pt x="84162" y="243840"/>
                </a:lnTo>
                <a:lnTo>
                  <a:pt x="83832" y="250190"/>
                </a:lnTo>
                <a:lnTo>
                  <a:pt x="83400" y="251459"/>
                </a:lnTo>
                <a:lnTo>
                  <a:pt x="84289" y="251459"/>
                </a:lnTo>
                <a:lnTo>
                  <a:pt x="84406" y="246379"/>
                </a:lnTo>
                <a:lnTo>
                  <a:pt x="84518" y="243840"/>
                </a:lnTo>
                <a:close/>
              </a:path>
              <a:path w="206375" h="326390">
                <a:moveTo>
                  <a:pt x="100393" y="243840"/>
                </a:moveTo>
                <a:lnTo>
                  <a:pt x="99783" y="243840"/>
                </a:lnTo>
                <a:lnTo>
                  <a:pt x="102438" y="251459"/>
                </a:lnTo>
                <a:lnTo>
                  <a:pt x="103560" y="251459"/>
                </a:lnTo>
                <a:lnTo>
                  <a:pt x="102832" y="250153"/>
                </a:lnTo>
                <a:lnTo>
                  <a:pt x="101980" y="248920"/>
                </a:lnTo>
                <a:lnTo>
                  <a:pt x="100547" y="244102"/>
                </a:lnTo>
                <a:lnTo>
                  <a:pt x="100393" y="243840"/>
                </a:lnTo>
                <a:close/>
              </a:path>
              <a:path w="206375" h="326390">
                <a:moveTo>
                  <a:pt x="48983" y="247650"/>
                </a:moveTo>
                <a:lnTo>
                  <a:pt x="48944" y="251371"/>
                </a:lnTo>
                <a:lnTo>
                  <a:pt x="49606" y="248920"/>
                </a:lnTo>
                <a:lnTo>
                  <a:pt x="48983" y="247650"/>
                </a:lnTo>
                <a:close/>
              </a:path>
              <a:path w="206375" h="326390">
                <a:moveTo>
                  <a:pt x="42303" y="250190"/>
                </a:moveTo>
                <a:lnTo>
                  <a:pt x="41998" y="250190"/>
                </a:lnTo>
                <a:lnTo>
                  <a:pt x="42631" y="250655"/>
                </a:lnTo>
                <a:lnTo>
                  <a:pt x="42303" y="250190"/>
                </a:lnTo>
                <a:close/>
              </a:path>
              <a:path w="206375" h="326390">
                <a:moveTo>
                  <a:pt x="35788" y="246379"/>
                </a:moveTo>
                <a:lnTo>
                  <a:pt x="35623" y="246379"/>
                </a:lnTo>
                <a:lnTo>
                  <a:pt x="35255" y="247650"/>
                </a:lnTo>
                <a:lnTo>
                  <a:pt x="34188" y="250190"/>
                </a:lnTo>
                <a:lnTo>
                  <a:pt x="34455" y="250190"/>
                </a:lnTo>
                <a:lnTo>
                  <a:pt x="35788" y="246379"/>
                </a:lnTo>
                <a:close/>
              </a:path>
              <a:path w="206375" h="326390">
                <a:moveTo>
                  <a:pt x="67157" y="248920"/>
                </a:moveTo>
                <a:lnTo>
                  <a:pt x="67284" y="250190"/>
                </a:lnTo>
                <a:lnTo>
                  <a:pt x="67527" y="249290"/>
                </a:lnTo>
                <a:lnTo>
                  <a:pt x="67157" y="248920"/>
                </a:lnTo>
                <a:close/>
              </a:path>
              <a:path w="206375" h="326390">
                <a:moveTo>
                  <a:pt x="64084" y="215900"/>
                </a:moveTo>
                <a:lnTo>
                  <a:pt x="59982" y="215900"/>
                </a:lnTo>
                <a:lnTo>
                  <a:pt x="63106" y="220979"/>
                </a:lnTo>
                <a:lnTo>
                  <a:pt x="66027" y="226059"/>
                </a:lnTo>
                <a:lnTo>
                  <a:pt x="67901" y="229913"/>
                </a:lnTo>
                <a:lnTo>
                  <a:pt x="72008" y="238830"/>
                </a:lnTo>
                <a:lnTo>
                  <a:pt x="76707" y="247650"/>
                </a:lnTo>
                <a:lnTo>
                  <a:pt x="78206" y="250190"/>
                </a:lnTo>
                <a:lnTo>
                  <a:pt x="76580" y="246379"/>
                </a:lnTo>
                <a:lnTo>
                  <a:pt x="72275" y="237490"/>
                </a:lnTo>
                <a:lnTo>
                  <a:pt x="66930" y="225958"/>
                </a:lnTo>
                <a:lnTo>
                  <a:pt x="64541" y="220979"/>
                </a:lnTo>
                <a:lnTo>
                  <a:pt x="61810" y="217170"/>
                </a:lnTo>
                <a:lnTo>
                  <a:pt x="64858" y="217170"/>
                </a:lnTo>
                <a:lnTo>
                  <a:pt x="64084" y="215900"/>
                </a:lnTo>
                <a:close/>
              </a:path>
              <a:path w="206375" h="326390">
                <a:moveTo>
                  <a:pt x="83578" y="241300"/>
                </a:moveTo>
                <a:lnTo>
                  <a:pt x="83172" y="241300"/>
                </a:lnTo>
                <a:lnTo>
                  <a:pt x="82953" y="243204"/>
                </a:lnTo>
                <a:lnTo>
                  <a:pt x="82829" y="250190"/>
                </a:lnTo>
                <a:lnTo>
                  <a:pt x="83423" y="250190"/>
                </a:lnTo>
                <a:lnTo>
                  <a:pt x="83578" y="241300"/>
                </a:lnTo>
                <a:close/>
              </a:path>
              <a:path w="206375" h="326390">
                <a:moveTo>
                  <a:pt x="94043" y="232409"/>
                </a:moveTo>
                <a:lnTo>
                  <a:pt x="93471" y="232409"/>
                </a:lnTo>
                <a:lnTo>
                  <a:pt x="93662" y="241300"/>
                </a:lnTo>
                <a:lnTo>
                  <a:pt x="92303" y="241300"/>
                </a:lnTo>
                <a:lnTo>
                  <a:pt x="93941" y="243840"/>
                </a:lnTo>
                <a:lnTo>
                  <a:pt x="95567" y="245109"/>
                </a:lnTo>
                <a:lnTo>
                  <a:pt x="97370" y="248920"/>
                </a:lnTo>
                <a:lnTo>
                  <a:pt x="98336" y="250190"/>
                </a:lnTo>
                <a:lnTo>
                  <a:pt x="99898" y="250190"/>
                </a:lnTo>
                <a:lnTo>
                  <a:pt x="99872" y="248920"/>
                </a:lnTo>
                <a:lnTo>
                  <a:pt x="98729" y="248920"/>
                </a:lnTo>
                <a:lnTo>
                  <a:pt x="97967" y="247650"/>
                </a:lnTo>
                <a:lnTo>
                  <a:pt x="97408" y="246379"/>
                </a:lnTo>
                <a:lnTo>
                  <a:pt x="96710" y="246379"/>
                </a:lnTo>
                <a:lnTo>
                  <a:pt x="96265" y="245109"/>
                </a:lnTo>
                <a:lnTo>
                  <a:pt x="95173" y="243840"/>
                </a:lnTo>
                <a:lnTo>
                  <a:pt x="95110" y="242570"/>
                </a:lnTo>
                <a:lnTo>
                  <a:pt x="94272" y="242570"/>
                </a:lnTo>
                <a:lnTo>
                  <a:pt x="94043" y="232409"/>
                </a:lnTo>
                <a:close/>
              </a:path>
              <a:path w="206375" h="326390">
                <a:moveTo>
                  <a:pt x="120027" y="243840"/>
                </a:moveTo>
                <a:lnTo>
                  <a:pt x="119329" y="243840"/>
                </a:lnTo>
                <a:lnTo>
                  <a:pt x="119989" y="245109"/>
                </a:lnTo>
                <a:lnTo>
                  <a:pt x="120980" y="246379"/>
                </a:lnTo>
                <a:lnTo>
                  <a:pt x="117449" y="246379"/>
                </a:lnTo>
                <a:lnTo>
                  <a:pt x="121411" y="248920"/>
                </a:lnTo>
                <a:lnTo>
                  <a:pt x="130543" y="250190"/>
                </a:lnTo>
                <a:lnTo>
                  <a:pt x="130670" y="248920"/>
                </a:lnTo>
                <a:lnTo>
                  <a:pt x="124955" y="248920"/>
                </a:lnTo>
                <a:lnTo>
                  <a:pt x="124056" y="247650"/>
                </a:lnTo>
                <a:lnTo>
                  <a:pt x="122364" y="247650"/>
                </a:lnTo>
                <a:lnTo>
                  <a:pt x="120027" y="243840"/>
                </a:lnTo>
                <a:close/>
              </a:path>
              <a:path w="206375" h="326390">
                <a:moveTo>
                  <a:pt x="15151" y="248920"/>
                </a:moveTo>
                <a:lnTo>
                  <a:pt x="14287" y="248920"/>
                </a:lnTo>
                <a:lnTo>
                  <a:pt x="13608" y="250153"/>
                </a:lnTo>
                <a:lnTo>
                  <a:pt x="15151" y="248920"/>
                </a:lnTo>
                <a:close/>
              </a:path>
              <a:path w="206375" h="326390">
                <a:moveTo>
                  <a:pt x="67627" y="248920"/>
                </a:moveTo>
                <a:lnTo>
                  <a:pt x="67527" y="249290"/>
                </a:lnTo>
                <a:lnTo>
                  <a:pt x="67821" y="249584"/>
                </a:lnTo>
                <a:lnTo>
                  <a:pt x="67627" y="248920"/>
                </a:lnTo>
                <a:close/>
              </a:path>
              <a:path w="206375" h="326390">
                <a:moveTo>
                  <a:pt x="5956" y="245109"/>
                </a:moveTo>
                <a:lnTo>
                  <a:pt x="2730" y="247650"/>
                </a:lnTo>
                <a:lnTo>
                  <a:pt x="2730" y="248920"/>
                </a:lnTo>
                <a:lnTo>
                  <a:pt x="5727" y="246379"/>
                </a:lnTo>
                <a:lnTo>
                  <a:pt x="5956" y="245109"/>
                </a:lnTo>
                <a:close/>
              </a:path>
              <a:path w="206375" h="326390">
                <a:moveTo>
                  <a:pt x="54508" y="245109"/>
                </a:moveTo>
                <a:lnTo>
                  <a:pt x="54609" y="246379"/>
                </a:lnTo>
                <a:lnTo>
                  <a:pt x="54902" y="246379"/>
                </a:lnTo>
                <a:lnTo>
                  <a:pt x="57365" y="248920"/>
                </a:lnTo>
                <a:lnTo>
                  <a:pt x="59918" y="248920"/>
                </a:lnTo>
                <a:lnTo>
                  <a:pt x="58077" y="247650"/>
                </a:lnTo>
                <a:lnTo>
                  <a:pt x="57454" y="247650"/>
                </a:lnTo>
                <a:lnTo>
                  <a:pt x="56464" y="246379"/>
                </a:lnTo>
                <a:lnTo>
                  <a:pt x="54508" y="245109"/>
                </a:lnTo>
                <a:close/>
              </a:path>
              <a:path w="206375" h="326390">
                <a:moveTo>
                  <a:pt x="99863" y="248438"/>
                </a:moveTo>
                <a:lnTo>
                  <a:pt x="99872" y="248920"/>
                </a:lnTo>
                <a:lnTo>
                  <a:pt x="100012" y="248920"/>
                </a:lnTo>
                <a:lnTo>
                  <a:pt x="99863" y="248438"/>
                </a:lnTo>
                <a:close/>
              </a:path>
              <a:path w="206375" h="326390">
                <a:moveTo>
                  <a:pt x="106041" y="240662"/>
                </a:moveTo>
                <a:lnTo>
                  <a:pt x="110477" y="245109"/>
                </a:lnTo>
                <a:lnTo>
                  <a:pt x="112179" y="247650"/>
                </a:lnTo>
                <a:lnTo>
                  <a:pt x="112928" y="248920"/>
                </a:lnTo>
                <a:lnTo>
                  <a:pt x="114874" y="248920"/>
                </a:lnTo>
                <a:lnTo>
                  <a:pt x="112293" y="245109"/>
                </a:lnTo>
                <a:lnTo>
                  <a:pt x="116344" y="245109"/>
                </a:lnTo>
                <a:lnTo>
                  <a:pt x="116131" y="244700"/>
                </a:lnTo>
                <a:lnTo>
                  <a:pt x="111518" y="242570"/>
                </a:lnTo>
                <a:lnTo>
                  <a:pt x="109207" y="242570"/>
                </a:lnTo>
                <a:lnTo>
                  <a:pt x="106041" y="240662"/>
                </a:lnTo>
                <a:close/>
              </a:path>
              <a:path w="206375" h="326390">
                <a:moveTo>
                  <a:pt x="124904" y="245109"/>
                </a:moveTo>
                <a:lnTo>
                  <a:pt x="123812" y="245109"/>
                </a:lnTo>
                <a:lnTo>
                  <a:pt x="126047" y="247650"/>
                </a:lnTo>
                <a:lnTo>
                  <a:pt x="124955" y="248920"/>
                </a:lnTo>
                <a:lnTo>
                  <a:pt x="127444" y="248920"/>
                </a:lnTo>
                <a:lnTo>
                  <a:pt x="124904" y="245109"/>
                </a:lnTo>
                <a:close/>
              </a:path>
              <a:path w="206375" h="326390">
                <a:moveTo>
                  <a:pt x="126530" y="240029"/>
                </a:moveTo>
                <a:lnTo>
                  <a:pt x="125653" y="240029"/>
                </a:lnTo>
                <a:lnTo>
                  <a:pt x="127812" y="246379"/>
                </a:lnTo>
                <a:lnTo>
                  <a:pt x="127241" y="246379"/>
                </a:lnTo>
                <a:lnTo>
                  <a:pt x="127927" y="247650"/>
                </a:lnTo>
                <a:lnTo>
                  <a:pt x="128473" y="247650"/>
                </a:lnTo>
                <a:lnTo>
                  <a:pt x="127444" y="248920"/>
                </a:lnTo>
                <a:lnTo>
                  <a:pt x="130670" y="248920"/>
                </a:lnTo>
                <a:lnTo>
                  <a:pt x="129527" y="246379"/>
                </a:lnTo>
                <a:lnTo>
                  <a:pt x="127482" y="246379"/>
                </a:lnTo>
                <a:lnTo>
                  <a:pt x="126889" y="245727"/>
                </a:lnTo>
                <a:lnTo>
                  <a:pt x="129253" y="245727"/>
                </a:lnTo>
                <a:lnTo>
                  <a:pt x="127393" y="241300"/>
                </a:lnTo>
                <a:lnTo>
                  <a:pt x="126885" y="241300"/>
                </a:lnTo>
                <a:lnTo>
                  <a:pt x="126530" y="240029"/>
                </a:lnTo>
                <a:close/>
              </a:path>
              <a:path w="206375" h="326390">
                <a:moveTo>
                  <a:pt x="98577" y="243840"/>
                </a:moveTo>
                <a:lnTo>
                  <a:pt x="98437" y="243840"/>
                </a:lnTo>
                <a:lnTo>
                  <a:pt x="99863" y="248438"/>
                </a:lnTo>
                <a:lnTo>
                  <a:pt x="99796" y="245109"/>
                </a:lnTo>
                <a:lnTo>
                  <a:pt x="98577" y="243840"/>
                </a:lnTo>
                <a:close/>
              </a:path>
              <a:path w="206375" h="326390">
                <a:moveTo>
                  <a:pt x="94627" y="247650"/>
                </a:moveTo>
                <a:lnTo>
                  <a:pt x="94246" y="247650"/>
                </a:lnTo>
                <a:lnTo>
                  <a:pt x="95194" y="248238"/>
                </a:lnTo>
                <a:lnTo>
                  <a:pt x="94627" y="247650"/>
                </a:lnTo>
                <a:close/>
              </a:path>
              <a:path w="206375" h="326390">
                <a:moveTo>
                  <a:pt x="55740" y="232409"/>
                </a:moveTo>
                <a:lnTo>
                  <a:pt x="55143" y="233679"/>
                </a:lnTo>
                <a:lnTo>
                  <a:pt x="54223" y="235540"/>
                </a:lnTo>
                <a:lnTo>
                  <a:pt x="53969" y="236117"/>
                </a:lnTo>
                <a:lnTo>
                  <a:pt x="54584" y="237490"/>
                </a:lnTo>
                <a:lnTo>
                  <a:pt x="57123" y="246423"/>
                </a:lnTo>
                <a:lnTo>
                  <a:pt x="57454" y="247650"/>
                </a:lnTo>
                <a:lnTo>
                  <a:pt x="58077" y="247650"/>
                </a:lnTo>
                <a:lnTo>
                  <a:pt x="57848" y="246379"/>
                </a:lnTo>
                <a:lnTo>
                  <a:pt x="57581" y="246379"/>
                </a:lnTo>
                <a:lnTo>
                  <a:pt x="57327" y="245109"/>
                </a:lnTo>
                <a:lnTo>
                  <a:pt x="56159" y="241300"/>
                </a:lnTo>
                <a:lnTo>
                  <a:pt x="55905" y="241300"/>
                </a:lnTo>
                <a:lnTo>
                  <a:pt x="55322" y="239949"/>
                </a:lnTo>
                <a:lnTo>
                  <a:pt x="54245" y="236317"/>
                </a:lnTo>
                <a:lnTo>
                  <a:pt x="54257" y="236117"/>
                </a:lnTo>
                <a:lnTo>
                  <a:pt x="55740" y="232409"/>
                </a:lnTo>
                <a:close/>
              </a:path>
              <a:path w="206375" h="326390">
                <a:moveTo>
                  <a:pt x="58267" y="246423"/>
                </a:moveTo>
                <a:lnTo>
                  <a:pt x="58093" y="247545"/>
                </a:lnTo>
                <a:lnTo>
                  <a:pt x="58610" y="247650"/>
                </a:lnTo>
                <a:lnTo>
                  <a:pt x="58267" y="246423"/>
                </a:lnTo>
                <a:close/>
              </a:path>
              <a:path w="206375" h="326390">
                <a:moveTo>
                  <a:pt x="121361" y="243840"/>
                </a:moveTo>
                <a:lnTo>
                  <a:pt x="120408" y="243840"/>
                </a:lnTo>
                <a:lnTo>
                  <a:pt x="123113" y="247650"/>
                </a:lnTo>
                <a:lnTo>
                  <a:pt x="124056" y="247650"/>
                </a:lnTo>
                <a:lnTo>
                  <a:pt x="121361" y="243840"/>
                </a:lnTo>
                <a:close/>
              </a:path>
              <a:path w="206375" h="326390">
                <a:moveTo>
                  <a:pt x="58432" y="242570"/>
                </a:moveTo>
                <a:lnTo>
                  <a:pt x="58267" y="243204"/>
                </a:lnTo>
                <a:lnTo>
                  <a:pt x="58154" y="244700"/>
                </a:lnTo>
                <a:lnTo>
                  <a:pt x="58267" y="246423"/>
                </a:lnTo>
                <a:lnTo>
                  <a:pt x="58375" y="245727"/>
                </a:lnTo>
                <a:lnTo>
                  <a:pt x="58432" y="242570"/>
                </a:lnTo>
                <a:close/>
              </a:path>
              <a:path w="206375" h="326390">
                <a:moveTo>
                  <a:pt x="14945" y="245288"/>
                </a:moveTo>
                <a:lnTo>
                  <a:pt x="13690" y="246379"/>
                </a:lnTo>
                <a:lnTo>
                  <a:pt x="14389" y="246379"/>
                </a:lnTo>
                <a:lnTo>
                  <a:pt x="14945" y="245288"/>
                </a:lnTo>
                <a:close/>
              </a:path>
              <a:path w="206375" h="326390">
                <a:moveTo>
                  <a:pt x="47459" y="242570"/>
                </a:moveTo>
                <a:lnTo>
                  <a:pt x="47231" y="242570"/>
                </a:lnTo>
                <a:lnTo>
                  <a:pt x="46367" y="246379"/>
                </a:lnTo>
                <a:lnTo>
                  <a:pt x="46621" y="246379"/>
                </a:lnTo>
                <a:lnTo>
                  <a:pt x="46774" y="245109"/>
                </a:lnTo>
                <a:lnTo>
                  <a:pt x="47459" y="242570"/>
                </a:lnTo>
                <a:close/>
              </a:path>
              <a:path w="206375" h="326390">
                <a:moveTo>
                  <a:pt x="118122" y="245109"/>
                </a:moveTo>
                <a:lnTo>
                  <a:pt x="112293" y="245109"/>
                </a:lnTo>
                <a:lnTo>
                  <a:pt x="114033" y="246379"/>
                </a:lnTo>
                <a:lnTo>
                  <a:pt x="120649" y="246379"/>
                </a:lnTo>
                <a:lnTo>
                  <a:pt x="118122" y="245109"/>
                </a:lnTo>
                <a:close/>
              </a:path>
              <a:path w="206375" h="326390">
                <a:moveTo>
                  <a:pt x="126555" y="245109"/>
                </a:moveTo>
                <a:lnTo>
                  <a:pt x="126326" y="245109"/>
                </a:lnTo>
                <a:lnTo>
                  <a:pt x="126889" y="245727"/>
                </a:lnTo>
                <a:lnTo>
                  <a:pt x="126555" y="245109"/>
                </a:lnTo>
                <a:close/>
              </a:path>
              <a:path w="206375" h="326390">
                <a:moveTo>
                  <a:pt x="107213" y="243840"/>
                </a:moveTo>
                <a:lnTo>
                  <a:pt x="106959" y="243840"/>
                </a:lnTo>
                <a:lnTo>
                  <a:pt x="108910" y="245500"/>
                </a:lnTo>
                <a:lnTo>
                  <a:pt x="107213" y="243840"/>
                </a:lnTo>
                <a:close/>
              </a:path>
              <a:path w="206375" h="326390">
                <a:moveTo>
                  <a:pt x="15151" y="245109"/>
                </a:moveTo>
                <a:lnTo>
                  <a:pt x="14945" y="245288"/>
                </a:lnTo>
                <a:lnTo>
                  <a:pt x="15151" y="245109"/>
                </a:lnTo>
                <a:close/>
              </a:path>
              <a:path w="206375" h="326390">
                <a:moveTo>
                  <a:pt x="5765" y="242570"/>
                </a:moveTo>
                <a:lnTo>
                  <a:pt x="2997" y="243840"/>
                </a:lnTo>
                <a:lnTo>
                  <a:pt x="2730" y="243840"/>
                </a:lnTo>
                <a:lnTo>
                  <a:pt x="2730" y="245109"/>
                </a:lnTo>
                <a:lnTo>
                  <a:pt x="3886" y="243840"/>
                </a:lnTo>
                <a:lnTo>
                  <a:pt x="5765" y="242570"/>
                </a:lnTo>
                <a:close/>
              </a:path>
              <a:path w="206375" h="326390">
                <a:moveTo>
                  <a:pt x="16459" y="242570"/>
                </a:moveTo>
                <a:lnTo>
                  <a:pt x="16294" y="242570"/>
                </a:lnTo>
                <a:lnTo>
                  <a:pt x="13665" y="245109"/>
                </a:lnTo>
                <a:lnTo>
                  <a:pt x="14719" y="245109"/>
                </a:lnTo>
                <a:lnTo>
                  <a:pt x="15900" y="243840"/>
                </a:lnTo>
                <a:lnTo>
                  <a:pt x="16459" y="242570"/>
                </a:lnTo>
                <a:close/>
              </a:path>
              <a:path w="206375" h="326390">
                <a:moveTo>
                  <a:pt x="27228" y="220979"/>
                </a:moveTo>
                <a:lnTo>
                  <a:pt x="26530" y="220979"/>
                </a:lnTo>
                <a:lnTo>
                  <a:pt x="26555" y="222250"/>
                </a:lnTo>
                <a:lnTo>
                  <a:pt x="26809" y="223520"/>
                </a:lnTo>
                <a:lnTo>
                  <a:pt x="27224" y="225958"/>
                </a:lnTo>
                <a:lnTo>
                  <a:pt x="27333" y="226765"/>
                </a:lnTo>
                <a:lnTo>
                  <a:pt x="27431" y="228600"/>
                </a:lnTo>
                <a:lnTo>
                  <a:pt x="27444" y="229870"/>
                </a:lnTo>
                <a:lnTo>
                  <a:pt x="27860" y="232811"/>
                </a:lnTo>
                <a:lnTo>
                  <a:pt x="27990" y="233679"/>
                </a:lnTo>
                <a:lnTo>
                  <a:pt x="29603" y="233679"/>
                </a:lnTo>
                <a:lnTo>
                  <a:pt x="31470" y="237490"/>
                </a:lnTo>
                <a:lnTo>
                  <a:pt x="31686" y="237490"/>
                </a:lnTo>
                <a:lnTo>
                  <a:pt x="31991" y="238759"/>
                </a:lnTo>
                <a:lnTo>
                  <a:pt x="32236" y="241091"/>
                </a:lnTo>
                <a:lnTo>
                  <a:pt x="32346" y="245109"/>
                </a:lnTo>
                <a:lnTo>
                  <a:pt x="33185" y="245109"/>
                </a:lnTo>
                <a:lnTo>
                  <a:pt x="32981" y="242570"/>
                </a:lnTo>
                <a:lnTo>
                  <a:pt x="33210" y="242570"/>
                </a:lnTo>
                <a:lnTo>
                  <a:pt x="33671" y="241091"/>
                </a:lnTo>
                <a:lnTo>
                  <a:pt x="33947" y="240029"/>
                </a:lnTo>
                <a:lnTo>
                  <a:pt x="33121" y="240029"/>
                </a:lnTo>
                <a:lnTo>
                  <a:pt x="33058" y="238759"/>
                </a:lnTo>
                <a:lnTo>
                  <a:pt x="33693" y="238759"/>
                </a:lnTo>
                <a:lnTo>
                  <a:pt x="30437" y="232096"/>
                </a:lnTo>
                <a:lnTo>
                  <a:pt x="30035" y="231140"/>
                </a:lnTo>
                <a:lnTo>
                  <a:pt x="29654" y="231140"/>
                </a:lnTo>
                <a:lnTo>
                  <a:pt x="28795" y="229913"/>
                </a:lnTo>
                <a:lnTo>
                  <a:pt x="28815" y="229686"/>
                </a:lnTo>
                <a:lnTo>
                  <a:pt x="28282" y="228600"/>
                </a:lnTo>
                <a:lnTo>
                  <a:pt x="27906" y="226765"/>
                </a:lnTo>
                <a:lnTo>
                  <a:pt x="27851" y="225565"/>
                </a:lnTo>
                <a:lnTo>
                  <a:pt x="27990" y="224790"/>
                </a:lnTo>
                <a:lnTo>
                  <a:pt x="28581" y="223520"/>
                </a:lnTo>
                <a:lnTo>
                  <a:pt x="27698" y="223520"/>
                </a:lnTo>
                <a:lnTo>
                  <a:pt x="27228" y="220979"/>
                </a:lnTo>
                <a:close/>
              </a:path>
              <a:path w="206375" h="326390">
                <a:moveTo>
                  <a:pt x="36207" y="241300"/>
                </a:moveTo>
                <a:lnTo>
                  <a:pt x="35305" y="242570"/>
                </a:lnTo>
                <a:lnTo>
                  <a:pt x="34112" y="243840"/>
                </a:lnTo>
                <a:lnTo>
                  <a:pt x="33185" y="245109"/>
                </a:lnTo>
                <a:lnTo>
                  <a:pt x="33400" y="245109"/>
                </a:lnTo>
                <a:lnTo>
                  <a:pt x="36106" y="242570"/>
                </a:lnTo>
                <a:lnTo>
                  <a:pt x="36207" y="241300"/>
                </a:lnTo>
                <a:close/>
              </a:path>
              <a:path w="206375" h="326390">
                <a:moveTo>
                  <a:pt x="47053" y="238759"/>
                </a:moveTo>
                <a:lnTo>
                  <a:pt x="45758" y="245109"/>
                </a:lnTo>
                <a:lnTo>
                  <a:pt x="46332" y="245109"/>
                </a:lnTo>
                <a:lnTo>
                  <a:pt x="47522" y="240385"/>
                </a:lnTo>
                <a:lnTo>
                  <a:pt x="47576" y="239949"/>
                </a:lnTo>
                <a:lnTo>
                  <a:pt x="47053" y="238759"/>
                </a:lnTo>
                <a:close/>
              </a:path>
              <a:path w="206375" h="326390">
                <a:moveTo>
                  <a:pt x="81216" y="240029"/>
                </a:moveTo>
                <a:lnTo>
                  <a:pt x="81064" y="240029"/>
                </a:lnTo>
                <a:lnTo>
                  <a:pt x="79819" y="245109"/>
                </a:lnTo>
                <a:lnTo>
                  <a:pt x="80314" y="245109"/>
                </a:lnTo>
                <a:lnTo>
                  <a:pt x="81183" y="241679"/>
                </a:lnTo>
                <a:lnTo>
                  <a:pt x="81216" y="240029"/>
                </a:lnTo>
                <a:close/>
              </a:path>
              <a:path w="206375" h="326390">
                <a:moveTo>
                  <a:pt x="115770" y="244006"/>
                </a:moveTo>
                <a:lnTo>
                  <a:pt x="116131" y="244700"/>
                </a:lnTo>
                <a:lnTo>
                  <a:pt x="117017" y="245109"/>
                </a:lnTo>
                <a:lnTo>
                  <a:pt x="115770" y="244006"/>
                </a:lnTo>
                <a:close/>
              </a:path>
              <a:path w="206375" h="326390">
                <a:moveTo>
                  <a:pt x="115684" y="243840"/>
                </a:moveTo>
                <a:lnTo>
                  <a:pt x="115770" y="244006"/>
                </a:lnTo>
                <a:lnTo>
                  <a:pt x="115684" y="243840"/>
                </a:lnTo>
                <a:close/>
              </a:path>
              <a:path w="206375" h="326390">
                <a:moveTo>
                  <a:pt x="2730" y="243204"/>
                </a:moveTo>
                <a:lnTo>
                  <a:pt x="2603" y="243840"/>
                </a:lnTo>
                <a:lnTo>
                  <a:pt x="2730" y="243204"/>
                </a:lnTo>
                <a:close/>
              </a:path>
              <a:path w="206375" h="326390">
                <a:moveTo>
                  <a:pt x="13974" y="242993"/>
                </a:moveTo>
                <a:lnTo>
                  <a:pt x="13627" y="243840"/>
                </a:lnTo>
                <a:lnTo>
                  <a:pt x="13855" y="243840"/>
                </a:lnTo>
                <a:lnTo>
                  <a:pt x="13974" y="242993"/>
                </a:lnTo>
                <a:close/>
              </a:path>
              <a:path w="206375" h="326390">
                <a:moveTo>
                  <a:pt x="2895" y="208279"/>
                </a:moveTo>
                <a:lnTo>
                  <a:pt x="2730" y="208279"/>
                </a:lnTo>
                <a:lnTo>
                  <a:pt x="2730" y="243204"/>
                </a:lnTo>
                <a:lnTo>
                  <a:pt x="3244" y="240633"/>
                </a:lnTo>
                <a:lnTo>
                  <a:pt x="3369" y="238518"/>
                </a:lnTo>
                <a:lnTo>
                  <a:pt x="3492" y="237490"/>
                </a:lnTo>
                <a:lnTo>
                  <a:pt x="4457" y="236220"/>
                </a:lnTo>
                <a:lnTo>
                  <a:pt x="3441" y="236220"/>
                </a:lnTo>
                <a:lnTo>
                  <a:pt x="3695" y="234950"/>
                </a:lnTo>
                <a:lnTo>
                  <a:pt x="5695" y="234950"/>
                </a:lnTo>
                <a:lnTo>
                  <a:pt x="5562" y="233679"/>
                </a:lnTo>
                <a:lnTo>
                  <a:pt x="5219" y="233679"/>
                </a:lnTo>
                <a:lnTo>
                  <a:pt x="4432" y="232409"/>
                </a:lnTo>
                <a:lnTo>
                  <a:pt x="4538" y="232096"/>
                </a:lnTo>
                <a:lnTo>
                  <a:pt x="4127" y="231140"/>
                </a:lnTo>
                <a:lnTo>
                  <a:pt x="4152" y="228600"/>
                </a:lnTo>
                <a:lnTo>
                  <a:pt x="4508" y="227329"/>
                </a:lnTo>
                <a:lnTo>
                  <a:pt x="4165" y="227329"/>
                </a:lnTo>
                <a:lnTo>
                  <a:pt x="4080" y="225565"/>
                </a:lnTo>
                <a:lnTo>
                  <a:pt x="3835" y="223520"/>
                </a:lnTo>
                <a:lnTo>
                  <a:pt x="4546" y="223520"/>
                </a:lnTo>
                <a:lnTo>
                  <a:pt x="5740" y="222250"/>
                </a:lnTo>
                <a:lnTo>
                  <a:pt x="3009" y="222250"/>
                </a:lnTo>
                <a:lnTo>
                  <a:pt x="2886" y="218440"/>
                </a:lnTo>
                <a:lnTo>
                  <a:pt x="3006" y="213359"/>
                </a:lnTo>
                <a:lnTo>
                  <a:pt x="3060" y="212090"/>
                </a:lnTo>
                <a:lnTo>
                  <a:pt x="3746" y="209550"/>
                </a:lnTo>
                <a:lnTo>
                  <a:pt x="2971" y="209550"/>
                </a:lnTo>
                <a:lnTo>
                  <a:pt x="2895" y="208279"/>
                </a:lnTo>
                <a:close/>
              </a:path>
              <a:path w="206375" h="326390">
                <a:moveTo>
                  <a:pt x="14147" y="242570"/>
                </a:moveTo>
                <a:lnTo>
                  <a:pt x="13974" y="242993"/>
                </a:lnTo>
                <a:lnTo>
                  <a:pt x="14147" y="242570"/>
                </a:lnTo>
                <a:close/>
              </a:path>
              <a:path w="206375" h="326390">
                <a:moveTo>
                  <a:pt x="11442" y="236220"/>
                </a:moveTo>
                <a:lnTo>
                  <a:pt x="10794" y="236220"/>
                </a:lnTo>
                <a:lnTo>
                  <a:pt x="10694" y="238830"/>
                </a:lnTo>
                <a:lnTo>
                  <a:pt x="10456" y="240385"/>
                </a:lnTo>
                <a:lnTo>
                  <a:pt x="10337" y="241300"/>
                </a:lnTo>
                <a:lnTo>
                  <a:pt x="9817" y="242570"/>
                </a:lnTo>
                <a:lnTo>
                  <a:pt x="11671" y="242570"/>
                </a:lnTo>
                <a:lnTo>
                  <a:pt x="12750" y="237490"/>
                </a:lnTo>
                <a:lnTo>
                  <a:pt x="11518" y="237490"/>
                </a:lnTo>
                <a:lnTo>
                  <a:pt x="11442" y="236220"/>
                </a:lnTo>
                <a:close/>
              </a:path>
              <a:path w="206375" h="326390">
                <a:moveTo>
                  <a:pt x="23965" y="241679"/>
                </a:moveTo>
                <a:lnTo>
                  <a:pt x="22834" y="242570"/>
                </a:lnTo>
                <a:lnTo>
                  <a:pt x="23520" y="242570"/>
                </a:lnTo>
                <a:lnTo>
                  <a:pt x="23965" y="241679"/>
                </a:lnTo>
                <a:close/>
              </a:path>
              <a:path w="206375" h="326390">
                <a:moveTo>
                  <a:pt x="26581" y="241300"/>
                </a:moveTo>
                <a:lnTo>
                  <a:pt x="25476" y="241300"/>
                </a:lnTo>
                <a:lnTo>
                  <a:pt x="26238" y="242570"/>
                </a:lnTo>
                <a:lnTo>
                  <a:pt x="26581" y="241300"/>
                </a:lnTo>
                <a:close/>
              </a:path>
              <a:path w="206375" h="326390">
                <a:moveTo>
                  <a:pt x="61048" y="226059"/>
                </a:moveTo>
                <a:lnTo>
                  <a:pt x="60363" y="226059"/>
                </a:lnTo>
                <a:lnTo>
                  <a:pt x="63893" y="233679"/>
                </a:lnTo>
                <a:lnTo>
                  <a:pt x="66230" y="240029"/>
                </a:lnTo>
                <a:lnTo>
                  <a:pt x="67017" y="242570"/>
                </a:lnTo>
                <a:lnTo>
                  <a:pt x="69278" y="242570"/>
                </a:lnTo>
                <a:lnTo>
                  <a:pt x="67436" y="241300"/>
                </a:lnTo>
                <a:lnTo>
                  <a:pt x="67157" y="240029"/>
                </a:lnTo>
                <a:lnTo>
                  <a:pt x="66878" y="240029"/>
                </a:lnTo>
                <a:lnTo>
                  <a:pt x="65290" y="236117"/>
                </a:lnTo>
                <a:lnTo>
                  <a:pt x="64795" y="235127"/>
                </a:lnTo>
                <a:lnTo>
                  <a:pt x="64865" y="233679"/>
                </a:lnTo>
                <a:lnTo>
                  <a:pt x="64185" y="233679"/>
                </a:lnTo>
                <a:lnTo>
                  <a:pt x="64327" y="232409"/>
                </a:lnTo>
                <a:lnTo>
                  <a:pt x="63842" y="232409"/>
                </a:lnTo>
                <a:lnTo>
                  <a:pt x="63385" y="231140"/>
                </a:lnTo>
                <a:lnTo>
                  <a:pt x="62490" y="229913"/>
                </a:lnTo>
                <a:lnTo>
                  <a:pt x="62626" y="229289"/>
                </a:lnTo>
                <a:lnTo>
                  <a:pt x="62826" y="228600"/>
                </a:lnTo>
                <a:lnTo>
                  <a:pt x="62153" y="228600"/>
                </a:lnTo>
                <a:lnTo>
                  <a:pt x="61671" y="227329"/>
                </a:lnTo>
                <a:lnTo>
                  <a:pt x="61302" y="227329"/>
                </a:lnTo>
                <a:lnTo>
                  <a:pt x="61048" y="226059"/>
                </a:lnTo>
                <a:close/>
              </a:path>
              <a:path w="206375" h="326390">
                <a:moveTo>
                  <a:pt x="68528" y="236250"/>
                </a:moveTo>
                <a:lnTo>
                  <a:pt x="67983" y="237490"/>
                </a:lnTo>
                <a:lnTo>
                  <a:pt x="69278" y="242570"/>
                </a:lnTo>
                <a:lnTo>
                  <a:pt x="69646" y="242570"/>
                </a:lnTo>
                <a:lnTo>
                  <a:pt x="69147" y="241265"/>
                </a:lnTo>
                <a:lnTo>
                  <a:pt x="68553" y="236317"/>
                </a:lnTo>
                <a:close/>
              </a:path>
              <a:path w="206375" h="326390">
                <a:moveTo>
                  <a:pt x="73289" y="234306"/>
                </a:moveTo>
                <a:lnTo>
                  <a:pt x="76187" y="237490"/>
                </a:lnTo>
                <a:lnTo>
                  <a:pt x="76870" y="238830"/>
                </a:lnTo>
                <a:lnTo>
                  <a:pt x="77698" y="240029"/>
                </a:lnTo>
                <a:lnTo>
                  <a:pt x="77822" y="241265"/>
                </a:lnTo>
                <a:lnTo>
                  <a:pt x="78193" y="242570"/>
                </a:lnTo>
                <a:lnTo>
                  <a:pt x="79387" y="242570"/>
                </a:lnTo>
                <a:lnTo>
                  <a:pt x="79705" y="241300"/>
                </a:lnTo>
                <a:lnTo>
                  <a:pt x="78943" y="241300"/>
                </a:lnTo>
                <a:lnTo>
                  <a:pt x="78568" y="240385"/>
                </a:lnTo>
                <a:lnTo>
                  <a:pt x="78456" y="239949"/>
                </a:lnTo>
                <a:lnTo>
                  <a:pt x="78955" y="238759"/>
                </a:lnTo>
                <a:lnTo>
                  <a:pt x="78206" y="238759"/>
                </a:lnTo>
                <a:lnTo>
                  <a:pt x="77469" y="237490"/>
                </a:lnTo>
                <a:lnTo>
                  <a:pt x="79508" y="237490"/>
                </a:lnTo>
                <a:lnTo>
                  <a:pt x="78536" y="236220"/>
                </a:lnTo>
                <a:lnTo>
                  <a:pt x="75526" y="236220"/>
                </a:lnTo>
                <a:lnTo>
                  <a:pt x="74333" y="234950"/>
                </a:lnTo>
                <a:lnTo>
                  <a:pt x="73289" y="234306"/>
                </a:lnTo>
                <a:close/>
              </a:path>
              <a:path w="206375" h="326390">
                <a:moveTo>
                  <a:pt x="95097" y="236220"/>
                </a:moveTo>
                <a:lnTo>
                  <a:pt x="94830" y="236220"/>
                </a:lnTo>
                <a:lnTo>
                  <a:pt x="94796" y="237931"/>
                </a:lnTo>
                <a:lnTo>
                  <a:pt x="94675" y="241091"/>
                </a:lnTo>
                <a:lnTo>
                  <a:pt x="94564" y="242570"/>
                </a:lnTo>
                <a:lnTo>
                  <a:pt x="95110" y="242570"/>
                </a:lnTo>
                <a:lnTo>
                  <a:pt x="95097" y="236220"/>
                </a:lnTo>
                <a:close/>
              </a:path>
              <a:path w="206375" h="326390">
                <a:moveTo>
                  <a:pt x="102844" y="231140"/>
                </a:moveTo>
                <a:lnTo>
                  <a:pt x="101193" y="231140"/>
                </a:lnTo>
                <a:lnTo>
                  <a:pt x="103758" y="234950"/>
                </a:lnTo>
                <a:lnTo>
                  <a:pt x="105800" y="237555"/>
                </a:lnTo>
                <a:lnTo>
                  <a:pt x="107607" y="240029"/>
                </a:lnTo>
                <a:lnTo>
                  <a:pt x="109207" y="242570"/>
                </a:lnTo>
                <a:lnTo>
                  <a:pt x="111518" y="242570"/>
                </a:lnTo>
                <a:lnTo>
                  <a:pt x="111349" y="241679"/>
                </a:lnTo>
                <a:lnTo>
                  <a:pt x="111249" y="241265"/>
                </a:lnTo>
                <a:lnTo>
                  <a:pt x="109232" y="238759"/>
                </a:lnTo>
                <a:lnTo>
                  <a:pt x="108102" y="238759"/>
                </a:lnTo>
                <a:lnTo>
                  <a:pt x="106641" y="236220"/>
                </a:lnTo>
                <a:lnTo>
                  <a:pt x="105422" y="234950"/>
                </a:lnTo>
                <a:lnTo>
                  <a:pt x="103809" y="233679"/>
                </a:lnTo>
                <a:lnTo>
                  <a:pt x="103911" y="232409"/>
                </a:lnTo>
                <a:lnTo>
                  <a:pt x="103250" y="232409"/>
                </a:lnTo>
                <a:lnTo>
                  <a:pt x="102844" y="231140"/>
                </a:lnTo>
                <a:close/>
              </a:path>
              <a:path w="206375" h="326390">
                <a:moveTo>
                  <a:pt x="121792" y="240029"/>
                </a:moveTo>
                <a:lnTo>
                  <a:pt x="123367" y="242570"/>
                </a:lnTo>
                <a:lnTo>
                  <a:pt x="124232" y="241609"/>
                </a:lnTo>
                <a:lnTo>
                  <a:pt x="121792" y="240029"/>
                </a:lnTo>
                <a:close/>
              </a:path>
              <a:path w="206375" h="326390">
                <a:moveTo>
                  <a:pt x="124680" y="241111"/>
                </a:moveTo>
                <a:lnTo>
                  <a:pt x="124232" y="241609"/>
                </a:lnTo>
                <a:lnTo>
                  <a:pt x="125717" y="242570"/>
                </a:lnTo>
                <a:lnTo>
                  <a:pt x="125044" y="241300"/>
                </a:lnTo>
                <a:lnTo>
                  <a:pt x="124680" y="241111"/>
                </a:lnTo>
                <a:close/>
              </a:path>
              <a:path w="206375" h="326390">
                <a:moveTo>
                  <a:pt x="24447" y="241300"/>
                </a:moveTo>
                <a:lnTo>
                  <a:pt x="24155" y="241300"/>
                </a:lnTo>
                <a:lnTo>
                  <a:pt x="23965" y="241679"/>
                </a:lnTo>
                <a:lnTo>
                  <a:pt x="24447" y="241300"/>
                </a:lnTo>
                <a:close/>
              </a:path>
              <a:path w="206375" h="326390">
                <a:moveTo>
                  <a:pt x="14135" y="212090"/>
                </a:moveTo>
                <a:lnTo>
                  <a:pt x="7581" y="212090"/>
                </a:lnTo>
                <a:lnTo>
                  <a:pt x="8204" y="213359"/>
                </a:lnTo>
                <a:lnTo>
                  <a:pt x="8778" y="218966"/>
                </a:lnTo>
                <a:lnTo>
                  <a:pt x="8874" y="238830"/>
                </a:lnTo>
                <a:lnTo>
                  <a:pt x="9232" y="241300"/>
                </a:lnTo>
                <a:lnTo>
                  <a:pt x="9333" y="233403"/>
                </a:lnTo>
                <a:lnTo>
                  <a:pt x="9639" y="231140"/>
                </a:lnTo>
                <a:lnTo>
                  <a:pt x="9888" y="223156"/>
                </a:lnTo>
                <a:lnTo>
                  <a:pt x="9762" y="218440"/>
                </a:lnTo>
                <a:lnTo>
                  <a:pt x="9644" y="216977"/>
                </a:lnTo>
                <a:lnTo>
                  <a:pt x="9270" y="213359"/>
                </a:lnTo>
                <a:lnTo>
                  <a:pt x="13538" y="213359"/>
                </a:lnTo>
                <a:lnTo>
                  <a:pt x="14135" y="212090"/>
                </a:lnTo>
                <a:close/>
              </a:path>
              <a:path w="206375" h="326390">
                <a:moveTo>
                  <a:pt x="14249" y="203200"/>
                </a:moveTo>
                <a:lnTo>
                  <a:pt x="15887" y="205740"/>
                </a:lnTo>
                <a:lnTo>
                  <a:pt x="16497" y="207009"/>
                </a:lnTo>
                <a:lnTo>
                  <a:pt x="14096" y="209550"/>
                </a:lnTo>
                <a:lnTo>
                  <a:pt x="13919" y="209550"/>
                </a:lnTo>
                <a:lnTo>
                  <a:pt x="13449" y="210820"/>
                </a:lnTo>
                <a:lnTo>
                  <a:pt x="12039" y="212090"/>
                </a:lnTo>
                <a:lnTo>
                  <a:pt x="14681" y="212090"/>
                </a:lnTo>
                <a:lnTo>
                  <a:pt x="15294" y="215770"/>
                </a:lnTo>
                <a:lnTo>
                  <a:pt x="15836" y="220979"/>
                </a:lnTo>
                <a:lnTo>
                  <a:pt x="16148" y="229913"/>
                </a:lnTo>
                <a:lnTo>
                  <a:pt x="16475" y="232096"/>
                </a:lnTo>
                <a:lnTo>
                  <a:pt x="16595" y="233403"/>
                </a:lnTo>
                <a:lnTo>
                  <a:pt x="16791" y="236317"/>
                </a:lnTo>
                <a:lnTo>
                  <a:pt x="16550" y="238830"/>
                </a:lnTo>
                <a:lnTo>
                  <a:pt x="17068" y="241300"/>
                </a:lnTo>
                <a:lnTo>
                  <a:pt x="17194" y="239974"/>
                </a:lnTo>
                <a:lnTo>
                  <a:pt x="16941" y="227329"/>
                </a:lnTo>
                <a:lnTo>
                  <a:pt x="16814" y="219709"/>
                </a:lnTo>
                <a:lnTo>
                  <a:pt x="16260" y="215770"/>
                </a:lnTo>
                <a:lnTo>
                  <a:pt x="15455" y="210820"/>
                </a:lnTo>
                <a:lnTo>
                  <a:pt x="16103" y="209550"/>
                </a:lnTo>
                <a:lnTo>
                  <a:pt x="16421" y="208279"/>
                </a:lnTo>
                <a:lnTo>
                  <a:pt x="17233" y="208279"/>
                </a:lnTo>
                <a:lnTo>
                  <a:pt x="16840" y="207009"/>
                </a:lnTo>
                <a:lnTo>
                  <a:pt x="19075" y="207009"/>
                </a:lnTo>
                <a:lnTo>
                  <a:pt x="17665" y="205740"/>
                </a:lnTo>
                <a:lnTo>
                  <a:pt x="17645" y="205486"/>
                </a:lnTo>
                <a:lnTo>
                  <a:pt x="17310" y="204470"/>
                </a:lnTo>
                <a:lnTo>
                  <a:pt x="15684" y="204470"/>
                </a:lnTo>
                <a:lnTo>
                  <a:pt x="14249" y="203200"/>
                </a:lnTo>
                <a:close/>
              </a:path>
              <a:path w="206375" h="326390">
                <a:moveTo>
                  <a:pt x="21005" y="231140"/>
                </a:moveTo>
                <a:lnTo>
                  <a:pt x="19481" y="231140"/>
                </a:lnTo>
                <a:lnTo>
                  <a:pt x="19377" y="234007"/>
                </a:lnTo>
                <a:lnTo>
                  <a:pt x="19251" y="235540"/>
                </a:lnTo>
                <a:lnTo>
                  <a:pt x="19135" y="236317"/>
                </a:lnTo>
                <a:lnTo>
                  <a:pt x="18630" y="237490"/>
                </a:lnTo>
                <a:lnTo>
                  <a:pt x="18478" y="240029"/>
                </a:lnTo>
                <a:lnTo>
                  <a:pt x="17589" y="241300"/>
                </a:lnTo>
                <a:lnTo>
                  <a:pt x="19672" y="241300"/>
                </a:lnTo>
                <a:lnTo>
                  <a:pt x="20205" y="237490"/>
                </a:lnTo>
                <a:lnTo>
                  <a:pt x="20561" y="233679"/>
                </a:lnTo>
                <a:lnTo>
                  <a:pt x="21907" y="233679"/>
                </a:lnTo>
                <a:lnTo>
                  <a:pt x="21369" y="232096"/>
                </a:lnTo>
                <a:lnTo>
                  <a:pt x="21005" y="231140"/>
                </a:lnTo>
                <a:close/>
              </a:path>
              <a:path w="206375" h="326390">
                <a:moveTo>
                  <a:pt x="27711" y="240029"/>
                </a:moveTo>
                <a:lnTo>
                  <a:pt x="23901" y="240029"/>
                </a:lnTo>
                <a:lnTo>
                  <a:pt x="24447" y="241300"/>
                </a:lnTo>
                <a:lnTo>
                  <a:pt x="27457" y="241300"/>
                </a:lnTo>
                <a:lnTo>
                  <a:pt x="27711" y="240029"/>
                </a:lnTo>
                <a:close/>
              </a:path>
              <a:path w="206375" h="326390">
                <a:moveTo>
                  <a:pt x="56718" y="237490"/>
                </a:moveTo>
                <a:lnTo>
                  <a:pt x="56540" y="237490"/>
                </a:lnTo>
                <a:lnTo>
                  <a:pt x="56386" y="238830"/>
                </a:lnTo>
                <a:lnTo>
                  <a:pt x="55918" y="241300"/>
                </a:lnTo>
                <a:lnTo>
                  <a:pt x="56159" y="241300"/>
                </a:lnTo>
                <a:lnTo>
                  <a:pt x="56718" y="237490"/>
                </a:lnTo>
                <a:close/>
              </a:path>
              <a:path w="206375" h="326390">
                <a:moveTo>
                  <a:pt x="67546" y="240385"/>
                </a:moveTo>
                <a:lnTo>
                  <a:pt x="67436" y="241300"/>
                </a:lnTo>
                <a:lnTo>
                  <a:pt x="67665" y="241300"/>
                </a:lnTo>
                <a:lnTo>
                  <a:pt x="67546" y="240385"/>
                </a:lnTo>
                <a:close/>
              </a:path>
              <a:path w="206375" h="326390">
                <a:moveTo>
                  <a:pt x="80111" y="240029"/>
                </a:moveTo>
                <a:lnTo>
                  <a:pt x="79806" y="240029"/>
                </a:lnTo>
                <a:lnTo>
                  <a:pt x="79120" y="241300"/>
                </a:lnTo>
                <a:lnTo>
                  <a:pt x="79705" y="241300"/>
                </a:lnTo>
                <a:lnTo>
                  <a:pt x="80111" y="240029"/>
                </a:lnTo>
                <a:close/>
              </a:path>
              <a:path w="206375" h="326390">
                <a:moveTo>
                  <a:pt x="83502" y="236220"/>
                </a:moveTo>
                <a:lnTo>
                  <a:pt x="84048" y="237490"/>
                </a:lnTo>
                <a:lnTo>
                  <a:pt x="85724" y="240029"/>
                </a:lnTo>
                <a:lnTo>
                  <a:pt x="81876" y="240029"/>
                </a:lnTo>
                <a:lnTo>
                  <a:pt x="82537" y="241300"/>
                </a:lnTo>
                <a:lnTo>
                  <a:pt x="86880" y="241300"/>
                </a:lnTo>
                <a:lnTo>
                  <a:pt x="84086" y="237490"/>
                </a:lnTo>
                <a:lnTo>
                  <a:pt x="83502" y="236220"/>
                </a:lnTo>
                <a:close/>
              </a:path>
              <a:path w="206375" h="326390">
                <a:moveTo>
                  <a:pt x="87338" y="239982"/>
                </a:moveTo>
                <a:lnTo>
                  <a:pt x="88010" y="241300"/>
                </a:lnTo>
                <a:lnTo>
                  <a:pt x="88163" y="241300"/>
                </a:lnTo>
                <a:lnTo>
                  <a:pt x="87338" y="239982"/>
                </a:lnTo>
                <a:close/>
              </a:path>
              <a:path w="206375" h="326390">
                <a:moveTo>
                  <a:pt x="88899" y="238759"/>
                </a:moveTo>
                <a:lnTo>
                  <a:pt x="89661" y="240029"/>
                </a:lnTo>
                <a:lnTo>
                  <a:pt x="90335" y="241300"/>
                </a:lnTo>
                <a:lnTo>
                  <a:pt x="93662" y="241300"/>
                </a:lnTo>
                <a:lnTo>
                  <a:pt x="92875" y="240029"/>
                </a:lnTo>
                <a:lnTo>
                  <a:pt x="90906" y="240029"/>
                </a:lnTo>
                <a:lnTo>
                  <a:pt x="88899" y="238759"/>
                </a:lnTo>
                <a:close/>
              </a:path>
              <a:path w="206375" h="326390">
                <a:moveTo>
                  <a:pt x="124987" y="241265"/>
                </a:moveTo>
                <a:close/>
              </a:path>
              <a:path w="206375" h="326390">
                <a:moveTo>
                  <a:pt x="129590" y="236220"/>
                </a:moveTo>
                <a:lnTo>
                  <a:pt x="128752" y="236220"/>
                </a:lnTo>
                <a:lnTo>
                  <a:pt x="129501" y="237490"/>
                </a:lnTo>
                <a:lnTo>
                  <a:pt x="125590" y="237490"/>
                </a:lnTo>
                <a:lnTo>
                  <a:pt x="125793" y="237931"/>
                </a:lnTo>
                <a:lnTo>
                  <a:pt x="129959" y="240029"/>
                </a:lnTo>
                <a:lnTo>
                  <a:pt x="136715" y="241300"/>
                </a:lnTo>
                <a:lnTo>
                  <a:pt x="143624" y="241300"/>
                </a:lnTo>
                <a:lnTo>
                  <a:pt x="144176" y="240029"/>
                </a:lnTo>
                <a:lnTo>
                  <a:pt x="137198" y="240029"/>
                </a:lnTo>
                <a:lnTo>
                  <a:pt x="135822" y="238759"/>
                </a:lnTo>
                <a:lnTo>
                  <a:pt x="132867" y="238759"/>
                </a:lnTo>
                <a:lnTo>
                  <a:pt x="131419" y="237490"/>
                </a:lnTo>
                <a:lnTo>
                  <a:pt x="129590" y="236220"/>
                </a:lnTo>
                <a:close/>
              </a:path>
              <a:path w="206375" h="326390">
                <a:moveTo>
                  <a:pt x="125110" y="240633"/>
                </a:moveTo>
                <a:lnTo>
                  <a:pt x="124698" y="241091"/>
                </a:lnTo>
                <a:lnTo>
                  <a:pt x="124987" y="241265"/>
                </a:lnTo>
                <a:lnTo>
                  <a:pt x="125110" y="240633"/>
                </a:lnTo>
                <a:close/>
              </a:path>
              <a:path w="206375" h="326390">
                <a:moveTo>
                  <a:pt x="123538" y="240392"/>
                </a:moveTo>
                <a:lnTo>
                  <a:pt x="124680" y="241111"/>
                </a:lnTo>
                <a:lnTo>
                  <a:pt x="123538" y="240392"/>
                </a:lnTo>
                <a:close/>
              </a:path>
              <a:path w="206375" h="326390">
                <a:moveTo>
                  <a:pt x="105409" y="240029"/>
                </a:moveTo>
                <a:lnTo>
                  <a:pt x="104990" y="240029"/>
                </a:lnTo>
                <a:lnTo>
                  <a:pt x="106041" y="240662"/>
                </a:lnTo>
                <a:lnTo>
                  <a:pt x="105409" y="240029"/>
                </a:lnTo>
                <a:close/>
              </a:path>
              <a:path w="206375" h="326390">
                <a:moveTo>
                  <a:pt x="113893" y="223520"/>
                </a:moveTo>
                <a:lnTo>
                  <a:pt x="113614" y="224790"/>
                </a:lnTo>
                <a:lnTo>
                  <a:pt x="110616" y="224790"/>
                </a:lnTo>
                <a:lnTo>
                  <a:pt x="114884" y="228662"/>
                </a:lnTo>
                <a:lnTo>
                  <a:pt x="116164" y="229913"/>
                </a:lnTo>
                <a:lnTo>
                  <a:pt x="117551" y="231140"/>
                </a:lnTo>
                <a:lnTo>
                  <a:pt x="119176" y="232409"/>
                </a:lnTo>
                <a:lnTo>
                  <a:pt x="125475" y="238759"/>
                </a:lnTo>
                <a:lnTo>
                  <a:pt x="125110" y="240633"/>
                </a:lnTo>
                <a:lnTo>
                  <a:pt x="125653" y="240029"/>
                </a:lnTo>
                <a:lnTo>
                  <a:pt x="126530" y="240029"/>
                </a:lnTo>
                <a:lnTo>
                  <a:pt x="126174" y="238759"/>
                </a:lnTo>
                <a:lnTo>
                  <a:pt x="125793" y="237931"/>
                </a:lnTo>
                <a:lnTo>
                  <a:pt x="124917" y="237490"/>
                </a:lnTo>
                <a:lnTo>
                  <a:pt x="127850" y="237490"/>
                </a:lnTo>
                <a:lnTo>
                  <a:pt x="120573" y="233679"/>
                </a:lnTo>
                <a:lnTo>
                  <a:pt x="120459" y="232409"/>
                </a:lnTo>
                <a:lnTo>
                  <a:pt x="117970" y="229870"/>
                </a:lnTo>
                <a:lnTo>
                  <a:pt x="116535" y="228600"/>
                </a:lnTo>
                <a:lnTo>
                  <a:pt x="117233" y="228600"/>
                </a:lnTo>
                <a:lnTo>
                  <a:pt x="115773" y="227329"/>
                </a:lnTo>
                <a:lnTo>
                  <a:pt x="113664" y="226059"/>
                </a:lnTo>
                <a:lnTo>
                  <a:pt x="114541" y="224790"/>
                </a:lnTo>
                <a:lnTo>
                  <a:pt x="113893" y="223520"/>
                </a:lnTo>
                <a:close/>
              </a:path>
              <a:path w="206375" h="326390">
                <a:moveTo>
                  <a:pt x="122961" y="240029"/>
                </a:moveTo>
                <a:lnTo>
                  <a:pt x="123538" y="240392"/>
                </a:lnTo>
                <a:lnTo>
                  <a:pt x="122961" y="240029"/>
                </a:lnTo>
                <a:close/>
              </a:path>
              <a:path w="206375" h="326390">
                <a:moveTo>
                  <a:pt x="67106" y="236220"/>
                </a:moveTo>
                <a:lnTo>
                  <a:pt x="67546" y="240385"/>
                </a:lnTo>
                <a:lnTo>
                  <a:pt x="67894" y="237490"/>
                </a:lnTo>
                <a:lnTo>
                  <a:pt x="67106" y="236220"/>
                </a:lnTo>
                <a:close/>
              </a:path>
              <a:path w="206375" h="326390">
                <a:moveTo>
                  <a:pt x="24735" y="238759"/>
                </a:moveTo>
                <a:lnTo>
                  <a:pt x="22428" y="238759"/>
                </a:lnTo>
                <a:lnTo>
                  <a:pt x="23329" y="240029"/>
                </a:lnTo>
                <a:lnTo>
                  <a:pt x="25615" y="240029"/>
                </a:lnTo>
                <a:lnTo>
                  <a:pt x="24735" y="238759"/>
                </a:lnTo>
                <a:close/>
              </a:path>
              <a:path w="206375" h="326390">
                <a:moveTo>
                  <a:pt x="35128" y="231140"/>
                </a:moveTo>
                <a:lnTo>
                  <a:pt x="34747" y="231140"/>
                </a:lnTo>
                <a:lnTo>
                  <a:pt x="34797" y="232409"/>
                </a:lnTo>
                <a:lnTo>
                  <a:pt x="35229" y="233679"/>
                </a:lnTo>
                <a:lnTo>
                  <a:pt x="35342" y="234306"/>
                </a:lnTo>
                <a:lnTo>
                  <a:pt x="35437" y="237931"/>
                </a:lnTo>
                <a:lnTo>
                  <a:pt x="35255" y="238759"/>
                </a:lnTo>
                <a:lnTo>
                  <a:pt x="33058" y="238759"/>
                </a:lnTo>
                <a:lnTo>
                  <a:pt x="33375" y="240029"/>
                </a:lnTo>
                <a:lnTo>
                  <a:pt x="35826" y="240029"/>
                </a:lnTo>
                <a:lnTo>
                  <a:pt x="36894" y="238830"/>
                </a:lnTo>
                <a:lnTo>
                  <a:pt x="37020" y="237490"/>
                </a:lnTo>
                <a:lnTo>
                  <a:pt x="37122" y="233679"/>
                </a:lnTo>
                <a:lnTo>
                  <a:pt x="35915" y="233679"/>
                </a:lnTo>
                <a:lnTo>
                  <a:pt x="35623" y="232409"/>
                </a:lnTo>
                <a:lnTo>
                  <a:pt x="35128" y="231140"/>
                </a:lnTo>
                <a:close/>
              </a:path>
              <a:path w="206375" h="326390">
                <a:moveTo>
                  <a:pt x="43316" y="239974"/>
                </a:moveTo>
                <a:close/>
              </a:path>
              <a:path w="206375" h="326390">
                <a:moveTo>
                  <a:pt x="79508" y="237490"/>
                </a:moveTo>
                <a:lnTo>
                  <a:pt x="78612" y="237490"/>
                </a:lnTo>
                <a:lnTo>
                  <a:pt x="78206" y="238759"/>
                </a:lnTo>
                <a:lnTo>
                  <a:pt x="79628" y="238759"/>
                </a:lnTo>
                <a:lnTo>
                  <a:pt x="80340" y="240029"/>
                </a:lnTo>
                <a:lnTo>
                  <a:pt x="82359" y="240029"/>
                </a:lnTo>
                <a:lnTo>
                  <a:pt x="80479" y="238759"/>
                </a:lnTo>
                <a:lnTo>
                  <a:pt x="79508" y="237490"/>
                </a:lnTo>
                <a:close/>
              </a:path>
              <a:path w="206375" h="326390">
                <a:moveTo>
                  <a:pt x="82155" y="238830"/>
                </a:moveTo>
                <a:lnTo>
                  <a:pt x="82359" y="240029"/>
                </a:lnTo>
                <a:lnTo>
                  <a:pt x="83007" y="240029"/>
                </a:lnTo>
                <a:lnTo>
                  <a:pt x="82155" y="238830"/>
                </a:lnTo>
                <a:close/>
              </a:path>
              <a:path w="206375" h="326390">
                <a:moveTo>
                  <a:pt x="83629" y="238759"/>
                </a:moveTo>
                <a:lnTo>
                  <a:pt x="83070" y="238759"/>
                </a:lnTo>
                <a:lnTo>
                  <a:pt x="83908" y="240029"/>
                </a:lnTo>
                <a:lnTo>
                  <a:pt x="85166" y="240029"/>
                </a:lnTo>
                <a:lnTo>
                  <a:pt x="83629" y="238759"/>
                </a:lnTo>
                <a:close/>
              </a:path>
              <a:path w="206375" h="326390">
                <a:moveTo>
                  <a:pt x="89039" y="234950"/>
                </a:moveTo>
                <a:lnTo>
                  <a:pt x="89421" y="236317"/>
                </a:lnTo>
                <a:lnTo>
                  <a:pt x="90874" y="239949"/>
                </a:lnTo>
                <a:lnTo>
                  <a:pt x="91008" y="240029"/>
                </a:lnTo>
                <a:lnTo>
                  <a:pt x="92875" y="240029"/>
                </a:lnTo>
                <a:lnTo>
                  <a:pt x="93103" y="238759"/>
                </a:lnTo>
                <a:lnTo>
                  <a:pt x="91439" y="238759"/>
                </a:lnTo>
                <a:lnTo>
                  <a:pt x="89039" y="234950"/>
                </a:lnTo>
                <a:close/>
              </a:path>
              <a:path w="206375" h="326390">
                <a:moveTo>
                  <a:pt x="137960" y="237490"/>
                </a:moveTo>
                <a:lnTo>
                  <a:pt x="136385" y="237490"/>
                </a:lnTo>
                <a:lnTo>
                  <a:pt x="139090" y="240029"/>
                </a:lnTo>
                <a:lnTo>
                  <a:pt x="140385" y="240029"/>
                </a:lnTo>
                <a:lnTo>
                  <a:pt x="137960" y="237490"/>
                </a:lnTo>
                <a:close/>
              </a:path>
              <a:path w="206375" h="326390">
                <a:moveTo>
                  <a:pt x="142759" y="234007"/>
                </a:moveTo>
                <a:lnTo>
                  <a:pt x="141985" y="234950"/>
                </a:lnTo>
                <a:lnTo>
                  <a:pt x="140690" y="234950"/>
                </a:lnTo>
                <a:lnTo>
                  <a:pt x="140919" y="235540"/>
                </a:lnTo>
                <a:lnTo>
                  <a:pt x="141897" y="236220"/>
                </a:lnTo>
                <a:lnTo>
                  <a:pt x="141181" y="236220"/>
                </a:lnTo>
                <a:lnTo>
                  <a:pt x="142163" y="238759"/>
                </a:lnTo>
                <a:lnTo>
                  <a:pt x="141643" y="238759"/>
                </a:lnTo>
                <a:lnTo>
                  <a:pt x="142328" y="240029"/>
                </a:lnTo>
                <a:lnTo>
                  <a:pt x="144176" y="240029"/>
                </a:lnTo>
                <a:lnTo>
                  <a:pt x="144698" y="238830"/>
                </a:lnTo>
                <a:lnTo>
                  <a:pt x="144580" y="237931"/>
                </a:lnTo>
                <a:lnTo>
                  <a:pt x="144500" y="237490"/>
                </a:lnTo>
                <a:lnTo>
                  <a:pt x="142759" y="234007"/>
                </a:lnTo>
                <a:close/>
              </a:path>
              <a:path w="206375" h="326390">
                <a:moveTo>
                  <a:pt x="85420" y="236220"/>
                </a:moveTo>
                <a:lnTo>
                  <a:pt x="84632" y="236220"/>
                </a:lnTo>
                <a:lnTo>
                  <a:pt x="85458" y="237555"/>
                </a:lnTo>
                <a:lnTo>
                  <a:pt x="87338" y="239982"/>
                </a:lnTo>
                <a:lnTo>
                  <a:pt x="85420" y="236220"/>
                </a:lnTo>
                <a:close/>
              </a:path>
              <a:path w="206375" h="326390">
                <a:moveTo>
                  <a:pt x="39941" y="222250"/>
                </a:moveTo>
                <a:lnTo>
                  <a:pt x="39242" y="222250"/>
                </a:lnTo>
                <a:lnTo>
                  <a:pt x="39801" y="226059"/>
                </a:lnTo>
                <a:lnTo>
                  <a:pt x="38315" y="226059"/>
                </a:lnTo>
                <a:lnTo>
                  <a:pt x="39105" y="227406"/>
                </a:lnTo>
                <a:lnTo>
                  <a:pt x="39776" y="228662"/>
                </a:lnTo>
                <a:lnTo>
                  <a:pt x="40512" y="229913"/>
                </a:lnTo>
                <a:lnTo>
                  <a:pt x="43316" y="239974"/>
                </a:lnTo>
                <a:lnTo>
                  <a:pt x="44045" y="238830"/>
                </a:lnTo>
                <a:lnTo>
                  <a:pt x="43078" y="237490"/>
                </a:lnTo>
                <a:lnTo>
                  <a:pt x="44310" y="236220"/>
                </a:lnTo>
                <a:lnTo>
                  <a:pt x="43256" y="236220"/>
                </a:lnTo>
                <a:lnTo>
                  <a:pt x="41821" y="231140"/>
                </a:lnTo>
                <a:lnTo>
                  <a:pt x="44056" y="231140"/>
                </a:lnTo>
                <a:lnTo>
                  <a:pt x="43903" y="229870"/>
                </a:lnTo>
                <a:lnTo>
                  <a:pt x="43167" y="229870"/>
                </a:lnTo>
                <a:lnTo>
                  <a:pt x="42125" y="228600"/>
                </a:lnTo>
                <a:lnTo>
                  <a:pt x="40589" y="227329"/>
                </a:lnTo>
                <a:lnTo>
                  <a:pt x="40081" y="224790"/>
                </a:lnTo>
                <a:lnTo>
                  <a:pt x="39941" y="222250"/>
                </a:lnTo>
                <a:close/>
              </a:path>
              <a:path w="206375" h="326390">
                <a:moveTo>
                  <a:pt x="82143" y="238759"/>
                </a:moveTo>
                <a:close/>
              </a:path>
              <a:path w="206375" h="326390">
                <a:moveTo>
                  <a:pt x="24523" y="210820"/>
                </a:moveTo>
                <a:lnTo>
                  <a:pt x="21526" y="210820"/>
                </a:lnTo>
                <a:lnTo>
                  <a:pt x="23075" y="218440"/>
                </a:lnTo>
                <a:lnTo>
                  <a:pt x="24078" y="228662"/>
                </a:lnTo>
                <a:lnTo>
                  <a:pt x="24986" y="233499"/>
                </a:lnTo>
                <a:lnTo>
                  <a:pt x="25326" y="237555"/>
                </a:lnTo>
                <a:lnTo>
                  <a:pt x="25844" y="238759"/>
                </a:lnTo>
                <a:lnTo>
                  <a:pt x="25457" y="235127"/>
                </a:lnTo>
                <a:lnTo>
                  <a:pt x="24053" y="218440"/>
                </a:lnTo>
                <a:lnTo>
                  <a:pt x="23361" y="214732"/>
                </a:lnTo>
                <a:lnTo>
                  <a:pt x="22555" y="212090"/>
                </a:lnTo>
                <a:lnTo>
                  <a:pt x="24269" y="212090"/>
                </a:lnTo>
                <a:lnTo>
                  <a:pt x="24523" y="210820"/>
                </a:lnTo>
                <a:close/>
              </a:path>
              <a:path w="206375" h="326390">
                <a:moveTo>
                  <a:pt x="44857" y="237555"/>
                </a:moveTo>
                <a:lnTo>
                  <a:pt x="44090" y="238759"/>
                </a:lnTo>
                <a:lnTo>
                  <a:pt x="44284" y="238759"/>
                </a:lnTo>
                <a:lnTo>
                  <a:pt x="44857" y="237555"/>
                </a:lnTo>
                <a:close/>
              </a:path>
              <a:path w="206375" h="326390">
                <a:moveTo>
                  <a:pt x="81559" y="237490"/>
                </a:moveTo>
                <a:lnTo>
                  <a:pt x="81470" y="238759"/>
                </a:lnTo>
                <a:lnTo>
                  <a:pt x="82105" y="238759"/>
                </a:lnTo>
                <a:lnTo>
                  <a:pt x="81559" y="237490"/>
                </a:lnTo>
                <a:close/>
              </a:path>
              <a:path w="206375" h="326390">
                <a:moveTo>
                  <a:pt x="88391" y="237490"/>
                </a:moveTo>
                <a:lnTo>
                  <a:pt x="88137" y="237490"/>
                </a:lnTo>
                <a:lnTo>
                  <a:pt x="88899" y="238759"/>
                </a:lnTo>
                <a:lnTo>
                  <a:pt x="88391" y="237490"/>
                </a:lnTo>
                <a:close/>
              </a:path>
              <a:path w="206375" h="326390">
                <a:moveTo>
                  <a:pt x="88150" y="229870"/>
                </a:moveTo>
                <a:lnTo>
                  <a:pt x="88137" y="231140"/>
                </a:lnTo>
                <a:lnTo>
                  <a:pt x="90931" y="233679"/>
                </a:lnTo>
                <a:lnTo>
                  <a:pt x="91109" y="234950"/>
                </a:lnTo>
                <a:lnTo>
                  <a:pt x="90703" y="234950"/>
                </a:lnTo>
                <a:lnTo>
                  <a:pt x="91579" y="238759"/>
                </a:lnTo>
                <a:lnTo>
                  <a:pt x="93103" y="238759"/>
                </a:lnTo>
                <a:lnTo>
                  <a:pt x="92461" y="236117"/>
                </a:lnTo>
                <a:lnTo>
                  <a:pt x="91797" y="234007"/>
                </a:lnTo>
                <a:lnTo>
                  <a:pt x="91693" y="232409"/>
                </a:lnTo>
                <a:lnTo>
                  <a:pt x="89941" y="232409"/>
                </a:lnTo>
                <a:lnTo>
                  <a:pt x="89522" y="231140"/>
                </a:lnTo>
                <a:lnTo>
                  <a:pt x="88938" y="231140"/>
                </a:lnTo>
                <a:lnTo>
                  <a:pt x="88150" y="229870"/>
                </a:lnTo>
                <a:close/>
              </a:path>
              <a:path w="206375" h="326390">
                <a:moveTo>
                  <a:pt x="105892" y="226059"/>
                </a:moveTo>
                <a:lnTo>
                  <a:pt x="104965" y="226059"/>
                </a:lnTo>
                <a:lnTo>
                  <a:pt x="110807" y="233679"/>
                </a:lnTo>
                <a:lnTo>
                  <a:pt x="115735" y="238759"/>
                </a:lnTo>
                <a:lnTo>
                  <a:pt x="117182" y="238759"/>
                </a:lnTo>
                <a:lnTo>
                  <a:pt x="113271" y="234950"/>
                </a:lnTo>
                <a:lnTo>
                  <a:pt x="105892" y="226059"/>
                </a:lnTo>
                <a:close/>
              </a:path>
              <a:path w="206375" h="326390">
                <a:moveTo>
                  <a:pt x="130352" y="234950"/>
                </a:moveTo>
                <a:lnTo>
                  <a:pt x="131038" y="236220"/>
                </a:lnTo>
                <a:lnTo>
                  <a:pt x="132168" y="237490"/>
                </a:lnTo>
                <a:lnTo>
                  <a:pt x="132867" y="238759"/>
                </a:lnTo>
                <a:lnTo>
                  <a:pt x="133730" y="238759"/>
                </a:lnTo>
                <a:lnTo>
                  <a:pt x="131178" y="236220"/>
                </a:lnTo>
                <a:lnTo>
                  <a:pt x="130352" y="234950"/>
                </a:lnTo>
                <a:close/>
              </a:path>
              <a:path w="206375" h="326390">
                <a:moveTo>
                  <a:pt x="133070" y="236220"/>
                </a:moveTo>
                <a:lnTo>
                  <a:pt x="132905" y="236220"/>
                </a:lnTo>
                <a:lnTo>
                  <a:pt x="133963" y="237555"/>
                </a:lnTo>
                <a:lnTo>
                  <a:pt x="134962" y="238759"/>
                </a:lnTo>
                <a:lnTo>
                  <a:pt x="135822" y="238759"/>
                </a:lnTo>
                <a:lnTo>
                  <a:pt x="133070" y="236220"/>
                </a:lnTo>
                <a:close/>
              </a:path>
              <a:path w="206375" h="326390">
                <a:moveTo>
                  <a:pt x="141340" y="238518"/>
                </a:moveTo>
                <a:lnTo>
                  <a:pt x="141643" y="238759"/>
                </a:lnTo>
                <a:lnTo>
                  <a:pt x="141340" y="238518"/>
                </a:lnTo>
                <a:close/>
              </a:path>
              <a:path w="206375" h="326390">
                <a:moveTo>
                  <a:pt x="140055" y="237490"/>
                </a:moveTo>
                <a:lnTo>
                  <a:pt x="139839" y="237490"/>
                </a:lnTo>
                <a:lnTo>
                  <a:pt x="141340" y="238518"/>
                </a:lnTo>
                <a:lnTo>
                  <a:pt x="140055" y="237490"/>
                </a:lnTo>
                <a:close/>
              </a:path>
              <a:path w="206375" h="326390">
                <a:moveTo>
                  <a:pt x="46329" y="234950"/>
                </a:moveTo>
                <a:lnTo>
                  <a:pt x="46139" y="234950"/>
                </a:lnTo>
                <a:lnTo>
                  <a:pt x="45445" y="236317"/>
                </a:lnTo>
                <a:lnTo>
                  <a:pt x="44857" y="237555"/>
                </a:lnTo>
                <a:lnTo>
                  <a:pt x="45757" y="236117"/>
                </a:lnTo>
                <a:lnTo>
                  <a:pt x="46329" y="234950"/>
                </a:lnTo>
                <a:close/>
              </a:path>
              <a:path w="206375" h="326390">
                <a:moveTo>
                  <a:pt x="4648" y="236220"/>
                </a:moveTo>
                <a:lnTo>
                  <a:pt x="3568" y="237490"/>
                </a:lnTo>
                <a:lnTo>
                  <a:pt x="4470" y="237490"/>
                </a:lnTo>
                <a:lnTo>
                  <a:pt x="4648" y="236220"/>
                </a:lnTo>
                <a:close/>
              </a:path>
              <a:path w="206375" h="326390">
                <a:moveTo>
                  <a:pt x="12103" y="214629"/>
                </a:moveTo>
                <a:lnTo>
                  <a:pt x="11429" y="214629"/>
                </a:lnTo>
                <a:lnTo>
                  <a:pt x="11912" y="217170"/>
                </a:lnTo>
                <a:lnTo>
                  <a:pt x="12255" y="220979"/>
                </a:lnTo>
                <a:lnTo>
                  <a:pt x="12355" y="223156"/>
                </a:lnTo>
                <a:lnTo>
                  <a:pt x="12458" y="228600"/>
                </a:lnTo>
                <a:lnTo>
                  <a:pt x="12369" y="229870"/>
                </a:lnTo>
                <a:lnTo>
                  <a:pt x="12166" y="229870"/>
                </a:lnTo>
                <a:lnTo>
                  <a:pt x="12138" y="232811"/>
                </a:lnTo>
                <a:lnTo>
                  <a:pt x="11518" y="237490"/>
                </a:lnTo>
                <a:lnTo>
                  <a:pt x="14846" y="237490"/>
                </a:lnTo>
                <a:lnTo>
                  <a:pt x="14259" y="236317"/>
                </a:lnTo>
                <a:lnTo>
                  <a:pt x="13469" y="234007"/>
                </a:lnTo>
                <a:lnTo>
                  <a:pt x="13449" y="232409"/>
                </a:lnTo>
                <a:lnTo>
                  <a:pt x="12839" y="232409"/>
                </a:lnTo>
                <a:lnTo>
                  <a:pt x="12992" y="231140"/>
                </a:lnTo>
                <a:lnTo>
                  <a:pt x="13132" y="229686"/>
                </a:lnTo>
                <a:lnTo>
                  <a:pt x="13512" y="228600"/>
                </a:lnTo>
                <a:lnTo>
                  <a:pt x="13068" y="228600"/>
                </a:lnTo>
                <a:lnTo>
                  <a:pt x="13096" y="225565"/>
                </a:lnTo>
                <a:lnTo>
                  <a:pt x="13220" y="224790"/>
                </a:lnTo>
                <a:lnTo>
                  <a:pt x="12992" y="224790"/>
                </a:lnTo>
                <a:lnTo>
                  <a:pt x="13608" y="223520"/>
                </a:lnTo>
                <a:lnTo>
                  <a:pt x="12953" y="223520"/>
                </a:lnTo>
                <a:lnTo>
                  <a:pt x="12993" y="222108"/>
                </a:lnTo>
                <a:lnTo>
                  <a:pt x="13919" y="220979"/>
                </a:lnTo>
                <a:lnTo>
                  <a:pt x="12826" y="220979"/>
                </a:lnTo>
                <a:lnTo>
                  <a:pt x="14096" y="219709"/>
                </a:lnTo>
                <a:lnTo>
                  <a:pt x="12750" y="219709"/>
                </a:lnTo>
                <a:lnTo>
                  <a:pt x="12977" y="219498"/>
                </a:lnTo>
                <a:lnTo>
                  <a:pt x="13157" y="218440"/>
                </a:lnTo>
                <a:lnTo>
                  <a:pt x="12649" y="218440"/>
                </a:lnTo>
                <a:lnTo>
                  <a:pt x="12308" y="215770"/>
                </a:lnTo>
                <a:lnTo>
                  <a:pt x="12103" y="214629"/>
                </a:lnTo>
                <a:close/>
              </a:path>
              <a:path w="206375" h="326390">
                <a:moveTo>
                  <a:pt x="28600" y="205740"/>
                </a:moveTo>
                <a:lnTo>
                  <a:pt x="27660" y="205740"/>
                </a:lnTo>
                <a:lnTo>
                  <a:pt x="28131" y="207240"/>
                </a:lnTo>
                <a:lnTo>
                  <a:pt x="30848" y="217170"/>
                </a:lnTo>
                <a:lnTo>
                  <a:pt x="32811" y="229913"/>
                </a:lnTo>
                <a:lnTo>
                  <a:pt x="33457" y="233499"/>
                </a:lnTo>
                <a:lnTo>
                  <a:pt x="34208" y="236317"/>
                </a:lnTo>
                <a:lnTo>
                  <a:pt x="34455" y="237490"/>
                </a:lnTo>
                <a:lnTo>
                  <a:pt x="34645" y="237490"/>
                </a:lnTo>
                <a:lnTo>
                  <a:pt x="31728" y="217091"/>
                </a:lnTo>
                <a:lnTo>
                  <a:pt x="30721" y="213359"/>
                </a:lnTo>
                <a:lnTo>
                  <a:pt x="29146" y="207009"/>
                </a:lnTo>
                <a:lnTo>
                  <a:pt x="28600" y="205740"/>
                </a:lnTo>
                <a:close/>
              </a:path>
              <a:path w="206375" h="326390">
                <a:moveTo>
                  <a:pt x="126339" y="234950"/>
                </a:moveTo>
                <a:lnTo>
                  <a:pt x="126215" y="235540"/>
                </a:lnTo>
                <a:lnTo>
                  <a:pt x="126116" y="236250"/>
                </a:lnTo>
                <a:lnTo>
                  <a:pt x="127850" y="237490"/>
                </a:lnTo>
                <a:lnTo>
                  <a:pt x="129501" y="237490"/>
                </a:lnTo>
                <a:lnTo>
                  <a:pt x="128054" y="236220"/>
                </a:lnTo>
                <a:lnTo>
                  <a:pt x="127101" y="236220"/>
                </a:lnTo>
                <a:lnTo>
                  <a:pt x="126339" y="234950"/>
                </a:lnTo>
                <a:close/>
              </a:path>
              <a:path w="206375" h="326390">
                <a:moveTo>
                  <a:pt x="68541" y="236220"/>
                </a:moveTo>
                <a:close/>
              </a:path>
              <a:path w="206375" h="326390">
                <a:moveTo>
                  <a:pt x="10871" y="234950"/>
                </a:moveTo>
                <a:lnTo>
                  <a:pt x="10566" y="234950"/>
                </a:lnTo>
                <a:lnTo>
                  <a:pt x="10667" y="236220"/>
                </a:lnTo>
                <a:lnTo>
                  <a:pt x="11341" y="236220"/>
                </a:lnTo>
                <a:lnTo>
                  <a:pt x="10871" y="234950"/>
                </a:lnTo>
                <a:close/>
              </a:path>
              <a:path w="206375" h="326390">
                <a:moveTo>
                  <a:pt x="44132" y="231140"/>
                </a:moveTo>
                <a:lnTo>
                  <a:pt x="41821" y="231140"/>
                </a:lnTo>
                <a:lnTo>
                  <a:pt x="43408" y="232409"/>
                </a:lnTo>
                <a:lnTo>
                  <a:pt x="44665" y="233679"/>
                </a:lnTo>
                <a:lnTo>
                  <a:pt x="45059" y="234950"/>
                </a:lnTo>
                <a:lnTo>
                  <a:pt x="43929" y="236220"/>
                </a:lnTo>
                <a:lnTo>
                  <a:pt x="44310" y="236220"/>
                </a:lnTo>
                <a:lnTo>
                  <a:pt x="45313" y="234950"/>
                </a:lnTo>
                <a:lnTo>
                  <a:pt x="49644" y="234950"/>
                </a:lnTo>
                <a:lnTo>
                  <a:pt x="49216" y="233679"/>
                </a:lnTo>
                <a:lnTo>
                  <a:pt x="46316" y="233679"/>
                </a:lnTo>
                <a:lnTo>
                  <a:pt x="46192" y="233403"/>
                </a:lnTo>
                <a:lnTo>
                  <a:pt x="44132" y="231140"/>
                </a:lnTo>
                <a:close/>
              </a:path>
              <a:path w="206375" h="326390">
                <a:moveTo>
                  <a:pt x="53525" y="235127"/>
                </a:moveTo>
                <a:lnTo>
                  <a:pt x="53924" y="236220"/>
                </a:lnTo>
                <a:lnTo>
                  <a:pt x="53525" y="235127"/>
                </a:lnTo>
                <a:close/>
              </a:path>
              <a:path w="206375" h="326390">
                <a:moveTo>
                  <a:pt x="67005" y="218440"/>
                </a:moveTo>
                <a:lnTo>
                  <a:pt x="65366" y="218440"/>
                </a:lnTo>
                <a:lnTo>
                  <a:pt x="67538" y="220979"/>
                </a:lnTo>
                <a:lnTo>
                  <a:pt x="69494" y="224790"/>
                </a:lnTo>
                <a:lnTo>
                  <a:pt x="71189" y="227406"/>
                </a:lnTo>
                <a:lnTo>
                  <a:pt x="73304" y="231140"/>
                </a:lnTo>
                <a:lnTo>
                  <a:pt x="74828" y="233679"/>
                </a:lnTo>
                <a:lnTo>
                  <a:pt x="75526" y="236220"/>
                </a:lnTo>
                <a:lnTo>
                  <a:pt x="78536" y="236220"/>
                </a:lnTo>
                <a:lnTo>
                  <a:pt x="76593" y="233679"/>
                </a:lnTo>
                <a:lnTo>
                  <a:pt x="76072" y="232409"/>
                </a:lnTo>
                <a:lnTo>
                  <a:pt x="75844" y="232409"/>
                </a:lnTo>
                <a:lnTo>
                  <a:pt x="75518" y="231140"/>
                </a:lnTo>
                <a:lnTo>
                  <a:pt x="74599" y="231140"/>
                </a:lnTo>
                <a:lnTo>
                  <a:pt x="73202" y="228600"/>
                </a:lnTo>
                <a:lnTo>
                  <a:pt x="72720" y="228600"/>
                </a:lnTo>
                <a:lnTo>
                  <a:pt x="71602" y="226059"/>
                </a:lnTo>
                <a:lnTo>
                  <a:pt x="68630" y="220979"/>
                </a:lnTo>
                <a:lnTo>
                  <a:pt x="67005" y="218440"/>
                </a:lnTo>
                <a:close/>
              </a:path>
              <a:path w="206375" h="326390">
                <a:moveTo>
                  <a:pt x="66560" y="210820"/>
                </a:moveTo>
                <a:lnTo>
                  <a:pt x="66128" y="210820"/>
                </a:lnTo>
                <a:lnTo>
                  <a:pt x="66763" y="212090"/>
                </a:lnTo>
                <a:lnTo>
                  <a:pt x="68618" y="213359"/>
                </a:lnTo>
                <a:lnTo>
                  <a:pt x="69118" y="214732"/>
                </a:lnTo>
                <a:lnTo>
                  <a:pt x="69468" y="215900"/>
                </a:lnTo>
                <a:lnTo>
                  <a:pt x="70764" y="215900"/>
                </a:lnTo>
                <a:lnTo>
                  <a:pt x="76085" y="222250"/>
                </a:lnTo>
                <a:lnTo>
                  <a:pt x="82003" y="229913"/>
                </a:lnTo>
                <a:lnTo>
                  <a:pt x="84869" y="233679"/>
                </a:lnTo>
                <a:lnTo>
                  <a:pt x="87033" y="236220"/>
                </a:lnTo>
                <a:lnTo>
                  <a:pt x="83863" y="231140"/>
                </a:lnTo>
                <a:lnTo>
                  <a:pt x="79674" y="225958"/>
                </a:lnTo>
                <a:lnTo>
                  <a:pt x="75153" y="219709"/>
                </a:lnTo>
                <a:lnTo>
                  <a:pt x="70510" y="214629"/>
                </a:lnTo>
                <a:lnTo>
                  <a:pt x="70142" y="213359"/>
                </a:lnTo>
                <a:lnTo>
                  <a:pt x="68872" y="213359"/>
                </a:lnTo>
                <a:lnTo>
                  <a:pt x="68186" y="212090"/>
                </a:lnTo>
                <a:lnTo>
                  <a:pt x="67436" y="212090"/>
                </a:lnTo>
                <a:lnTo>
                  <a:pt x="66560" y="210820"/>
                </a:lnTo>
                <a:close/>
              </a:path>
              <a:path w="206375" h="326390">
                <a:moveTo>
                  <a:pt x="136397" y="233679"/>
                </a:moveTo>
                <a:lnTo>
                  <a:pt x="138125" y="236220"/>
                </a:lnTo>
                <a:lnTo>
                  <a:pt x="140021" y="235281"/>
                </a:lnTo>
                <a:lnTo>
                  <a:pt x="139623" y="234950"/>
                </a:lnTo>
                <a:lnTo>
                  <a:pt x="137985" y="234950"/>
                </a:lnTo>
                <a:lnTo>
                  <a:pt x="136397" y="233679"/>
                </a:lnTo>
                <a:close/>
              </a:path>
              <a:path w="206375" h="326390">
                <a:moveTo>
                  <a:pt x="140327" y="235129"/>
                </a:moveTo>
                <a:lnTo>
                  <a:pt x="140021" y="235281"/>
                </a:lnTo>
                <a:lnTo>
                  <a:pt x="141147" y="236220"/>
                </a:lnTo>
                <a:lnTo>
                  <a:pt x="140919" y="235540"/>
                </a:lnTo>
                <a:lnTo>
                  <a:pt x="140327" y="235129"/>
                </a:lnTo>
                <a:close/>
              </a:path>
              <a:path w="206375" h="326390">
                <a:moveTo>
                  <a:pt x="140690" y="234950"/>
                </a:moveTo>
                <a:lnTo>
                  <a:pt x="140068" y="234950"/>
                </a:lnTo>
                <a:lnTo>
                  <a:pt x="140331" y="235127"/>
                </a:lnTo>
                <a:lnTo>
                  <a:pt x="140690" y="234950"/>
                </a:lnTo>
                <a:close/>
              </a:path>
              <a:path w="206375" h="326390">
                <a:moveTo>
                  <a:pt x="49339" y="226059"/>
                </a:moveTo>
                <a:lnTo>
                  <a:pt x="47193" y="226059"/>
                </a:lnTo>
                <a:lnTo>
                  <a:pt x="48113" y="227406"/>
                </a:lnTo>
                <a:lnTo>
                  <a:pt x="48996" y="228600"/>
                </a:lnTo>
                <a:lnTo>
                  <a:pt x="50418" y="229870"/>
                </a:lnTo>
                <a:lnTo>
                  <a:pt x="51168" y="229870"/>
                </a:lnTo>
                <a:lnTo>
                  <a:pt x="53525" y="235127"/>
                </a:lnTo>
                <a:lnTo>
                  <a:pt x="53116" y="234007"/>
                </a:lnTo>
                <a:lnTo>
                  <a:pt x="53098" y="232409"/>
                </a:lnTo>
                <a:lnTo>
                  <a:pt x="52590" y="232409"/>
                </a:lnTo>
                <a:lnTo>
                  <a:pt x="52400" y="231140"/>
                </a:lnTo>
                <a:lnTo>
                  <a:pt x="53771" y="231140"/>
                </a:lnTo>
                <a:lnTo>
                  <a:pt x="51523" y="228600"/>
                </a:lnTo>
                <a:lnTo>
                  <a:pt x="51092" y="228600"/>
                </a:lnTo>
                <a:lnTo>
                  <a:pt x="49339" y="226059"/>
                </a:lnTo>
                <a:close/>
              </a:path>
              <a:path w="206375" h="326390">
                <a:moveTo>
                  <a:pt x="87617" y="232409"/>
                </a:moveTo>
                <a:lnTo>
                  <a:pt x="88950" y="234950"/>
                </a:lnTo>
                <a:lnTo>
                  <a:pt x="91109" y="234950"/>
                </a:lnTo>
                <a:lnTo>
                  <a:pt x="90322" y="233679"/>
                </a:lnTo>
                <a:lnTo>
                  <a:pt x="89268" y="233679"/>
                </a:lnTo>
                <a:lnTo>
                  <a:pt x="87617" y="232409"/>
                </a:lnTo>
                <a:close/>
              </a:path>
              <a:path w="206375" h="326390">
                <a:moveTo>
                  <a:pt x="138175" y="233679"/>
                </a:moveTo>
                <a:lnTo>
                  <a:pt x="139623" y="234950"/>
                </a:lnTo>
                <a:lnTo>
                  <a:pt x="141985" y="234950"/>
                </a:lnTo>
                <a:lnTo>
                  <a:pt x="138175" y="233679"/>
                </a:lnTo>
                <a:close/>
              </a:path>
              <a:path w="206375" h="326390">
                <a:moveTo>
                  <a:pt x="72720" y="233679"/>
                </a:moveTo>
                <a:lnTo>
                  <a:pt x="72275" y="233679"/>
                </a:lnTo>
                <a:lnTo>
                  <a:pt x="73289" y="234306"/>
                </a:lnTo>
                <a:lnTo>
                  <a:pt x="72720" y="233679"/>
                </a:lnTo>
                <a:close/>
              </a:path>
              <a:path w="206375" h="326390">
                <a:moveTo>
                  <a:pt x="141955" y="232811"/>
                </a:moveTo>
                <a:lnTo>
                  <a:pt x="142595" y="233679"/>
                </a:lnTo>
                <a:lnTo>
                  <a:pt x="142759" y="234007"/>
                </a:lnTo>
                <a:lnTo>
                  <a:pt x="143027" y="233679"/>
                </a:lnTo>
                <a:lnTo>
                  <a:pt x="141955" y="232811"/>
                </a:lnTo>
                <a:close/>
              </a:path>
              <a:path w="206375" h="326390">
                <a:moveTo>
                  <a:pt x="7238" y="229870"/>
                </a:moveTo>
                <a:lnTo>
                  <a:pt x="7061" y="229870"/>
                </a:lnTo>
                <a:lnTo>
                  <a:pt x="6248" y="231140"/>
                </a:lnTo>
                <a:lnTo>
                  <a:pt x="5676" y="232409"/>
                </a:lnTo>
                <a:lnTo>
                  <a:pt x="5219" y="233679"/>
                </a:lnTo>
                <a:lnTo>
                  <a:pt x="5562" y="233679"/>
                </a:lnTo>
                <a:lnTo>
                  <a:pt x="6794" y="231140"/>
                </a:lnTo>
                <a:lnTo>
                  <a:pt x="7188" y="231140"/>
                </a:lnTo>
                <a:lnTo>
                  <a:pt x="7238" y="229870"/>
                </a:lnTo>
                <a:close/>
              </a:path>
              <a:path w="206375" h="326390">
                <a:moveTo>
                  <a:pt x="27089" y="232409"/>
                </a:moveTo>
                <a:lnTo>
                  <a:pt x="26885" y="232409"/>
                </a:lnTo>
                <a:lnTo>
                  <a:pt x="26860" y="233679"/>
                </a:lnTo>
                <a:lnTo>
                  <a:pt x="27393" y="233679"/>
                </a:lnTo>
                <a:lnTo>
                  <a:pt x="27089" y="232409"/>
                </a:lnTo>
                <a:close/>
              </a:path>
              <a:path w="206375" h="326390">
                <a:moveTo>
                  <a:pt x="38658" y="200660"/>
                </a:moveTo>
                <a:lnTo>
                  <a:pt x="36614" y="200660"/>
                </a:lnTo>
                <a:lnTo>
                  <a:pt x="36702" y="201929"/>
                </a:lnTo>
                <a:lnTo>
                  <a:pt x="36213" y="203264"/>
                </a:lnTo>
                <a:lnTo>
                  <a:pt x="35852" y="204470"/>
                </a:lnTo>
                <a:lnTo>
                  <a:pt x="29375" y="204470"/>
                </a:lnTo>
                <a:lnTo>
                  <a:pt x="30175" y="205740"/>
                </a:lnTo>
                <a:lnTo>
                  <a:pt x="30783" y="207240"/>
                </a:lnTo>
                <a:lnTo>
                  <a:pt x="31189" y="208314"/>
                </a:lnTo>
                <a:lnTo>
                  <a:pt x="32740" y="213359"/>
                </a:lnTo>
                <a:lnTo>
                  <a:pt x="33644" y="215770"/>
                </a:lnTo>
                <a:lnTo>
                  <a:pt x="33724" y="216074"/>
                </a:lnTo>
                <a:lnTo>
                  <a:pt x="34848" y="222250"/>
                </a:lnTo>
                <a:lnTo>
                  <a:pt x="35255" y="223520"/>
                </a:lnTo>
                <a:lnTo>
                  <a:pt x="35432" y="226059"/>
                </a:lnTo>
                <a:lnTo>
                  <a:pt x="35459" y="226765"/>
                </a:lnTo>
                <a:lnTo>
                  <a:pt x="35661" y="228600"/>
                </a:lnTo>
                <a:lnTo>
                  <a:pt x="35915" y="233679"/>
                </a:lnTo>
                <a:lnTo>
                  <a:pt x="37122" y="233679"/>
                </a:lnTo>
                <a:lnTo>
                  <a:pt x="37096" y="232409"/>
                </a:lnTo>
                <a:lnTo>
                  <a:pt x="38404" y="232409"/>
                </a:lnTo>
                <a:lnTo>
                  <a:pt x="36715" y="226059"/>
                </a:lnTo>
                <a:lnTo>
                  <a:pt x="36664" y="224790"/>
                </a:lnTo>
                <a:lnTo>
                  <a:pt x="36385" y="223520"/>
                </a:lnTo>
                <a:lnTo>
                  <a:pt x="37509" y="223520"/>
                </a:lnTo>
                <a:lnTo>
                  <a:pt x="37007" y="222250"/>
                </a:lnTo>
                <a:lnTo>
                  <a:pt x="37122" y="220979"/>
                </a:lnTo>
                <a:lnTo>
                  <a:pt x="36194" y="220979"/>
                </a:lnTo>
                <a:lnTo>
                  <a:pt x="35826" y="219709"/>
                </a:lnTo>
                <a:lnTo>
                  <a:pt x="35356" y="218440"/>
                </a:lnTo>
                <a:lnTo>
                  <a:pt x="35833" y="217170"/>
                </a:lnTo>
                <a:lnTo>
                  <a:pt x="34429" y="217170"/>
                </a:lnTo>
                <a:lnTo>
                  <a:pt x="35234" y="215900"/>
                </a:lnTo>
                <a:lnTo>
                  <a:pt x="34696" y="215900"/>
                </a:lnTo>
                <a:lnTo>
                  <a:pt x="33807" y="214629"/>
                </a:lnTo>
                <a:lnTo>
                  <a:pt x="34210" y="214299"/>
                </a:lnTo>
                <a:lnTo>
                  <a:pt x="33985" y="213359"/>
                </a:lnTo>
                <a:lnTo>
                  <a:pt x="33146" y="210820"/>
                </a:lnTo>
                <a:lnTo>
                  <a:pt x="32880" y="210820"/>
                </a:lnTo>
                <a:lnTo>
                  <a:pt x="32662" y="209874"/>
                </a:lnTo>
                <a:lnTo>
                  <a:pt x="32651" y="209550"/>
                </a:lnTo>
                <a:lnTo>
                  <a:pt x="32753" y="208279"/>
                </a:lnTo>
                <a:lnTo>
                  <a:pt x="31800" y="208279"/>
                </a:lnTo>
                <a:lnTo>
                  <a:pt x="32283" y="207009"/>
                </a:lnTo>
                <a:lnTo>
                  <a:pt x="31673" y="207009"/>
                </a:lnTo>
                <a:lnTo>
                  <a:pt x="31876" y="205740"/>
                </a:lnTo>
                <a:lnTo>
                  <a:pt x="38468" y="205740"/>
                </a:lnTo>
                <a:lnTo>
                  <a:pt x="37795" y="204470"/>
                </a:lnTo>
                <a:lnTo>
                  <a:pt x="37757" y="203200"/>
                </a:lnTo>
                <a:lnTo>
                  <a:pt x="38658" y="200660"/>
                </a:lnTo>
                <a:close/>
              </a:path>
              <a:path w="206375" h="326390">
                <a:moveTo>
                  <a:pt x="46279" y="233499"/>
                </a:moveTo>
                <a:lnTo>
                  <a:pt x="46316" y="233679"/>
                </a:lnTo>
                <a:lnTo>
                  <a:pt x="46443" y="233679"/>
                </a:lnTo>
                <a:lnTo>
                  <a:pt x="46279" y="233499"/>
                </a:lnTo>
                <a:close/>
              </a:path>
              <a:path w="206375" h="326390">
                <a:moveTo>
                  <a:pt x="46913" y="219709"/>
                </a:moveTo>
                <a:lnTo>
                  <a:pt x="46710" y="223520"/>
                </a:lnTo>
                <a:lnTo>
                  <a:pt x="45237" y="223520"/>
                </a:lnTo>
                <a:lnTo>
                  <a:pt x="45719" y="224790"/>
                </a:lnTo>
                <a:lnTo>
                  <a:pt x="46401" y="227406"/>
                </a:lnTo>
                <a:lnTo>
                  <a:pt x="46689" y="229913"/>
                </a:lnTo>
                <a:lnTo>
                  <a:pt x="47167" y="231140"/>
                </a:lnTo>
                <a:lnTo>
                  <a:pt x="47142" y="233679"/>
                </a:lnTo>
                <a:lnTo>
                  <a:pt x="49216" y="233679"/>
                </a:lnTo>
                <a:lnTo>
                  <a:pt x="48361" y="231140"/>
                </a:lnTo>
                <a:lnTo>
                  <a:pt x="47714" y="227406"/>
                </a:lnTo>
                <a:lnTo>
                  <a:pt x="47193" y="226059"/>
                </a:lnTo>
                <a:lnTo>
                  <a:pt x="49339" y="226059"/>
                </a:lnTo>
                <a:lnTo>
                  <a:pt x="47726" y="224790"/>
                </a:lnTo>
                <a:lnTo>
                  <a:pt x="47129" y="223520"/>
                </a:lnTo>
                <a:lnTo>
                  <a:pt x="46913" y="219709"/>
                </a:lnTo>
                <a:close/>
              </a:path>
              <a:path w="206375" h="326390">
                <a:moveTo>
                  <a:pt x="65341" y="229870"/>
                </a:moveTo>
                <a:lnTo>
                  <a:pt x="65163" y="229870"/>
                </a:lnTo>
                <a:lnTo>
                  <a:pt x="64731" y="232409"/>
                </a:lnTo>
                <a:lnTo>
                  <a:pt x="64401" y="233679"/>
                </a:lnTo>
                <a:lnTo>
                  <a:pt x="64865" y="233679"/>
                </a:lnTo>
                <a:lnTo>
                  <a:pt x="65341" y="229870"/>
                </a:lnTo>
                <a:close/>
              </a:path>
              <a:path w="206375" h="326390">
                <a:moveTo>
                  <a:pt x="35242" y="205740"/>
                </a:moveTo>
                <a:lnTo>
                  <a:pt x="34302" y="205740"/>
                </a:lnTo>
                <a:lnTo>
                  <a:pt x="36296" y="209550"/>
                </a:lnTo>
                <a:lnTo>
                  <a:pt x="38150" y="213359"/>
                </a:lnTo>
                <a:lnTo>
                  <a:pt x="39979" y="218440"/>
                </a:lnTo>
                <a:lnTo>
                  <a:pt x="40398" y="218440"/>
                </a:lnTo>
                <a:lnTo>
                  <a:pt x="41770" y="222250"/>
                </a:lnTo>
                <a:lnTo>
                  <a:pt x="44505" y="228662"/>
                </a:lnTo>
                <a:lnTo>
                  <a:pt x="45173" y="231140"/>
                </a:lnTo>
                <a:lnTo>
                  <a:pt x="46192" y="233403"/>
                </a:lnTo>
                <a:lnTo>
                  <a:pt x="41224" y="219709"/>
                </a:lnTo>
                <a:lnTo>
                  <a:pt x="38976" y="213359"/>
                </a:lnTo>
                <a:lnTo>
                  <a:pt x="35242" y="205740"/>
                </a:lnTo>
                <a:close/>
              </a:path>
              <a:path w="206375" h="326390">
                <a:moveTo>
                  <a:pt x="123686" y="218966"/>
                </a:moveTo>
                <a:lnTo>
                  <a:pt x="127812" y="222250"/>
                </a:lnTo>
                <a:lnTo>
                  <a:pt x="130492" y="223520"/>
                </a:lnTo>
                <a:lnTo>
                  <a:pt x="141955" y="232811"/>
                </a:lnTo>
                <a:lnTo>
                  <a:pt x="139788" y="229870"/>
                </a:lnTo>
                <a:lnTo>
                  <a:pt x="139014" y="229870"/>
                </a:lnTo>
                <a:lnTo>
                  <a:pt x="137858" y="228600"/>
                </a:lnTo>
                <a:lnTo>
                  <a:pt x="143097" y="228600"/>
                </a:lnTo>
                <a:lnTo>
                  <a:pt x="140296" y="227329"/>
                </a:lnTo>
                <a:lnTo>
                  <a:pt x="139611" y="227329"/>
                </a:lnTo>
                <a:lnTo>
                  <a:pt x="139634" y="226996"/>
                </a:lnTo>
                <a:lnTo>
                  <a:pt x="134734" y="226059"/>
                </a:lnTo>
                <a:lnTo>
                  <a:pt x="134315" y="224790"/>
                </a:lnTo>
                <a:lnTo>
                  <a:pt x="131775" y="222250"/>
                </a:lnTo>
                <a:lnTo>
                  <a:pt x="131152" y="222250"/>
                </a:lnTo>
                <a:lnTo>
                  <a:pt x="129628" y="220979"/>
                </a:lnTo>
                <a:lnTo>
                  <a:pt x="128492" y="219709"/>
                </a:lnTo>
                <a:lnTo>
                  <a:pt x="125526" y="219709"/>
                </a:lnTo>
                <a:lnTo>
                  <a:pt x="123686" y="218966"/>
                </a:lnTo>
                <a:close/>
              </a:path>
              <a:path w="206375" h="326390">
                <a:moveTo>
                  <a:pt x="14503" y="228600"/>
                </a:moveTo>
                <a:lnTo>
                  <a:pt x="13754" y="228600"/>
                </a:lnTo>
                <a:lnTo>
                  <a:pt x="12865" y="232409"/>
                </a:lnTo>
                <a:lnTo>
                  <a:pt x="13449" y="232409"/>
                </a:lnTo>
                <a:lnTo>
                  <a:pt x="13538" y="231140"/>
                </a:lnTo>
                <a:lnTo>
                  <a:pt x="14503" y="228600"/>
                </a:lnTo>
                <a:close/>
              </a:path>
              <a:path w="206375" h="326390">
                <a:moveTo>
                  <a:pt x="53416" y="231140"/>
                </a:moveTo>
                <a:lnTo>
                  <a:pt x="53035" y="231140"/>
                </a:lnTo>
                <a:lnTo>
                  <a:pt x="52692" y="232409"/>
                </a:lnTo>
                <a:lnTo>
                  <a:pt x="53251" y="232409"/>
                </a:lnTo>
                <a:lnTo>
                  <a:pt x="53416" y="231140"/>
                </a:lnTo>
                <a:close/>
              </a:path>
              <a:path w="206375" h="326390">
                <a:moveTo>
                  <a:pt x="55613" y="231140"/>
                </a:moveTo>
                <a:lnTo>
                  <a:pt x="53416" y="231140"/>
                </a:lnTo>
                <a:lnTo>
                  <a:pt x="53987" y="232409"/>
                </a:lnTo>
                <a:lnTo>
                  <a:pt x="55359" y="232409"/>
                </a:lnTo>
                <a:lnTo>
                  <a:pt x="55613" y="231140"/>
                </a:lnTo>
                <a:close/>
              </a:path>
              <a:path w="206375" h="326390">
                <a:moveTo>
                  <a:pt x="65036" y="226059"/>
                </a:moveTo>
                <a:lnTo>
                  <a:pt x="64630" y="226059"/>
                </a:lnTo>
                <a:lnTo>
                  <a:pt x="64130" y="229913"/>
                </a:lnTo>
                <a:lnTo>
                  <a:pt x="63842" y="232409"/>
                </a:lnTo>
                <a:lnTo>
                  <a:pt x="64327" y="232409"/>
                </a:lnTo>
                <a:lnTo>
                  <a:pt x="65036" y="226059"/>
                </a:lnTo>
                <a:close/>
              </a:path>
              <a:path w="206375" h="326390">
                <a:moveTo>
                  <a:pt x="90266" y="229913"/>
                </a:moveTo>
                <a:lnTo>
                  <a:pt x="89941" y="232409"/>
                </a:lnTo>
                <a:lnTo>
                  <a:pt x="91528" y="232409"/>
                </a:lnTo>
                <a:lnTo>
                  <a:pt x="91071" y="231140"/>
                </a:lnTo>
                <a:lnTo>
                  <a:pt x="90830" y="231140"/>
                </a:lnTo>
                <a:lnTo>
                  <a:pt x="90266" y="229913"/>
                </a:lnTo>
                <a:close/>
              </a:path>
              <a:path w="206375" h="326390">
                <a:moveTo>
                  <a:pt x="103543" y="231140"/>
                </a:moveTo>
                <a:lnTo>
                  <a:pt x="103390" y="231140"/>
                </a:lnTo>
                <a:lnTo>
                  <a:pt x="103454" y="232409"/>
                </a:lnTo>
                <a:lnTo>
                  <a:pt x="103911" y="232409"/>
                </a:lnTo>
                <a:lnTo>
                  <a:pt x="103543" y="231140"/>
                </a:lnTo>
                <a:close/>
              </a:path>
              <a:path w="206375" h="326390">
                <a:moveTo>
                  <a:pt x="6299" y="228600"/>
                </a:moveTo>
                <a:lnTo>
                  <a:pt x="5194" y="229870"/>
                </a:lnTo>
                <a:lnTo>
                  <a:pt x="4813" y="231140"/>
                </a:lnTo>
                <a:lnTo>
                  <a:pt x="4708" y="232096"/>
                </a:lnTo>
                <a:lnTo>
                  <a:pt x="5549" y="231140"/>
                </a:lnTo>
                <a:lnTo>
                  <a:pt x="6299" y="228600"/>
                </a:lnTo>
                <a:close/>
              </a:path>
              <a:path w="206375" h="326390">
                <a:moveTo>
                  <a:pt x="18249" y="228600"/>
                </a:moveTo>
                <a:lnTo>
                  <a:pt x="19380" y="231140"/>
                </a:lnTo>
                <a:lnTo>
                  <a:pt x="20815" y="231140"/>
                </a:lnTo>
                <a:lnTo>
                  <a:pt x="20726" y="229870"/>
                </a:lnTo>
                <a:lnTo>
                  <a:pt x="19329" y="229870"/>
                </a:lnTo>
                <a:lnTo>
                  <a:pt x="18249" y="228600"/>
                </a:lnTo>
                <a:close/>
              </a:path>
              <a:path w="206375" h="326390">
                <a:moveTo>
                  <a:pt x="30962" y="227329"/>
                </a:moveTo>
                <a:lnTo>
                  <a:pt x="30759" y="227329"/>
                </a:lnTo>
                <a:lnTo>
                  <a:pt x="30184" y="228662"/>
                </a:lnTo>
                <a:lnTo>
                  <a:pt x="29875" y="229913"/>
                </a:lnTo>
                <a:lnTo>
                  <a:pt x="29654" y="231140"/>
                </a:lnTo>
                <a:lnTo>
                  <a:pt x="30035" y="231140"/>
                </a:lnTo>
                <a:lnTo>
                  <a:pt x="30962" y="227329"/>
                </a:lnTo>
                <a:close/>
              </a:path>
              <a:path w="206375" h="326390">
                <a:moveTo>
                  <a:pt x="53174" y="223520"/>
                </a:moveTo>
                <a:lnTo>
                  <a:pt x="52400" y="223520"/>
                </a:lnTo>
                <a:lnTo>
                  <a:pt x="52971" y="224790"/>
                </a:lnTo>
                <a:lnTo>
                  <a:pt x="53630" y="227103"/>
                </a:lnTo>
                <a:lnTo>
                  <a:pt x="53739" y="227406"/>
                </a:lnTo>
                <a:lnTo>
                  <a:pt x="54419" y="228600"/>
                </a:lnTo>
                <a:lnTo>
                  <a:pt x="54446" y="229913"/>
                </a:lnTo>
                <a:lnTo>
                  <a:pt x="53771" y="231140"/>
                </a:lnTo>
                <a:lnTo>
                  <a:pt x="56070" y="231140"/>
                </a:lnTo>
                <a:lnTo>
                  <a:pt x="55788" y="229913"/>
                </a:lnTo>
                <a:lnTo>
                  <a:pt x="55587" y="227329"/>
                </a:lnTo>
                <a:lnTo>
                  <a:pt x="55219" y="227329"/>
                </a:lnTo>
                <a:lnTo>
                  <a:pt x="55168" y="226059"/>
                </a:lnTo>
                <a:lnTo>
                  <a:pt x="54940" y="224790"/>
                </a:lnTo>
                <a:lnTo>
                  <a:pt x="53670" y="224790"/>
                </a:lnTo>
                <a:lnTo>
                  <a:pt x="53174" y="223520"/>
                </a:lnTo>
                <a:close/>
              </a:path>
              <a:path w="206375" h="326390">
                <a:moveTo>
                  <a:pt x="74866" y="228600"/>
                </a:moveTo>
                <a:lnTo>
                  <a:pt x="74701" y="229289"/>
                </a:lnTo>
                <a:lnTo>
                  <a:pt x="74587" y="229913"/>
                </a:lnTo>
                <a:lnTo>
                  <a:pt x="75323" y="231140"/>
                </a:lnTo>
                <a:lnTo>
                  <a:pt x="75518" y="231140"/>
                </a:lnTo>
                <a:lnTo>
                  <a:pt x="74866" y="228600"/>
                </a:lnTo>
                <a:close/>
              </a:path>
              <a:path w="206375" h="326390">
                <a:moveTo>
                  <a:pt x="99352" y="227329"/>
                </a:moveTo>
                <a:lnTo>
                  <a:pt x="99021" y="227329"/>
                </a:lnTo>
                <a:lnTo>
                  <a:pt x="101663" y="229870"/>
                </a:lnTo>
                <a:lnTo>
                  <a:pt x="95364" y="229870"/>
                </a:lnTo>
                <a:lnTo>
                  <a:pt x="97485" y="231140"/>
                </a:lnTo>
                <a:lnTo>
                  <a:pt x="104305" y="231140"/>
                </a:lnTo>
                <a:lnTo>
                  <a:pt x="104587" y="229913"/>
                </a:lnTo>
                <a:lnTo>
                  <a:pt x="105155" y="228600"/>
                </a:lnTo>
                <a:lnTo>
                  <a:pt x="102654" y="228600"/>
                </a:lnTo>
                <a:lnTo>
                  <a:pt x="99352" y="227329"/>
                </a:lnTo>
                <a:close/>
              </a:path>
              <a:path w="206375" h="326390">
                <a:moveTo>
                  <a:pt x="113791" y="217170"/>
                </a:moveTo>
                <a:lnTo>
                  <a:pt x="121005" y="224790"/>
                </a:lnTo>
                <a:lnTo>
                  <a:pt x="127495" y="231140"/>
                </a:lnTo>
                <a:lnTo>
                  <a:pt x="129730" y="231140"/>
                </a:lnTo>
                <a:lnTo>
                  <a:pt x="124472" y="227329"/>
                </a:lnTo>
                <a:lnTo>
                  <a:pt x="119037" y="222250"/>
                </a:lnTo>
                <a:lnTo>
                  <a:pt x="113791" y="217170"/>
                </a:lnTo>
                <a:close/>
              </a:path>
              <a:path w="206375" h="326390">
                <a:moveTo>
                  <a:pt x="147192" y="223520"/>
                </a:moveTo>
                <a:lnTo>
                  <a:pt x="146646" y="223520"/>
                </a:lnTo>
                <a:lnTo>
                  <a:pt x="153327" y="228600"/>
                </a:lnTo>
                <a:lnTo>
                  <a:pt x="152145" y="229870"/>
                </a:lnTo>
                <a:lnTo>
                  <a:pt x="144424" y="229870"/>
                </a:lnTo>
                <a:lnTo>
                  <a:pt x="146684" y="231140"/>
                </a:lnTo>
                <a:lnTo>
                  <a:pt x="155663" y="229870"/>
                </a:lnTo>
                <a:lnTo>
                  <a:pt x="157086" y="228600"/>
                </a:lnTo>
                <a:lnTo>
                  <a:pt x="154330" y="228600"/>
                </a:lnTo>
                <a:lnTo>
                  <a:pt x="152095" y="227329"/>
                </a:lnTo>
                <a:lnTo>
                  <a:pt x="148577" y="224790"/>
                </a:lnTo>
                <a:lnTo>
                  <a:pt x="147192" y="223520"/>
                </a:lnTo>
                <a:close/>
              </a:path>
              <a:path w="206375" h="326390">
                <a:moveTo>
                  <a:pt x="89793" y="229289"/>
                </a:moveTo>
                <a:lnTo>
                  <a:pt x="90266" y="229913"/>
                </a:lnTo>
                <a:lnTo>
                  <a:pt x="89793" y="229289"/>
                </a:lnTo>
                <a:close/>
              </a:path>
              <a:path w="206375" h="326390">
                <a:moveTo>
                  <a:pt x="11163" y="227329"/>
                </a:moveTo>
                <a:lnTo>
                  <a:pt x="10731" y="227329"/>
                </a:lnTo>
                <a:lnTo>
                  <a:pt x="10655" y="228600"/>
                </a:lnTo>
                <a:lnTo>
                  <a:pt x="11125" y="228600"/>
                </a:lnTo>
                <a:lnTo>
                  <a:pt x="12166" y="229870"/>
                </a:lnTo>
                <a:lnTo>
                  <a:pt x="11163" y="227329"/>
                </a:lnTo>
                <a:close/>
              </a:path>
              <a:path w="206375" h="326390">
                <a:moveTo>
                  <a:pt x="17233" y="208279"/>
                </a:moveTo>
                <a:lnTo>
                  <a:pt x="16649" y="208279"/>
                </a:lnTo>
                <a:lnTo>
                  <a:pt x="17170" y="209550"/>
                </a:lnTo>
                <a:lnTo>
                  <a:pt x="17551" y="212090"/>
                </a:lnTo>
                <a:lnTo>
                  <a:pt x="18471" y="215770"/>
                </a:lnTo>
                <a:lnTo>
                  <a:pt x="18983" y="219498"/>
                </a:lnTo>
                <a:lnTo>
                  <a:pt x="19433" y="225565"/>
                </a:lnTo>
                <a:lnTo>
                  <a:pt x="19519" y="229870"/>
                </a:lnTo>
                <a:lnTo>
                  <a:pt x="20751" y="229870"/>
                </a:lnTo>
                <a:lnTo>
                  <a:pt x="20921" y="228600"/>
                </a:lnTo>
                <a:lnTo>
                  <a:pt x="20256" y="228600"/>
                </a:lnTo>
                <a:lnTo>
                  <a:pt x="19841" y="222108"/>
                </a:lnTo>
                <a:lnTo>
                  <a:pt x="19481" y="219709"/>
                </a:lnTo>
                <a:lnTo>
                  <a:pt x="20262" y="218440"/>
                </a:lnTo>
                <a:lnTo>
                  <a:pt x="19367" y="218440"/>
                </a:lnTo>
                <a:lnTo>
                  <a:pt x="19013" y="215770"/>
                </a:lnTo>
                <a:lnTo>
                  <a:pt x="18580" y="213359"/>
                </a:lnTo>
                <a:lnTo>
                  <a:pt x="17995" y="210820"/>
                </a:lnTo>
                <a:lnTo>
                  <a:pt x="17716" y="210820"/>
                </a:lnTo>
                <a:lnTo>
                  <a:pt x="17233" y="208279"/>
                </a:lnTo>
                <a:close/>
              </a:path>
              <a:path w="206375" h="326390">
                <a:moveTo>
                  <a:pt x="43751" y="228600"/>
                </a:moveTo>
                <a:lnTo>
                  <a:pt x="43332" y="228600"/>
                </a:lnTo>
                <a:lnTo>
                  <a:pt x="43218" y="229870"/>
                </a:lnTo>
                <a:lnTo>
                  <a:pt x="43903" y="229870"/>
                </a:lnTo>
                <a:lnTo>
                  <a:pt x="43751" y="228600"/>
                </a:lnTo>
                <a:close/>
              </a:path>
              <a:path w="206375" h="326390">
                <a:moveTo>
                  <a:pt x="143097" y="228600"/>
                </a:moveTo>
                <a:lnTo>
                  <a:pt x="137858" y="228600"/>
                </a:lnTo>
                <a:lnTo>
                  <a:pt x="141008" y="229870"/>
                </a:lnTo>
                <a:lnTo>
                  <a:pt x="145897" y="229870"/>
                </a:lnTo>
                <a:lnTo>
                  <a:pt x="143097" y="228600"/>
                </a:lnTo>
                <a:close/>
              </a:path>
              <a:path w="206375" h="326390">
                <a:moveTo>
                  <a:pt x="146742" y="228662"/>
                </a:moveTo>
                <a:lnTo>
                  <a:pt x="145897" y="229870"/>
                </a:lnTo>
                <a:lnTo>
                  <a:pt x="147726" y="229870"/>
                </a:lnTo>
                <a:lnTo>
                  <a:pt x="146742" y="228662"/>
                </a:lnTo>
                <a:close/>
              </a:path>
              <a:path w="206375" h="326390">
                <a:moveTo>
                  <a:pt x="147688" y="227329"/>
                </a:moveTo>
                <a:lnTo>
                  <a:pt x="147421" y="228600"/>
                </a:lnTo>
                <a:lnTo>
                  <a:pt x="148564" y="228600"/>
                </a:lnTo>
                <a:lnTo>
                  <a:pt x="147726" y="229870"/>
                </a:lnTo>
                <a:lnTo>
                  <a:pt x="152145" y="229870"/>
                </a:lnTo>
                <a:lnTo>
                  <a:pt x="147688" y="227329"/>
                </a:lnTo>
                <a:close/>
              </a:path>
              <a:path w="206375" h="326390">
                <a:moveTo>
                  <a:pt x="29832" y="226059"/>
                </a:moveTo>
                <a:lnTo>
                  <a:pt x="29044" y="227329"/>
                </a:lnTo>
                <a:lnTo>
                  <a:pt x="28879" y="228600"/>
                </a:lnTo>
                <a:lnTo>
                  <a:pt x="28895" y="229388"/>
                </a:lnTo>
                <a:lnTo>
                  <a:pt x="29832" y="226059"/>
                </a:lnTo>
                <a:close/>
              </a:path>
              <a:path w="206375" h="326390">
                <a:moveTo>
                  <a:pt x="78930" y="212090"/>
                </a:moveTo>
                <a:lnTo>
                  <a:pt x="79289" y="213977"/>
                </a:lnTo>
                <a:lnTo>
                  <a:pt x="79380" y="214732"/>
                </a:lnTo>
                <a:lnTo>
                  <a:pt x="79006" y="215900"/>
                </a:lnTo>
                <a:lnTo>
                  <a:pt x="78181" y="215900"/>
                </a:lnTo>
                <a:lnTo>
                  <a:pt x="80213" y="218440"/>
                </a:lnTo>
                <a:lnTo>
                  <a:pt x="81902" y="219709"/>
                </a:lnTo>
                <a:lnTo>
                  <a:pt x="89793" y="229289"/>
                </a:lnTo>
                <a:lnTo>
                  <a:pt x="88264" y="227329"/>
                </a:lnTo>
                <a:lnTo>
                  <a:pt x="87109" y="224790"/>
                </a:lnTo>
                <a:lnTo>
                  <a:pt x="85331" y="223520"/>
                </a:lnTo>
                <a:lnTo>
                  <a:pt x="87769" y="223520"/>
                </a:lnTo>
                <a:lnTo>
                  <a:pt x="86131" y="222250"/>
                </a:lnTo>
                <a:lnTo>
                  <a:pt x="83299" y="218440"/>
                </a:lnTo>
                <a:lnTo>
                  <a:pt x="82397" y="218440"/>
                </a:lnTo>
                <a:lnTo>
                  <a:pt x="81013" y="217170"/>
                </a:lnTo>
                <a:lnTo>
                  <a:pt x="80308" y="215900"/>
                </a:lnTo>
                <a:lnTo>
                  <a:pt x="78460" y="215900"/>
                </a:lnTo>
                <a:lnTo>
                  <a:pt x="78077" y="215770"/>
                </a:lnTo>
                <a:lnTo>
                  <a:pt x="80236" y="215770"/>
                </a:lnTo>
                <a:lnTo>
                  <a:pt x="79660" y="214732"/>
                </a:lnTo>
                <a:lnTo>
                  <a:pt x="79616" y="213359"/>
                </a:lnTo>
                <a:lnTo>
                  <a:pt x="78930" y="212090"/>
                </a:lnTo>
                <a:close/>
              </a:path>
              <a:path w="206375" h="326390">
                <a:moveTo>
                  <a:pt x="146786" y="228600"/>
                </a:moveTo>
                <a:close/>
              </a:path>
              <a:path w="206375" h="326390">
                <a:moveTo>
                  <a:pt x="21259" y="226059"/>
                </a:moveTo>
                <a:lnTo>
                  <a:pt x="20599" y="227329"/>
                </a:lnTo>
                <a:lnTo>
                  <a:pt x="20358" y="228600"/>
                </a:lnTo>
                <a:lnTo>
                  <a:pt x="20921" y="228600"/>
                </a:lnTo>
                <a:lnTo>
                  <a:pt x="21259" y="226059"/>
                </a:lnTo>
                <a:close/>
              </a:path>
              <a:path w="206375" h="326390">
                <a:moveTo>
                  <a:pt x="26034" y="226059"/>
                </a:moveTo>
                <a:lnTo>
                  <a:pt x="25603" y="226059"/>
                </a:lnTo>
                <a:lnTo>
                  <a:pt x="25590" y="227329"/>
                </a:lnTo>
                <a:lnTo>
                  <a:pt x="26073" y="227329"/>
                </a:lnTo>
                <a:lnTo>
                  <a:pt x="27317" y="228600"/>
                </a:lnTo>
                <a:lnTo>
                  <a:pt x="27216" y="227329"/>
                </a:lnTo>
                <a:lnTo>
                  <a:pt x="26034" y="226059"/>
                </a:lnTo>
                <a:close/>
              </a:path>
              <a:path w="206375" h="326390">
                <a:moveTo>
                  <a:pt x="46532" y="198120"/>
                </a:moveTo>
                <a:lnTo>
                  <a:pt x="37731" y="198120"/>
                </a:lnTo>
                <a:lnTo>
                  <a:pt x="38061" y="199390"/>
                </a:lnTo>
                <a:lnTo>
                  <a:pt x="39776" y="201929"/>
                </a:lnTo>
                <a:lnTo>
                  <a:pt x="42718" y="207240"/>
                </a:lnTo>
                <a:lnTo>
                  <a:pt x="44615" y="210820"/>
                </a:lnTo>
                <a:lnTo>
                  <a:pt x="46287" y="214732"/>
                </a:lnTo>
                <a:lnTo>
                  <a:pt x="49707" y="222250"/>
                </a:lnTo>
                <a:lnTo>
                  <a:pt x="51803" y="226059"/>
                </a:lnTo>
                <a:lnTo>
                  <a:pt x="52895" y="228600"/>
                </a:lnTo>
                <a:lnTo>
                  <a:pt x="53479" y="228600"/>
                </a:lnTo>
                <a:lnTo>
                  <a:pt x="52679" y="227329"/>
                </a:lnTo>
                <a:lnTo>
                  <a:pt x="51978" y="225958"/>
                </a:lnTo>
                <a:lnTo>
                  <a:pt x="45389" y="209550"/>
                </a:lnTo>
                <a:lnTo>
                  <a:pt x="43332" y="205740"/>
                </a:lnTo>
                <a:lnTo>
                  <a:pt x="40678" y="201929"/>
                </a:lnTo>
                <a:lnTo>
                  <a:pt x="39395" y="199390"/>
                </a:lnTo>
                <a:lnTo>
                  <a:pt x="46367" y="199390"/>
                </a:lnTo>
                <a:lnTo>
                  <a:pt x="46532" y="198120"/>
                </a:lnTo>
                <a:close/>
              </a:path>
              <a:path w="206375" h="326390">
                <a:moveTo>
                  <a:pt x="63271" y="226059"/>
                </a:moveTo>
                <a:lnTo>
                  <a:pt x="62153" y="228600"/>
                </a:lnTo>
                <a:lnTo>
                  <a:pt x="62826" y="228600"/>
                </a:lnTo>
                <a:lnTo>
                  <a:pt x="63271" y="226059"/>
                </a:lnTo>
                <a:close/>
              </a:path>
              <a:path w="206375" h="326390">
                <a:moveTo>
                  <a:pt x="72859" y="226059"/>
                </a:moveTo>
                <a:lnTo>
                  <a:pt x="72847" y="228600"/>
                </a:lnTo>
                <a:lnTo>
                  <a:pt x="73202" y="228600"/>
                </a:lnTo>
                <a:lnTo>
                  <a:pt x="73113" y="226765"/>
                </a:lnTo>
                <a:lnTo>
                  <a:pt x="72859" y="226059"/>
                </a:lnTo>
                <a:close/>
              </a:path>
              <a:path w="206375" h="326390">
                <a:moveTo>
                  <a:pt x="95089" y="227406"/>
                </a:moveTo>
                <a:lnTo>
                  <a:pt x="95745" y="228600"/>
                </a:lnTo>
                <a:lnTo>
                  <a:pt x="98107" y="228600"/>
                </a:lnTo>
                <a:lnTo>
                  <a:pt x="95089" y="227406"/>
                </a:lnTo>
                <a:close/>
              </a:path>
              <a:path w="206375" h="326390">
                <a:moveTo>
                  <a:pt x="102294" y="226765"/>
                </a:moveTo>
                <a:lnTo>
                  <a:pt x="103174" y="228600"/>
                </a:lnTo>
                <a:lnTo>
                  <a:pt x="103746" y="228600"/>
                </a:lnTo>
                <a:lnTo>
                  <a:pt x="103225" y="227329"/>
                </a:lnTo>
                <a:lnTo>
                  <a:pt x="102294" y="226765"/>
                </a:lnTo>
                <a:close/>
              </a:path>
              <a:path w="206375" h="326390">
                <a:moveTo>
                  <a:pt x="102222" y="222250"/>
                </a:moveTo>
                <a:lnTo>
                  <a:pt x="101422" y="222250"/>
                </a:lnTo>
                <a:lnTo>
                  <a:pt x="103377" y="224790"/>
                </a:lnTo>
                <a:lnTo>
                  <a:pt x="103746" y="228600"/>
                </a:lnTo>
                <a:lnTo>
                  <a:pt x="105155" y="228600"/>
                </a:lnTo>
                <a:lnTo>
                  <a:pt x="105071" y="226765"/>
                </a:lnTo>
                <a:lnTo>
                  <a:pt x="104965" y="226059"/>
                </a:lnTo>
                <a:lnTo>
                  <a:pt x="105892" y="226059"/>
                </a:lnTo>
                <a:lnTo>
                  <a:pt x="104838" y="224790"/>
                </a:lnTo>
                <a:lnTo>
                  <a:pt x="104635" y="223520"/>
                </a:lnTo>
                <a:lnTo>
                  <a:pt x="103047" y="223520"/>
                </a:lnTo>
                <a:lnTo>
                  <a:pt x="102222" y="222250"/>
                </a:lnTo>
                <a:close/>
              </a:path>
              <a:path w="206375" h="326390">
                <a:moveTo>
                  <a:pt x="144779" y="226059"/>
                </a:moveTo>
                <a:lnTo>
                  <a:pt x="145618" y="227329"/>
                </a:lnTo>
                <a:lnTo>
                  <a:pt x="145961" y="228600"/>
                </a:lnTo>
                <a:lnTo>
                  <a:pt x="146691" y="228600"/>
                </a:lnTo>
                <a:lnTo>
                  <a:pt x="145656" y="227329"/>
                </a:lnTo>
                <a:lnTo>
                  <a:pt x="144779" y="226059"/>
                </a:lnTo>
                <a:close/>
              </a:path>
              <a:path w="206375" h="326390">
                <a:moveTo>
                  <a:pt x="121945" y="195579"/>
                </a:moveTo>
                <a:lnTo>
                  <a:pt x="119405" y="195579"/>
                </a:lnTo>
                <a:lnTo>
                  <a:pt x="122307" y="198161"/>
                </a:lnTo>
                <a:lnTo>
                  <a:pt x="131089" y="204470"/>
                </a:lnTo>
                <a:lnTo>
                  <a:pt x="130454" y="204470"/>
                </a:lnTo>
                <a:lnTo>
                  <a:pt x="131419" y="205740"/>
                </a:lnTo>
                <a:lnTo>
                  <a:pt x="133413" y="207009"/>
                </a:lnTo>
                <a:lnTo>
                  <a:pt x="134048" y="207009"/>
                </a:lnTo>
                <a:lnTo>
                  <a:pt x="135585" y="208279"/>
                </a:lnTo>
                <a:lnTo>
                  <a:pt x="136182" y="208279"/>
                </a:lnTo>
                <a:lnTo>
                  <a:pt x="138455" y="210820"/>
                </a:lnTo>
                <a:lnTo>
                  <a:pt x="140652" y="212090"/>
                </a:lnTo>
                <a:lnTo>
                  <a:pt x="143471" y="213359"/>
                </a:lnTo>
                <a:lnTo>
                  <a:pt x="145757" y="214629"/>
                </a:lnTo>
                <a:lnTo>
                  <a:pt x="148234" y="217170"/>
                </a:lnTo>
                <a:lnTo>
                  <a:pt x="150571" y="218440"/>
                </a:lnTo>
                <a:lnTo>
                  <a:pt x="150329" y="219709"/>
                </a:lnTo>
                <a:lnTo>
                  <a:pt x="151104" y="219709"/>
                </a:lnTo>
                <a:lnTo>
                  <a:pt x="154016" y="225958"/>
                </a:lnTo>
                <a:lnTo>
                  <a:pt x="154266" y="226059"/>
                </a:lnTo>
                <a:lnTo>
                  <a:pt x="154819" y="227103"/>
                </a:lnTo>
                <a:lnTo>
                  <a:pt x="154903" y="227406"/>
                </a:lnTo>
                <a:lnTo>
                  <a:pt x="154330" y="228600"/>
                </a:lnTo>
                <a:lnTo>
                  <a:pt x="157086" y="228600"/>
                </a:lnTo>
                <a:lnTo>
                  <a:pt x="156768" y="226059"/>
                </a:lnTo>
                <a:lnTo>
                  <a:pt x="155422" y="224790"/>
                </a:lnTo>
                <a:lnTo>
                  <a:pt x="155016" y="223520"/>
                </a:lnTo>
                <a:lnTo>
                  <a:pt x="152704" y="219709"/>
                </a:lnTo>
                <a:lnTo>
                  <a:pt x="151587" y="218440"/>
                </a:lnTo>
                <a:lnTo>
                  <a:pt x="152641" y="218440"/>
                </a:lnTo>
                <a:lnTo>
                  <a:pt x="159499" y="217170"/>
                </a:lnTo>
                <a:lnTo>
                  <a:pt x="154673" y="217170"/>
                </a:lnTo>
                <a:lnTo>
                  <a:pt x="149085" y="215900"/>
                </a:lnTo>
                <a:lnTo>
                  <a:pt x="148361" y="214629"/>
                </a:lnTo>
                <a:lnTo>
                  <a:pt x="146253" y="214629"/>
                </a:lnTo>
                <a:lnTo>
                  <a:pt x="144411" y="213359"/>
                </a:lnTo>
                <a:lnTo>
                  <a:pt x="144144" y="212090"/>
                </a:lnTo>
                <a:lnTo>
                  <a:pt x="139306" y="209550"/>
                </a:lnTo>
                <a:lnTo>
                  <a:pt x="136232" y="207009"/>
                </a:lnTo>
                <a:lnTo>
                  <a:pt x="134527" y="205731"/>
                </a:lnTo>
                <a:lnTo>
                  <a:pt x="132118" y="204470"/>
                </a:lnTo>
                <a:lnTo>
                  <a:pt x="122605" y="196850"/>
                </a:lnTo>
                <a:lnTo>
                  <a:pt x="121945" y="195579"/>
                </a:lnTo>
                <a:close/>
              </a:path>
              <a:path w="206375" h="326390">
                <a:moveTo>
                  <a:pt x="95046" y="227329"/>
                </a:moveTo>
                <a:lnTo>
                  <a:pt x="94894" y="227329"/>
                </a:lnTo>
                <a:lnTo>
                  <a:pt x="95089" y="227406"/>
                </a:lnTo>
                <a:close/>
              </a:path>
              <a:path w="206375" h="326390">
                <a:moveTo>
                  <a:pt x="6349" y="224790"/>
                </a:moveTo>
                <a:lnTo>
                  <a:pt x="5651" y="224790"/>
                </a:lnTo>
                <a:lnTo>
                  <a:pt x="4571" y="226059"/>
                </a:lnTo>
                <a:lnTo>
                  <a:pt x="4165" y="227329"/>
                </a:lnTo>
                <a:lnTo>
                  <a:pt x="4508" y="227329"/>
                </a:lnTo>
                <a:lnTo>
                  <a:pt x="6349" y="224790"/>
                </a:lnTo>
                <a:close/>
              </a:path>
              <a:path w="206375" h="326390">
                <a:moveTo>
                  <a:pt x="62623" y="226059"/>
                </a:moveTo>
                <a:lnTo>
                  <a:pt x="61048" y="226059"/>
                </a:lnTo>
                <a:lnTo>
                  <a:pt x="61442" y="227329"/>
                </a:lnTo>
                <a:lnTo>
                  <a:pt x="62090" y="227329"/>
                </a:lnTo>
                <a:lnTo>
                  <a:pt x="62623" y="226059"/>
                </a:lnTo>
                <a:close/>
              </a:path>
              <a:path w="206375" h="326390">
                <a:moveTo>
                  <a:pt x="140190" y="227103"/>
                </a:moveTo>
                <a:lnTo>
                  <a:pt x="140296" y="227329"/>
                </a:lnTo>
                <a:lnTo>
                  <a:pt x="141376" y="227329"/>
                </a:lnTo>
                <a:lnTo>
                  <a:pt x="140190" y="227103"/>
                </a:lnTo>
                <a:close/>
              </a:path>
              <a:path w="206375" h="326390">
                <a:moveTo>
                  <a:pt x="139699" y="226059"/>
                </a:moveTo>
                <a:lnTo>
                  <a:pt x="139634" y="226996"/>
                </a:lnTo>
                <a:lnTo>
                  <a:pt x="140190" y="227103"/>
                </a:lnTo>
                <a:lnTo>
                  <a:pt x="139699" y="226059"/>
                </a:lnTo>
                <a:close/>
              </a:path>
              <a:path w="206375" h="326390">
                <a:moveTo>
                  <a:pt x="101955" y="226059"/>
                </a:moveTo>
                <a:lnTo>
                  <a:pt x="101130" y="226059"/>
                </a:lnTo>
                <a:lnTo>
                  <a:pt x="102294" y="226765"/>
                </a:lnTo>
                <a:lnTo>
                  <a:pt x="101955" y="226059"/>
                </a:lnTo>
                <a:close/>
              </a:path>
              <a:path w="206375" h="326390">
                <a:moveTo>
                  <a:pt x="34023" y="223520"/>
                </a:moveTo>
                <a:lnTo>
                  <a:pt x="33680" y="224790"/>
                </a:lnTo>
                <a:lnTo>
                  <a:pt x="34112" y="224790"/>
                </a:lnTo>
                <a:lnTo>
                  <a:pt x="35382" y="226059"/>
                </a:lnTo>
                <a:lnTo>
                  <a:pt x="35090" y="224790"/>
                </a:lnTo>
                <a:lnTo>
                  <a:pt x="34023" y="223520"/>
                </a:lnTo>
                <a:close/>
              </a:path>
              <a:path w="206375" h="326390">
                <a:moveTo>
                  <a:pt x="37509" y="223520"/>
                </a:moveTo>
                <a:lnTo>
                  <a:pt x="36385" y="223520"/>
                </a:lnTo>
                <a:lnTo>
                  <a:pt x="36906" y="224790"/>
                </a:lnTo>
                <a:lnTo>
                  <a:pt x="37553" y="226059"/>
                </a:lnTo>
                <a:lnTo>
                  <a:pt x="38823" y="226059"/>
                </a:lnTo>
                <a:lnTo>
                  <a:pt x="39103" y="224790"/>
                </a:lnTo>
                <a:lnTo>
                  <a:pt x="38011" y="224790"/>
                </a:lnTo>
                <a:lnTo>
                  <a:pt x="37509" y="223520"/>
                </a:lnTo>
                <a:close/>
              </a:path>
              <a:path w="206375" h="326390">
                <a:moveTo>
                  <a:pt x="59982" y="215900"/>
                </a:moveTo>
                <a:lnTo>
                  <a:pt x="59105" y="215900"/>
                </a:lnTo>
                <a:lnTo>
                  <a:pt x="59524" y="217170"/>
                </a:lnTo>
                <a:lnTo>
                  <a:pt x="58585" y="217170"/>
                </a:lnTo>
                <a:lnTo>
                  <a:pt x="59245" y="218440"/>
                </a:lnTo>
                <a:lnTo>
                  <a:pt x="59816" y="219709"/>
                </a:lnTo>
                <a:lnTo>
                  <a:pt x="60261" y="220979"/>
                </a:lnTo>
                <a:lnTo>
                  <a:pt x="61493" y="224790"/>
                </a:lnTo>
                <a:lnTo>
                  <a:pt x="58966" y="224790"/>
                </a:lnTo>
                <a:lnTo>
                  <a:pt x="59677" y="226059"/>
                </a:lnTo>
                <a:lnTo>
                  <a:pt x="63220" y="226059"/>
                </a:lnTo>
                <a:lnTo>
                  <a:pt x="62750" y="224790"/>
                </a:lnTo>
                <a:lnTo>
                  <a:pt x="62382" y="222250"/>
                </a:lnTo>
                <a:lnTo>
                  <a:pt x="61925" y="220979"/>
                </a:lnTo>
                <a:lnTo>
                  <a:pt x="61455" y="219959"/>
                </a:lnTo>
                <a:lnTo>
                  <a:pt x="61379" y="218440"/>
                </a:lnTo>
                <a:lnTo>
                  <a:pt x="60959" y="218440"/>
                </a:lnTo>
                <a:lnTo>
                  <a:pt x="59982" y="215900"/>
                </a:lnTo>
                <a:close/>
              </a:path>
              <a:path w="206375" h="326390">
                <a:moveTo>
                  <a:pt x="100583" y="224790"/>
                </a:moveTo>
                <a:lnTo>
                  <a:pt x="100482" y="226059"/>
                </a:lnTo>
                <a:lnTo>
                  <a:pt x="101130" y="226059"/>
                </a:lnTo>
                <a:lnTo>
                  <a:pt x="100583" y="224790"/>
                </a:lnTo>
                <a:close/>
              </a:path>
              <a:path w="206375" h="326390">
                <a:moveTo>
                  <a:pt x="110616" y="224790"/>
                </a:moveTo>
                <a:lnTo>
                  <a:pt x="108927" y="224790"/>
                </a:lnTo>
                <a:lnTo>
                  <a:pt x="110604" y="226059"/>
                </a:lnTo>
                <a:lnTo>
                  <a:pt x="110616" y="224790"/>
                </a:lnTo>
                <a:close/>
              </a:path>
              <a:path w="206375" h="326390">
                <a:moveTo>
                  <a:pt x="153051" y="225565"/>
                </a:moveTo>
                <a:lnTo>
                  <a:pt x="153873" y="226059"/>
                </a:lnTo>
                <a:lnTo>
                  <a:pt x="154063" y="226059"/>
                </a:lnTo>
                <a:lnTo>
                  <a:pt x="153051" y="225565"/>
                </a:lnTo>
                <a:close/>
              </a:path>
              <a:path w="206375" h="326390">
                <a:moveTo>
                  <a:pt x="147535" y="222250"/>
                </a:moveTo>
                <a:lnTo>
                  <a:pt x="147345" y="222250"/>
                </a:lnTo>
                <a:lnTo>
                  <a:pt x="148018" y="223520"/>
                </a:lnTo>
                <a:lnTo>
                  <a:pt x="153051" y="225565"/>
                </a:lnTo>
                <a:lnTo>
                  <a:pt x="147535" y="222250"/>
                </a:lnTo>
                <a:close/>
              </a:path>
              <a:path w="206375" h="326390">
                <a:moveTo>
                  <a:pt x="38811" y="222250"/>
                </a:moveTo>
                <a:lnTo>
                  <a:pt x="38531" y="222250"/>
                </a:lnTo>
                <a:lnTo>
                  <a:pt x="38760" y="224790"/>
                </a:lnTo>
                <a:lnTo>
                  <a:pt x="39103" y="224790"/>
                </a:lnTo>
                <a:lnTo>
                  <a:pt x="39382" y="223520"/>
                </a:lnTo>
                <a:lnTo>
                  <a:pt x="38811" y="222250"/>
                </a:lnTo>
                <a:close/>
              </a:path>
              <a:path w="206375" h="326390">
                <a:moveTo>
                  <a:pt x="50473" y="217895"/>
                </a:moveTo>
                <a:lnTo>
                  <a:pt x="51688" y="219709"/>
                </a:lnTo>
                <a:lnTo>
                  <a:pt x="51930" y="219709"/>
                </a:lnTo>
                <a:lnTo>
                  <a:pt x="52603" y="220979"/>
                </a:lnTo>
                <a:lnTo>
                  <a:pt x="53670" y="224790"/>
                </a:lnTo>
                <a:lnTo>
                  <a:pt x="54940" y="224790"/>
                </a:lnTo>
                <a:lnTo>
                  <a:pt x="54711" y="223520"/>
                </a:lnTo>
                <a:lnTo>
                  <a:pt x="55378" y="223520"/>
                </a:lnTo>
                <a:lnTo>
                  <a:pt x="54762" y="222250"/>
                </a:lnTo>
                <a:lnTo>
                  <a:pt x="57238" y="222250"/>
                </a:lnTo>
                <a:lnTo>
                  <a:pt x="56756" y="220979"/>
                </a:lnTo>
                <a:lnTo>
                  <a:pt x="55321" y="220979"/>
                </a:lnTo>
                <a:lnTo>
                  <a:pt x="54635" y="219709"/>
                </a:lnTo>
                <a:lnTo>
                  <a:pt x="53771" y="218440"/>
                </a:lnTo>
                <a:lnTo>
                  <a:pt x="51028" y="218440"/>
                </a:lnTo>
                <a:lnTo>
                  <a:pt x="50473" y="217895"/>
                </a:lnTo>
                <a:close/>
              </a:path>
              <a:path w="206375" h="326390">
                <a:moveTo>
                  <a:pt x="57238" y="222250"/>
                </a:moveTo>
                <a:lnTo>
                  <a:pt x="55308" y="222250"/>
                </a:lnTo>
                <a:lnTo>
                  <a:pt x="57696" y="224790"/>
                </a:lnTo>
                <a:lnTo>
                  <a:pt x="60934" y="224790"/>
                </a:lnTo>
                <a:lnTo>
                  <a:pt x="58686" y="223520"/>
                </a:lnTo>
                <a:lnTo>
                  <a:pt x="57238" y="222250"/>
                </a:lnTo>
                <a:close/>
              </a:path>
              <a:path w="206375" h="326390">
                <a:moveTo>
                  <a:pt x="79146" y="205740"/>
                </a:moveTo>
                <a:lnTo>
                  <a:pt x="77647" y="205740"/>
                </a:lnTo>
                <a:lnTo>
                  <a:pt x="78003" y="208279"/>
                </a:lnTo>
                <a:lnTo>
                  <a:pt x="79387" y="208279"/>
                </a:lnTo>
                <a:lnTo>
                  <a:pt x="84753" y="213359"/>
                </a:lnTo>
                <a:lnTo>
                  <a:pt x="90230" y="217170"/>
                </a:lnTo>
                <a:lnTo>
                  <a:pt x="95255" y="220979"/>
                </a:lnTo>
                <a:lnTo>
                  <a:pt x="99301" y="224790"/>
                </a:lnTo>
                <a:lnTo>
                  <a:pt x="97431" y="222250"/>
                </a:lnTo>
                <a:lnTo>
                  <a:pt x="86119" y="213359"/>
                </a:lnTo>
                <a:lnTo>
                  <a:pt x="79298" y="207009"/>
                </a:lnTo>
                <a:lnTo>
                  <a:pt x="79146" y="205740"/>
                </a:lnTo>
                <a:close/>
              </a:path>
              <a:path w="206375" h="326390">
                <a:moveTo>
                  <a:pt x="110248" y="222250"/>
                </a:moveTo>
                <a:lnTo>
                  <a:pt x="109791" y="222250"/>
                </a:lnTo>
                <a:lnTo>
                  <a:pt x="111251" y="224790"/>
                </a:lnTo>
                <a:lnTo>
                  <a:pt x="113131" y="224790"/>
                </a:lnTo>
                <a:lnTo>
                  <a:pt x="110248" y="222250"/>
                </a:lnTo>
                <a:close/>
              </a:path>
              <a:path w="206375" h="326390">
                <a:moveTo>
                  <a:pt x="14223" y="222250"/>
                </a:moveTo>
                <a:lnTo>
                  <a:pt x="13817" y="222250"/>
                </a:lnTo>
                <a:lnTo>
                  <a:pt x="13258" y="223520"/>
                </a:lnTo>
                <a:lnTo>
                  <a:pt x="13608" y="223520"/>
                </a:lnTo>
                <a:lnTo>
                  <a:pt x="14223" y="222250"/>
                </a:lnTo>
                <a:close/>
              </a:path>
              <a:path w="206375" h="326390">
                <a:moveTo>
                  <a:pt x="28867" y="220979"/>
                </a:moveTo>
                <a:lnTo>
                  <a:pt x="28752" y="222250"/>
                </a:lnTo>
                <a:lnTo>
                  <a:pt x="28422" y="222250"/>
                </a:lnTo>
                <a:lnTo>
                  <a:pt x="28092" y="223520"/>
                </a:lnTo>
                <a:lnTo>
                  <a:pt x="28581" y="223520"/>
                </a:lnTo>
                <a:lnTo>
                  <a:pt x="29171" y="222250"/>
                </a:lnTo>
                <a:lnTo>
                  <a:pt x="28867" y="220979"/>
                </a:lnTo>
                <a:close/>
              </a:path>
              <a:path w="206375" h="326390">
                <a:moveTo>
                  <a:pt x="44246" y="220979"/>
                </a:moveTo>
                <a:lnTo>
                  <a:pt x="43205" y="220979"/>
                </a:lnTo>
                <a:lnTo>
                  <a:pt x="44996" y="223520"/>
                </a:lnTo>
                <a:lnTo>
                  <a:pt x="46710" y="223520"/>
                </a:lnTo>
                <a:lnTo>
                  <a:pt x="45580" y="222250"/>
                </a:lnTo>
                <a:lnTo>
                  <a:pt x="44716" y="222250"/>
                </a:lnTo>
                <a:lnTo>
                  <a:pt x="44246" y="220979"/>
                </a:lnTo>
                <a:close/>
              </a:path>
              <a:path w="206375" h="326390">
                <a:moveTo>
                  <a:pt x="46075" y="199390"/>
                </a:moveTo>
                <a:lnTo>
                  <a:pt x="45250" y="199390"/>
                </a:lnTo>
                <a:lnTo>
                  <a:pt x="47536" y="203200"/>
                </a:lnTo>
                <a:lnTo>
                  <a:pt x="49834" y="205740"/>
                </a:lnTo>
                <a:lnTo>
                  <a:pt x="56006" y="217170"/>
                </a:lnTo>
                <a:lnTo>
                  <a:pt x="58546" y="220979"/>
                </a:lnTo>
                <a:lnTo>
                  <a:pt x="59829" y="223520"/>
                </a:lnTo>
                <a:lnTo>
                  <a:pt x="60464" y="223520"/>
                </a:lnTo>
                <a:lnTo>
                  <a:pt x="59512" y="222250"/>
                </a:lnTo>
                <a:lnTo>
                  <a:pt x="50457" y="205486"/>
                </a:lnTo>
                <a:lnTo>
                  <a:pt x="48323" y="201929"/>
                </a:lnTo>
                <a:lnTo>
                  <a:pt x="46075" y="199390"/>
                </a:lnTo>
                <a:close/>
              </a:path>
              <a:path w="206375" h="326390">
                <a:moveTo>
                  <a:pt x="100050" y="218440"/>
                </a:moveTo>
                <a:lnTo>
                  <a:pt x="100342" y="219709"/>
                </a:lnTo>
                <a:lnTo>
                  <a:pt x="102946" y="222250"/>
                </a:lnTo>
                <a:lnTo>
                  <a:pt x="103047" y="223520"/>
                </a:lnTo>
                <a:lnTo>
                  <a:pt x="104635" y="223520"/>
                </a:lnTo>
                <a:lnTo>
                  <a:pt x="103644" y="220979"/>
                </a:lnTo>
                <a:lnTo>
                  <a:pt x="102146" y="220979"/>
                </a:lnTo>
                <a:lnTo>
                  <a:pt x="100050" y="218440"/>
                </a:lnTo>
                <a:close/>
              </a:path>
              <a:path w="206375" h="326390">
                <a:moveTo>
                  <a:pt x="106718" y="222250"/>
                </a:moveTo>
                <a:lnTo>
                  <a:pt x="108483" y="223520"/>
                </a:lnTo>
                <a:lnTo>
                  <a:pt x="108672" y="223336"/>
                </a:lnTo>
                <a:lnTo>
                  <a:pt x="106718" y="222250"/>
                </a:lnTo>
                <a:close/>
              </a:path>
              <a:path w="206375" h="326390">
                <a:moveTo>
                  <a:pt x="108857" y="223156"/>
                </a:moveTo>
                <a:lnTo>
                  <a:pt x="108672" y="223336"/>
                </a:lnTo>
                <a:lnTo>
                  <a:pt x="109004" y="223520"/>
                </a:lnTo>
                <a:lnTo>
                  <a:pt x="108857" y="223156"/>
                </a:lnTo>
                <a:close/>
              </a:path>
              <a:path w="206375" h="326390">
                <a:moveTo>
                  <a:pt x="108318" y="219709"/>
                </a:moveTo>
                <a:lnTo>
                  <a:pt x="107467" y="219709"/>
                </a:lnTo>
                <a:lnTo>
                  <a:pt x="108857" y="223156"/>
                </a:lnTo>
                <a:lnTo>
                  <a:pt x="109791" y="222250"/>
                </a:lnTo>
                <a:lnTo>
                  <a:pt x="110248" y="222250"/>
                </a:lnTo>
                <a:lnTo>
                  <a:pt x="108318" y="219709"/>
                </a:lnTo>
                <a:close/>
              </a:path>
              <a:path w="206375" h="326390">
                <a:moveTo>
                  <a:pt x="5118" y="219709"/>
                </a:moveTo>
                <a:lnTo>
                  <a:pt x="3416" y="219709"/>
                </a:lnTo>
                <a:lnTo>
                  <a:pt x="3060" y="222250"/>
                </a:lnTo>
                <a:lnTo>
                  <a:pt x="4102" y="222250"/>
                </a:lnTo>
                <a:lnTo>
                  <a:pt x="4521" y="220979"/>
                </a:lnTo>
                <a:lnTo>
                  <a:pt x="5118" y="219709"/>
                </a:lnTo>
                <a:close/>
              </a:path>
              <a:path w="206375" h="326390">
                <a:moveTo>
                  <a:pt x="6934" y="220979"/>
                </a:moveTo>
                <a:lnTo>
                  <a:pt x="6032" y="220979"/>
                </a:lnTo>
                <a:lnTo>
                  <a:pt x="5118" y="222250"/>
                </a:lnTo>
                <a:lnTo>
                  <a:pt x="5740" y="222250"/>
                </a:lnTo>
                <a:lnTo>
                  <a:pt x="6934" y="220979"/>
                </a:lnTo>
                <a:close/>
              </a:path>
              <a:path w="206375" h="326390">
                <a:moveTo>
                  <a:pt x="39547" y="205740"/>
                </a:moveTo>
                <a:lnTo>
                  <a:pt x="37071" y="205740"/>
                </a:lnTo>
                <a:lnTo>
                  <a:pt x="39039" y="209550"/>
                </a:lnTo>
                <a:lnTo>
                  <a:pt x="40754" y="212090"/>
                </a:lnTo>
                <a:lnTo>
                  <a:pt x="43096" y="217072"/>
                </a:lnTo>
                <a:lnTo>
                  <a:pt x="44056" y="219709"/>
                </a:lnTo>
                <a:lnTo>
                  <a:pt x="44716" y="222250"/>
                </a:lnTo>
                <a:lnTo>
                  <a:pt x="45504" y="222250"/>
                </a:lnTo>
                <a:lnTo>
                  <a:pt x="45326" y="220979"/>
                </a:lnTo>
                <a:lnTo>
                  <a:pt x="44983" y="220979"/>
                </a:lnTo>
                <a:lnTo>
                  <a:pt x="44767" y="219709"/>
                </a:lnTo>
                <a:lnTo>
                  <a:pt x="43878" y="218440"/>
                </a:lnTo>
                <a:lnTo>
                  <a:pt x="43975" y="217170"/>
                </a:lnTo>
                <a:lnTo>
                  <a:pt x="43497" y="217170"/>
                </a:lnTo>
                <a:lnTo>
                  <a:pt x="43101" y="215932"/>
                </a:lnTo>
                <a:lnTo>
                  <a:pt x="42308" y="214732"/>
                </a:lnTo>
                <a:lnTo>
                  <a:pt x="42365" y="214299"/>
                </a:lnTo>
                <a:lnTo>
                  <a:pt x="42722" y="213359"/>
                </a:lnTo>
                <a:lnTo>
                  <a:pt x="41859" y="213359"/>
                </a:lnTo>
                <a:lnTo>
                  <a:pt x="41198" y="212090"/>
                </a:lnTo>
                <a:lnTo>
                  <a:pt x="41274" y="210820"/>
                </a:lnTo>
                <a:lnTo>
                  <a:pt x="40449" y="210820"/>
                </a:lnTo>
                <a:lnTo>
                  <a:pt x="39496" y="208279"/>
                </a:lnTo>
                <a:lnTo>
                  <a:pt x="39204" y="207009"/>
                </a:lnTo>
                <a:lnTo>
                  <a:pt x="38874" y="207009"/>
                </a:lnTo>
                <a:lnTo>
                  <a:pt x="39547" y="205740"/>
                </a:lnTo>
                <a:close/>
              </a:path>
              <a:path w="206375" h="326390">
                <a:moveTo>
                  <a:pt x="45587" y="222108"/>
                </a:moveTo>
                <a:lnTo>
                  <a:pt x="45580" y="222250"/>
                </a:lnTo>
                <a:lnTo>
                  <a:pt x="45587" y="222108"/>
                </a:lnTo>
                <a:close/>
              </a:path>
              <a:path w="206375" h="326390">
                <a:moveTo>
                  <a:pt x="107467" y="219709"/>
                </a:moveTo>
                <a:lnTo>
                  <a:pt x="106794" y="219709"/>
                </a:lnTo>
                <a:lnTo>
                  <a:pt x="106235" y="220979"/>
                </a:lnTo>
                <a:lnTo>
                  <a:pt x="105467" y="220979"/>
                </a:lnTo>
                <a:lnTo>
                  <a:pt x="106235" y="222250"/>
                </a:lnTo>
                <a:lnTo>
                  <a:pt x="107467" y="219709"/>
                </a:lnTo>
                <a:close/>
              </a:path>
              <a:path w="206375" h="326390">
                <a:moveTo>
                  <a:pt x="144475" y="218440"/>
                </a:moveTo>
                <a:lnTo>
                  <a:pt x="150431" y="220979"/>
                </a:lnTo>
                <a:lnTo>
                  <a:pt x="148170" y="220979"/>
                </a:lnTo>
                <a:lnTo>
                  <a:pt x="150177" y="222250"/>
                </a:lnTo>
                <a:lnTo>
                  <a:pt x="151104" y="219709"/>
                </a:lnTo>
                <a:lnTo>
                  <a:pt x="150329" y="219709"/>
                </a:lnTo>
                <a:lnTo>
                  <a:pt x="144475" y="218440"/>
                </a:lnTo>
                <a:close/>
              </a:path>
              <a:path w="206375" h="326390">
                <a:moveTo>
                  <a:pt x="45592" y="218440"/>
                </a:moveTo>
                <a:lnTo>
                  <a:pt x="45402" y="218440"/>
                </a:lnTo>
                <a:lnTo>
                  <a:pt x="45338" y="220979"/>
                </a:lnTo>
                <a:lnTo>
                  <a:pt x="45587" y="222108"/>
                </a:lnTo>
                <a:lnTo>
                  <a:pt x="45592" y="218440"/>
                </a:lnTo>
                <a:close/>
              </a:path>
              <a:path w="206375" h="326390">
                <a:moveTo>
                  <a:pt x="14062" y="219959"/>
                </a:moveTo>
                <a:lnTo>
                  <a:pt x="13296" y="220979"/>
                </a:lnTo>
                <a:lnTo>
                  <a:pt x="13919" y="220979"/>
                </a:lnTo>
                <a:lnTo>
                  <a:pt x="14062" y="219959"/>
                </a:lnTo>
                <a:close/>
              </a:path>
              <a:path w="206375" h="326390">
                <a:moveTo>
                  <a:pt x="27406" y="210820"/>
                </a:moveTo>
                <a:lnTo>
                  <a:pt x="24523" y="210820"/>
                </a:lnTo>
                <a:lnTo>
                  <a:pt x="25222" y="213359"/>
                </a:lnTo>
                <a:lnTo>
                  <a:pt x="25839" y="216074"/>
                </a:lnTo>
                <a:lnTo>
                  <a:pt x="26185" y="217895"/>
                </a:lnTo>
                <a:lnTo>
                  <a:pt x="26283" y="219959"/>
                </a:lnTo>
                <a:lnTo>
                  <a:pt x="26466" y="220979"/>
                </a:lnTo>
                <a:lnTo>
                  <a:pt x="27254" y="220979"/>
                </a:lnTo>
                <a:lnTo>
                  <a:pt x="28193" y="219709"/>
                </a:lnTo>
                <a:lnTo>
                  <a:pt x="27063" y="219709"/>
                </a:lnTo>
                <a:lnTo>
                  <a:pt x="26959" y="218966"/>
                </a:lnTo>
                <a:lnTo>
                  <a:pt x="27000" y="218440"/>
                </a:lnTo>
                <a:lnTo>
                  <a:pt x="27317" y="217170"/>
                </a:lnTo>
                <a:lnTo>
                  <a:pt x="26936" y="217170"/>
                </a:lnTo>
                <a:lnTo>
                  <a:pt x="26733" y="215900"/>
                </a:lnTo>
                <a:lnTo>
                  <a:pt x="26517" y="213359"/>
                </a:lnTo>
                <a:lnTo>
                  <a:pt x="26377" y="213359"/>
                </a:lnTo>
                <a:lnTo>
                  <a:pt x="26250" y="212090"/>
                </a:lnTo>
                <a:lnTo>
                  <a:pt x="26606" y="212090"/>
                </a:lnTo>
                <a:lnTo>
                  <a:pt x="27406" y="210820"/>
                </a:lnTo>
                <a:close/>
              </a:path>
              <a:path w="206375" h="326390">
                <a:moveTo>
                  <a:pt x="37515" y="215900"/>
                </a:moveTo>
                <a:lnTo>
                  <a:pt x="36868" y="215900"/>
                </a:lnTo>
                <a:lnTo>
                  <a:pt x="36194" y="220979"/>
                </a:lnTo>
                <a:lnTo>
                  <a:pt x="36753" y="220979"/>
                </a:lnTo>
                <a:lnTo>
                  <a:pt x="37515" y="215900"/>
                </a:lnTo>
                <a:close/>
              </a:path>
              <a:path w="206375" h="326390">
                <a:moveTo>
                  <a:pt x="37591" y="218440"/>
                </a:moveTo>
                <a:lnTo>
                  <a:pt x="37147" y="218440"/>
                </a:lnTo>
                <a:lnTo>
                  <a:pt x="36753" y="220979"/>
                </a:lnTo>
                <a:lnTo>
                  <a:pt x="37122" y="220979"/>
                </a:lnTo>
                <a:lnTo>
                  <a:pt x="37591" y="218440"/>
                </a:lnTo>
                <a:close/>
              </a:path>
              <a:path w="206375" h="326390">
                <a:moveTo>
                  <a:pt x="53162" y="213359"/>
                </a:moveTo>
                <a:lnTo>
                  <a:pt x="52489" y="214629"/>
                </a:lnTo>
                <a:lnTo>
                  <a:pt x="52793" y="214629"/>
                </a:lnTo>
                <a:lnTo>
                  <a:pt x="53133" y="216074"/>
                </a:lnTo>
                <a:lnTo>
                  <a:pt x="55321" y="220979"/>
                </a:lnTo>
                <a:lnTo>
                  <a:pt x="56756" y="220979"/>
                </a:lnTo>
                <a:lnTo>
                  <a:pt x="55956" y="219709"/>
                </a:lnTo>
                <a:lnTo>
                  <a:pt x="55460" y="219709"/>
                </a:lnTo>
                <a:lnTo>
                  <a:pt x="54952" y="218440"/>
                </a:lnTo>
                <a:lnTo>
                  <a:pt x="54374" y="217072"/>
                </a:lnTo>
                <a:lnTo>
                  <a:pt x="53162" y="213359"/>
                </a:lnTo>
                <a:close/>
              </a:path>
              <a:path w="206375" h="326390">
                <a:moveTo>
                  <a:pt x="86042" y="203200"/>
                </a:moveTo>
                <a:lnTo>
                  <a:pt x="84124" y="203200"/>
                </a:lnTo>
                <a:lnTo>
                  <a:pt x="87109" y="205740"/>
                </a:lnTo>
                <a:lnTo>
                  <a:pt x="88061" y="207009"/>
                </a:lnTo>
                <a:lnTo>
                  <a:pt x="89484" y="208279"/>
                </a:lnTo>
                <a:lnTo>
                  <a:pt x="90690" y="208279"/>
                </a:lnTo>
                <a:lnTo>
                  <a:pt x="93256" y="210820"/>
                </a:lnTo>
                <a:lnTo>
                  <a:pt x="95948" y="213359"/>
                </a:lnTo>
                <a:lnTo>
                  <a:pt x="98666" y="214629"/>
                </a:lnTo>
                <a:lnTo>
                  <a:pt x="100228" y="217170"/>
                </a:lnTo>
                <a:lnTo>
                  <a:pt x="101523" y="218440"/>
                </a:lnTo>
                <a:lnTo>
                  <a:pt x="102146" y="220979"/>
                </a:lnTo>
                <a:lnTo>
                  <a:pt x="103644" y="220979"/>
                </a:lnTo>
                <a:lnTo>
                  <a:pt x="103416" y="219709"/>
                </a:lnTo>
                <a:lnTo>
                  <a:pt x="103111" y="218440"/>
                </a:lnTo>
                <a:lnTo>
                  <a:pt x="104609" y="218440"/>
                </a:lnTo>
                <a:lnTo>
                  <a:pt x="103581" y="217170"/>
                </a:lnTo>
                <a:lnTo>
                  <a:pt x="103339" y="217170"/>
                </a:lnTo>
                <a:lnTo>
                  <a:pt x="103326" y="216977"/>
                </a:lnTo>
                <a:lnTo>
                  <a:pt x="101549" y="215900"/>
                </a:lnTo>
                <a:lnTo>
                  <a:pt x="99288" y="214629"/>
                </a:lnTo>
                <a:lnTo>
                  <a:pt x="96862" y="212090"/>
                </a:lnTo>
                <a:lnTo>
                  <a:pt x="93675" y="209550"/>
                </a:lnTo>
                <a:lnTo>
                  <a:pt x="91490" y="208279"/>
                </a:lnTo>
                <a:lnTo>
                  <a:pt x="90995" y="207009"/>
                </a:lnTo>
                <a:lnTo>
                  <a:pt x="89039" y="207009"/>
                </a:lnTo>
                <a:lnTo>
                  <a:pt x="87401" y="204470"/>
                </a:lnTo>
                <a:lnTo>
                  <a:pt x="86829" y="204470"/>
                </a:lnTo>
                <a:lnTo>
                  <a:pt x="86042" y="203200"/>
                </a:lnTo>
                <a:close/>
              </a:path>
              <a:path w="206375" h="326390">
                <a:moveTo>
                  <a:pt x="104698" y="219709"/>
                </a:moveTo>
                <a:lnTo>
                  <a:pt x="105467" y="220979"/>
                </a:lnTo>
                <a:lnTo>
                  <a:pt x="104698" y="219709"/>
                </a:lnTo>
                <a:close/>
              </a:path>
              <a:path w="206375" h="326390">
                <a:moveTo>
                  <a:pt x="113436" y="218440"/>
                </a:moveTo>
                <a:lnTo>
                  <a:pt x="103111" y="218440"/>
                </a:lnTo>
                <a:lnTo>
                  <a:pt x="103911" y="219709"/>
                </a:lnTo>
                <a:lnTo>
                  <a:pt x="108318" y="219709"/>
                </a:lnTo>
                <a:lnTo>
                  <a:pt x="109931" y="220979"/>
                </a:lnTo>
                <a:lnTo>
                  <a:pt x="113436" y="218440"/>
                </a:lnTo>
                <a:close/>
              </a:path>
              <a:path w="206375" h="326390">
                <a:moveTo>
                  <a:pt x="15201" y="218440"/>
                </a:moveTo>
                <a:lnTo>
                  <a:pt x="14109" y="218440"/>
                </a:lnTo>
                <a:lnTo>
                  <a:pt x="12977" y="219498"/>
                </a:lnTo>
                <a:lnTo>
                  <a:pt x="12941" y="219709"/>
                </a:lnTo>
                <a:lnTo>
                  <a:pt x="14096" y="219709"/>
                </a:lnTo>
                <a:lnTo>
                  <a:pt x="14062" y="219959"/>
                </a:lnTo>
                <a:lnTo>
                  <a:pt x="15201" y="218440"/>
                </a:lnTo>
                <a:close/>
              </a:path>
              <a:path w="206375" h="326390">
                <a:moveTo>
                  <a:pt x="5943" y="209550"/>
                </a:moveTo>
                <a:lnTo>
                  <a:pt x="3746" y="209550"/>
                </a:lnTo>
                <a:lnTo>
                  <a:pt x="4038" y="212090"/>
                </a:lnTo>
                <a:lnTo>
                  <a:pt x="3541" y="214299"/>
                </a:lnTo>
                <a:lnTo>
                  <a:pt x="3441" y="219709"/>
                </a:lnTo>
                <a:lnTo>
                  <a:pt x="4673" y="219709"/>
                </a:lnTo>
                <a:lnTo>
                  <a:pt x="4887" y="216788"/>
                </a:lnTo>
                <a:lnTo>
                  <a:pt x="4952" y="214629"/>
                </a:lnTo>
                <a:lnTo>
                  <a:pt x="4762" y="213359"/>
                </a:lnTo>
                <a:lnTo>
                  <a:pt x="6400" y="212090"/>
                </a:lnTo>
                <a:lnTo>
                  <a:pt x="5156" y="212090"/>
                </a:lnTo>
                <a:lnTo>
                  <a:pt x="5841" y="210820"/>
                </a:lnTo>
                <a:lnTo>
                  <a:pt x="5118" y="210820"/>
                </a:lnTo>
                <a:lnTo>
                  <a:pt x="5836" y="209874"/>
                </a:lnTo>
                <a:lnTo>
                  <a:pt x="5943" y="209550"/>
                </a:lnTo>
                <a:close/>
              </a:path>
              <a:path w="206375" h="326390">
                <a:moveTo>
                  <a:pt x="6934" y="218440"/>
                </a:moveTo>
                <a:lnTo>
                  <a:pt x="6718" y="218440"/>
                </a:lnTo>
                <a:lnTo>
                  <a:pt x="4813" y="219709"/>
                </a:lnTo>
                <a:lnTo>
                  <a:pt x="6172" y="219709"/>
                </a:lnTo>
                <a:lnTo>
                  <a:pt x="6934" y="218440"/>
                </a:lnTo>
                <a:close/>
              </a:path>
              <a:path w="206375" h="326390">
                <a:moveTo>
                  <a:pt x="29209" y="217170"/>
                </a:moveTo>
                <a:lnTo>
                  <a:pt x="28346" y="218440"/>
                </a:lnTo>
                <a:lnTo>
                  <a:pt x="27698" y="219709"/>
                </a:lnTo>
                <a:lnTo>
                  <a:pt x="28193" y="219709"/>
                </a:lnTo>
                <a:lnTo>
                  <a:pt x="29133" y="218440"/>
                </a:lnTo>
                <a:lnTo>
                  <a:pt x="29209" y="217170"/>
                </a:lnTo>
                <a:close/>
              </a:path>
              <a:path w="206375" h="326390">
                <a:moveTo>
                  <a:pt x="82867" y="215900"/>
                </a:moveTo>
                <a:lnTo>
                  <a:pt x="83045" y="218440"/>
                </a:lnTo>
                <a:lnTo>
                  <a:pt x="83299" y="218440"/>
                </a:lnTo>
                <a:lnTo>
                  <a:pt x="84353" y="219709"/>
                </a:lnTo>
                <a:lnTo>
                  <a:pt x="82867" y="215900"/>
                </a:lnTo>
                <a:close/>
              </a:path>
              <a:path w="206375" h="326390">
                <a:moveTo>
                  <a:pt x="126898" y="215900"/>
                </a:moveTo>
                <a:lnTo>
                  <a:pt x="127114" y="218440"/>
                </a:lnTo>
                <a:lnTo>
                  <a:pt x="123024" y="218440"/>
                </a:lnTo>
                <a:lnTo>
                  <a:pt x="125526" y="219709"/>
                </a:lnTo>
                <a:lnTo>
                  <a:pt x="128492" y="219709"/>
                </a:lnTo>
                <a:lnTo>
                  <a:pt x="127355" y="218440"/>
                </a:lnTo>
                <a:lnTo>
                  <a:pt x="127611" y="217327"/>
                </a:lnTo>
                <a:lnTo>
                  <a:pt x="127533" y="216977"/>
                </a:lnTo>
                <a:lnTo>
                  <a:pt x="126898" y="215900"/>
                </a:lnTo>
                <a:close/>
              </a:path>
              <a:path w="206375" h="326390">
                <a:moveTo>
                  <a:pt x="126327" y="208735"/>
                </a:moveTo>
                <a:lnTo>
                  <a:pt x="127204" y="209550"/>
                </a:lnTo>
                <a:lnTo>
                  <a:pt x="133380" y="214732"/>
                </a:lnTo>
                <a:lnTo>
                  <a:pt x="137985" y="218440"/>
                </a:lnTo>
                <a:lnTo>
                  <a:pt x="140868" y="219709"/>
                </a:lnTo>
                <a:lnTo>
                  <a:pt x="141020" y="219709"/>
                </a:lnTo>
                <a:lnTo>
                  <a:pt x="136080" y="215900"/>
                </a:lnTo>
                <a:lnTo>
                  <a:pt x="130943" y="212090"/>
                </a:lnTo>
                <a:lnTo>
                  <a:pt x="126327" y="208735"/>
                </a:lnTo>
                <a:close/>
              </a:path>
              <a:path w="206375" h="326390">
                <a:moveTo>
                  <a:pt x="114998" y="207009"/>
                </a:moveTo>
                <a:lnTo>
                  <a:pt x="111302" y="207009"/>
                </a:lnTo>
                <a:lnTo>
                  <a:pt x="113068" y="208279"/>
                </a:lnTo>
                <a:lnTo>
                  <a:pt x="114541" y="210820"/>
                </a:lnTo>
                <a:lnTo>
                  <a:pt x="119964" y="214629"/>
                </a:lnTo>
                <a:lnTo>
                  <a:pt x="120954" y="214629"/>
                </a:lnTo>
                <a:lnTo>
                  <a:pt x="122504" y="217170"/>
                </a:lnTo>
                <a:lnTo>
                  <a:pt x="119240" y="217170"/>
                </a:lnTo>
                <a:lnTo>
                  <a:pt x="123686" y="218966"/>
                </a:lnTo>
                <a:lnTo>
                  <a:pt x="123024" y="218440"/>
                </a:lnTo>
                <a:lnTo>
                  <a:pt x="126479" y="218440"/>
                </a:lnTo>
                <a:lnTo>
                  <a:pt x="121437" y="213359"/>
                </a:lnTo>
                <a:lnTo>
                  <a:pt x="119405" y="212090"/>
                </a:lnTo>
                <a:lnTo>
                  <a:pt x="119600" y="210820"/>
                </a:lnTo>
                <a:lnTo>
                  <a:pt x="117005" y="210820"/>
                </a:lnTo>
                <a:lnTo>
                  <a:pt x="114998" y="207009"/>
                </a:lnTo>
                <a:close/>
              </a:path>
              <a:path w="206375" h="326390">
                <a:moveTo>
                  <a:pt x="20946" y="217327"/>
                </a:moveTo>
                <a:lnTo>
                  <a:pt x="19367" y="218440"/>
                </a:lnTo>
                <a:lnTo>
                  <a:pt x="20262" y="218440"/>
                </a:lnTo>
                <a:lnTo>
                  <a:pt x="20946" y="217327"/>
                </a:lnTo>
                <a:close/>
              </a:path>
              <a:path w="206375" h="326390">
                <a:moveTo>
                  <a:pt x="42430" y="199390"/>
                </a:moveTo>
                <a:lnTo>
                  <a:pt x="41084" y="199390"/>
                </a:lnTo>
                <a:lnTo>
                  <a:pt x="49784" y="214732"/>
                </a:lnTo>
                <a:lnTo>
                  <a:pt x="51067" y="217327"/>
                </a:lnTo>
                <a:lnTo>
                  <a:pt x="51523" y="218440"/>
                </a:lnTo>
                <a:lnTo>
                  <a:pt x="53263" y="218440"/>
                </a:lnTo>
                <a:lnTo>
                  <a:pt x="52171" y="217170"/>
                </a:lnTo>
                <a:lnTo>
                  <a:pt x="51688" y="217170"/>
                </a:lnTo>
                <a:lnTo>
                  <a:pt x="49885" y="213359"/>
                </a:lnTo>
                <a:lnTo>
                  <a:pt x="49910" y="212090"/>
                </a:lnTo>
                <a:lnTo>
                  <a:pt x="49441" y="212090"/>
                </a:lnTo>
                <a:lnTo>
                  <a:pt x="49517" y="210820"/>
                </a:lnTo>
                <a:lnTo>
                  <a:pt x="48945" y="210820"/>
                </a:lnTo>
                <a:lnTo>
                  <a:pt x="48005" y="209550"/>
                </a:lnTo>
                <a:lnTo>
                  <a:pt x="48247" y="208279"/>
                </a:lnTo>
                <a:lnTo>
                  <a:pt x="47599" y="208279"/>
                </a:lnTo>
                <a:lnTo>
                  <a:pt x="46672" y="207009"/>
                </a:lnTo>
                <a:lnTo>
                  <a:pt x="46367" y="207009"/>
                </a:lnTo>
                <a:lnTo>
                  <a:pt x="44651" y="204173"/>
                </a:lnTo>
                <a:lnTo>
                  <a:pt x="44061" y="203266"/>
                </a:lnTo>
                <a:lnTo>
                  <a:pt x="44094" y="201929"/>
                </a:lnTo>
                <a:lnTo>
                  <a:pt x="43319" y="201929"/>
                </a:lnTo>
                <a:lnTo>
                  <a:pt x="42938" y="200660"/>
                </a:lnTo>
                <a:lnTo>
                  <a:pt x="42443" y="200660"/>
                </a:lnTo>
                <a:lnTo>
                  <a:pt x="42430" y="199390"/>
                </a:lnTo>
                <a:close/>
              </a:path>
              <a:path w="206375" h="326390">
                <a:moveTo>
                  <a:pt x="52489" y="214629"/>
                </a:moveTo>
                <a:lnTo>
                  <a:pt x="52133" y="214629"/>
                </a:lnTo>
                <a:lnTo>
                  <a:pt x="53263" y="218440"/>
                </a:lnTo>
                <a:lnTo>
                  <a:pt x="53771" y="218440"/>
                </a:lnTo>
                <a:lnTo>
                  <a:pt x="53345" y="216977"/>
                </a:lnTo>
                <a:lnTo>
                  <a:pt x="53166" y="216214"/>
                </a:lnTo>
                <a:lnTo>
                  <a:pt x="52997" y="215770"/>
                </a:lnTo>
                <a:lnTo>
                  <a:pt x="52489" y="214629"/>
                </a:lnTo>
                <a:close/>
              </a:path>
              <a:path w="206375" h="326390">
                <a:moveTo>
                  <a:pt x="67856" y="213359"/>
                </a:moveTo>
                <a:lnTo>
                  <a:pt x="68795" y="215900"/>
                </a:lnTo>
                <a:lnTo>
                  <a:pt x="69126" y="217170"/>
                </a:lnTo>
                <a:lnTo>
                  <a:pt x="63118" y="217170"/>
                </a:lnTo>
                <a:lnTo>
                  <a:pt x="64160" y="218440"/>
                </a:lnTo>
                <a:lnTo>
                  <a:pt x="70942" y="218440"/>
                </a:lnTo>
                <a:lnTo>
                  <a:pt x="70827" y="216214"/>
                </a:lnTo>
                <a:lnTo>
                  <a:pt x="70764" y="215900"/>
                </a:lnTo>
                <a:lnTo>
                  <a:pt x="69468" y="215900"/>
                </a:lnTo>
                <a:lnTo>
                  <a:pt x="68935" y="214629"/>
                </a:lnTo>
                <a:lnTo>
                  <a:pt x="67856" y="213359"/>
                </a:lnTo>
                <a:close/>
              </a:path>
              <a:path w="206375" h="326390">
                <a:moveTo>
                  <a:pt x="103644" y="217170"/>
                </a:moveTo>
                <a:lnTo>
                  <a:pt x="104609" y="218440"/>
                </a:lnTo>
                <a:lnTo>
                  <a:pt x="106413" y="218440"/>
                </a:lnTo>
                <a:lnTo>
                  <a:pt x="103644" y="217170"/>
                </a:lnTo>
                <a:close/>
              </a:path>
              <a:path w="206375" h="326390">
                <a:moveTo>
                  <a:pt x="104609" y="215900"/>
                </a:moveTo>
                <a:lnTo>
                  <a:pt x="104165" y="215900"/>
                </a:lnTo>
                <a:lnTo>
                  <a:pt x="105194" y="217170"/>
                </a:lnTo>
                <a:lnTo>
                  <a:pt x="107835" y="218440"/>
                </a:lnTo>
                <a:lnTo>
                  <a:pt x="108915" y="218440"/>
                </a:lnTo>
                <a:lnTo>
                  <a:pt x="104609" y="215900"/>
                </a:lnTo>
                <a:close/>
              </a:path>
              <a:path w="206375" h="326390">
                <a:moveTo>
                  <a:pt x="107861" y="215900"/>
                </a:moveTo>
                <a:lnTo>
                  <a:pt x="107619" y="215900"/>
                </a:lnTo>
                <a:lnTo>
                  <a:pt x="109931" y="218440"/>
                </a:lnTo>
                <a:lnTo>
                  <a:pt x="111925" y="218440"/>
                </a:lnTo>
                <a:lnTo>
                  <a:pt x="111404" y="217170"/>
                </a:lnTo>
                <a:lnTo>
                  <a:pt x="109016" y="217170"/>
                </a:lnTo>
                <a:lnTo>
                  <a:pt x="107861" y="215900"/>
                </a:lnTo>
                <a:close/>
              </a:path>
              <a:path w="206375" h="326390">
                <a:moveTo>
                  <a:pt x="109994" y="214629"/>
                </a:moveTo>
                <a:lnTo>
                  <a:pt x="111328" y="215900"/>
                </a:lnTo>
                <a:lnTo>
                  <a:pt x="111834" y="216977"/>
                </a:lnTo>
                <a:lnTo>
                  <a:pt x="111925" y="218440"/>
                </a:lnTo>
                <a:lnTo>
                  <a:pt x="113614" y="218440"/>
                </a:lnTo>
                <a:lnTo>
                  <a:pt x="113703" y="217170"/>
                </a:lnTo>
                <a:lnTo>
                  <a:pt x="113969" y="215900"/>
                </a:lnTo>
                <a:lnTo>
                  <a:pt x="111963" y="215900"/>
                </a:lnTo>
                <a:lnTo>
                  <a:pt x="109994" y="214629"/>
                </a:lnTo>
                <a:close/>
              </a:path>
              <a:path w="206375" h="326390">
                <a:moveTo>
                  <a:pt x="49987" y="217170"/>
                </a:moveTo>
                <a:lnTo>
                  <a:pt x="49733" y="217170"/>
                </a:lnTo>
                <a:lnTo>
                  <a:pt x="50473" y="217895"/>
                </a:lnTo>
                <a:lnTo>
                  <a:pt x="49987" y="217170"/>
                </a:lnTo>
                <a:close/>
              </a:path>
              <a:path w="206375" h="326390">
                <a:moveTo>
                  <a:pt x="21170" y="217170"/>
                </a:moveTo>
                <a:lnTo>
                  <a:pt x="20946" y="217327"/>
                </a:lnTo>
                <a:lnTo>
                  <a:pt x="21170" y="217170"/>
                </a:lnTo>
                <a:close/>
              </a:path>
              <a:path w="206375" h="326390">
                <a:moveTo>
                  <a:pt x="27975" y="216318"/>
                </a:moveTo>
                <a:lnTo>
                  <a:pt x="26936" y="217170"/>
                </a:lnTo>
                <a:lnTo>
                  <a:pt x="27660" y="217170"/>
                </a:lnTo>
                <a:lnTo>
                  <a:pt x="27975" y="216318"/>
                </a:lnTo>
                <a:close/>
              </a:path>
              <a:path w="206375" h="326390">
                <a:moveTo>
                  <a:pt x="37261" y="213359"/>
                </a:moveTo>
                <a:lnTo>
                  <a:pt x="37122" y="213359"/>
                </a:lnTo>
                <a:lnTo>
                  <a:pt x="36318" y="214732"/>
                </a:lnTo>
                <a:lnTo>
                  <a:pt x="35102" y="217170"/>
                </a:lnTo>
                <a:lnTo>
                  <a:pt x="35833" y="217170"/>
                </a:lnTo>
                <a:lnTo>
                  <a:pt x="37261" y="213359"/>
                </a:lnTo>
                <a:close/>
              </a:path>
              <a:path w="206375" h="326390">
                <a:moveTo>
                  <a:pt x="44170" y="214629"/>
                </a:moveTo>
                <a:lnTo>
                  <a:pt x="43751" y="214629"/>
                </a:lnTo>
                <a:lnTo>
                  <a:pt x="43497" y="217170"/>
                </a:lnTo>
                <a:lnTo>
                  <a:pt x="43975" y="217170"/>
                </a:lnTo>
                <a:lnTo>
                  <a:pt x="44170" y="214629"/>
                </a:lnTo>
                <a:close/>
              </a:path>
              <a:path w="206375" h="326390">
                <a:moveTo>
                  <a:pt x="51676" y="214629"/>
                </a:moveTo>
                <a:lnTo>
                  <a:pt x="51371" y="214629"/>
                </a:lnTo>
                <a:lnTo>
                  <a:pt x="52031" y="217170"/>
                </a:lnTo>
                <a:lnTo>
                  <a:pt x="52171" y="217170"/>
                </a:lnTo>
                <a:lnTo>
                  <a:pt x="52250" y="216673"/>
                </a:lnTo>
                <a:lnTo>
                  <a:pt x="52303" y="215770"/>
                </a:lnTo>
                <a:lnTo>
                  <a:pt x="51676" y="214629"/>
                </a:lnTo>
                <a:close/>
              </a:path>
              <a:path w="206375" h="326390">
                <a:moveTo>
                  <a:pt x="57143" y="214667"/>
                </a:moveTo>
                <a:lnTo>
                  <a:pt x="56946" y="215900"/>
                </a:lnTo>
                <a:lnTo>
                  <a:pt x="57708" y="215900"/>
                </a:lnTo>
                <a:lnTo>
                  <a:pt x="58585" y="217170"/>
                </a:lnTo>
                <a:lnTo>
                  <a:pt x="57209" y="214732"/>
                </a:lnTo>
                <a:close/>
              </a:path>
              <a:path w="206375" h="326390">
                <a:moveTo>
                  <a:pt x="64274" y="214629"/>
                </a:moveTo>
                <a:lnTo>
                  <a:pt x="63512" y="214629"/>
                </a:lnTo>
                <a:lnTo>
                  <a:pt x="64122" y="215900"/>
                </a:lnTo>
                <a:lnTo>
                  <a:pt x="64998" y="215900"/>
                </a:lnTo>
                <a:lnTo>
                  <a:pt x="65633" y="217170"/>
                </a:lnTo>
                <a:lnTo>
                  <a:pt x="66014" y="217170"/>
                </a:lnTo>
                <a:lnTo>
                  <a:pt x="64274" y="214629"/>
                </a:lnTo>
                <a:close/>
              </a:path>
              <a:path w="206375" h="326390">
                <a:moveTo>
                  <a:pt x="63969" y="213359"/>
                </a:moveTo>
                <a:lnTo>
                  <a:pt x="65265" y="215900"/>
                </a:lnTo>
                <a:lnTo>
                  <a:pt x="66090" y="215900"/>
                </a:lnTo>
                <a:lnTo>
                  <a:pt x="66967" y="217170"/>
                </a:lnTo>
                <a:lnTo>
                  <a:pt x="66166" y="215900"/>
                </a:lnTo>
                <a:lnTo>
                  <a:pt x="64922" y="214629"/>
                </a:lnTo>
                <a:lnTo>
                  <a:pt x="63969" y="213359"/>
                </a:lnTo>
                <a:close/>
              </a:path>
              <a:path w="206375" h="326390">
                <a:moveTo>
                  <a:pt x="67157" y="214629"/>
                </a:moveTo>
                <a:lnTo>
                  <a:pt x="66370" y="214629"/>
                </a:lnTo>
                <a:lnTo>
                  <a:pt x="67246" y="215900"/>
                </a:lnTo>
                <a:lnTo>
                  <a:pt x="67856" y="217170"/>
                </a:lnTo>
                <a:lnTo>
                  <a:pt x="69126" y="217170"/>
                </a:lnTo>
                <a:lnTo>
                  <a:pt x="68630" y="215900"/>
                </a:lnTo>
                <a:lnTo>
                  <a:pt x="67538" y="215900"/>
                </a:lnTo>
                <a:lnTo>
                  <a:pt x="67157" y="214629"/>
                </a:lnTo>
                <a:close/>
              </a:path>
              <a:path w="206375" h="326390">
                <a:moveTo>
                  <a:pt x="103377" y="215900"/>
                </a:moveTo>
                <a:lnTo>
                  <a:pt x="103326" y="216977"/>
                </a:lnTo>
                <a:lnTo>
                  <a:pt x="103644" y="217170"/>
                </a:lnTo>
                <a:lnTo>
                  <a:pt x="103377" y="215900"/>
                </a:lnTo>
                <a:close/>
              </a:path>
              <a:path w="206375" h="326390">
                <a:moveTo>
                  <a:pt x="153847" y="215900"/>
                </a:moveTo>
                <a:lnTo>
                  <a:pt x="153060" y="215900"/>
                </a:lnTo>
                <a:lnTo>
                  <a:pt x="154673" y="217170"/>
                </a:lnTo>
                <a:lnTo>
                  <a:pt x="153847" y="215900"/>
                </a:lnTo>
                <a:close/>
              </a:path>
              <a:path w="206375" h="326390">
                <a:moveTo>
                  <a:pt x="155707" y="215955"/>
                </a:moveTo>
                <a:lnTo>
                  <a:pt x="154711" y="217170"/>
                </a:lnTo>
                <a:lnTo>
                  <a:pt x="158356" y="217170"/>
                </a:lnTo>
                <a:lnTo>
                  <a:pt x="155707" y="215955"/>
                </a:lnTo>
                <a:close/>
              </a:path>
              <a:path w="206375" h="326390">
                <a:moveTo>
                  <a:pt x="159034" y="216214"/>
                </a:moveTo>
                <a:lnTo>
                  <a:pt x="158356" y="217170"/>
                </a:lnTo>
                <a:lnTo>
                  <a:pt x="159499" y="217170"/>
                </a:lnTo>
                <a:lnTo>
                  <a:pt x="160044" y="217091"/>
                </a:lnTo>
                <a:lnTo>
                  <a:pt x="159034" y="216214"/>
                </a:lnTo>
                <a:close/>
              </a:path>
              <a:path w="206375" h="326390">
                <a:moveTo>
                  <a:pt x="162962" y="216673"/>
                </a:moveTo>
                <a:lnTo>
                  <a:pt x="162163" y="216788"/>
                </a:lnTo>
                <a:lnTo>
                  <a:pt x="162813" y="217170"/>
                </a:lnTo>
                <a:lnTo>
                  <a:pt x="162962" y="216673"/>
                </a:lnTo>
                <a:close/>
              </a:path>
              <a:path w="206375" h="326390">
                <a:moveTo>
                  <a:pt x="160703" y="215932"/>
                </a:moveTo>
                <a:lnTo>
                  <a:pt x="160179" y="217072"/>
                </a:lnTo>
                <a:lnTo>
                  <a:pt x="162163" y="216788"/>
                </a:lnTo>
                <a:lnTo>
                  <a:pt x="160703" y="215932"/>
                </a:lnTo>
                <a:close/>
              </a:path>
              <a:path w="206375" h="326390">
                <a:moveTo>
                  <a:pt x="164147" y="214629"/>
                </a:moveTo>
                <a:lnTo>
                  <a:pt x="163575" y="214629"/>
                </a:lnTo>
                <a:lnTo>
                  <a:pt x="162962" y="216673"/>
                </a:lnTo>
                <a:lnTo>
                  <a:pt x="168363" y="215900"/>
                </a:lnTo>
                <a:lnTo>
                  <a:pt x="165493" y="215900"/>
                </a:lnTo>
                <a:lnTo>
                  <a:pt x="164147" y="214629"/>
                </a:lnTo>
                <a:close/>
              </a:path>
              <a:path w="206375" h="326390">
                <a:moveTo>
                  <a:pt x="28486" y="215900"/>
                </a:moveTo>
                <a:lnTo>
                  <a:pt x="28130" y="215900"/>
                </a:lnTo>
                <a:lnTo>
                  <a:pt x="27975" y="216318"/>
                </a:lnTo>
                <a:lnTo>
                  <a:pt x="28486" y="215900"/>
                </a:lnTo>
                <a:close/>
              </a:path>
              <a:path w="206375" h="326390">
                <a:moveTo>
                  <a:pt x="159257" y="215900"/>
                </a:moveTo>
                <a:lnTo>
                  <a:pt x="158673" y="215900"/>
                </a:lnTo>
                <a:lnTo>
                  <a:pt x="159034" y="216214"/>
                </a:lnTo>
                <a:lnTo>
                  <a:pt x="159257" y="215900"/>
                </a:lnTo>
                <a:close/>
              </a:path>
              <a:path w="206375" h="326390">
                <a:moveTo>
                  <a:pt x="155752" y="215900"/>
                </a:moveTo>
                <a:lnTo>
                  <a:pt x="155587" y="215900"/>
                </a:lnTo>
                <a:lnTo>
                  <a:pt x="155752" y="215900"/>
                </a:lnTo>
                <a:close/>
              </a:path>
              <a:path w="206375" h="326390">
                <a:moveTo>
                  <a:pt x="160718" y="215900"/>
                </a:moveTo>
                <a:close/>
              </a:path>
              <a:path w="206375" h="326390">
                <a:moveTo>
                  <a:pt x="36842" y="213359"/>
                </a:moveTo>
                <a:lnTo>
                  <a:pt x="35674" y="213359"/>
                </a:lnTo>
                <a:lnTo>
                  <a:pt x="35175" y="214732"/>
                </a:lnTo>
                <a:lnTo>
                  <a:pt x="34696" y="215900"/>
                </a:lnTo>
                <a:lnTo>
                  <a:pt x="35234" y="215900"/>
                </a:lnTo>
                <a:lnTo>
                  <a:pt x="36842" y="213359"/>
                </a:lnTo>
                <a:close/>
              </a:path>
              <a:path w="206375" h="326390">
                <a:moveTo>
                  <a:pt x="60553" y="214629"/>
                </a:moveTo>
                <a:lnTo>
                  <a:pt x="57149" y="214629"/>
                </a:lnTo>
                <a:lnTo>
                  <a:pt x="58394" y="215900"/>
                </a:lnTo>
                <a:lnTo>
                  <a:pt x="61302" y="215900"/>
                </a:lnTo>
                <a:lnTo>
                  <a:pt x="60553" y="214629"/>
                </a:lnTo>
                <a:close/>
              </a:path>
              <a:path w="206375" h="326390">
                <a:moveTo>
                  <a:pt x="62204" y="214629"/>
                </a:moveTo>
                <a:lnTo>
                  <a:pt x="62128" y="215900"/>
                </a:lnTo>
                <a:lnTo>
                  <a:pt x="62712" y="215900"/>
                </a:lnTo>
                <a:lnTo>
                  <a:pt x="62204" y="214629"/>
                </a:lnTo>
                <a:close/>
              </a:path>
              <a:path w="206375" h="326390">
                <a:moveTo>
                  <a:pt x="67365" y="205740"/>
                </a:moveTo>
                <a:lnTo>
                  <a:pt x="65684" y="205740"/>
                </a:lnTo>
                <a:lnTo>
                  <a:pt x="68160" y="208279"/>
                </a:lnTo>
                <a:lnTo>
                  <a:pt x="71043" y="209550"/>
                </a:lnTo>
                <a:lnTo>
                  <a:pt x="75564" y="212090"/>
                </a:lnTo>
                <a:lnTo>
                  <a:pt x="75006" y="213359"/>
                </a:lnTo>
                <a:lnTo>
                  <a:pt x="75183" y="213359"/>
                </a:lnTo>
                <a:lnTo>
                  <a:pt x="77355" y="214629"/>
                </a:lnTo>
                <a:lnTo>
                  <a:pt x="78460" y="215900"/>
                </a:lnTo>
                <a:lnTo>
                  <a:pt x="79006" y="215900"/>
                </a:lnTo>
                <a:lnTo>
                  <a:pt x="77685" y="213359"/>
                </a:lnTo>
                <a:lnTo>
                  <a:pt x="76301" y="212090"/>
                </a:lnTo>
                <a:lnTo>
                  <a:pt x="75069" y="210820"/>
                </a:lnTo>
                <a:lnTo>
                  <a:pt x="78854" y="210820"/>
                </a:lnTo>
                <a:lnTo>
                  <a:pt x="79082" y="209550"/>
                </a:lnTo>
                <a:lnTo>
                  <a:pt x="74358" y="209550"/>
                </a:lnTo>
                <a:lnTo>
                  <a:pt x="73558" y="208279"/>
                </a:lnTo>
                <a:lnTo>
                  <a:pt x="69964" y="208279"/>
                </a:lnTo>
                <a:lnTo>
                  <a:pt x="67365" y="205740"/>
                </a:lnTo>
                <a:close/>
              </a:path>
              <a:path w="206375" h="326390">
                <a:moveTo>
                  <a:pt x="108751" y="211307"/>
                </a:moveTo>
                <a:lnTo>
                  <a:pt x="112585" y="215900"/>
                </a:lnTo>
                <a:lnTo>
                  <a:pt x="113969" y="215900"/>
                </a:lnTo>
                <a:lnTo>
                  <a:pt x="114147" y="214629"/>
                </a:lnTo>
                <a:lnTo>
                  <a:pt x="112255" y="214629"/>
                </a:lnTo>
                <a:lnTo>
                  <a:pt x="111518" y="213359"/>
                </a:lnTo>
                <a:lnTo>
                  <a:pt x="109994" y="212090"/>
                </a:lnTo>
                <a:lnTo>
                  <a:pt x="108751" y="211307"/>
                </a:lnTo>
                <a:close/>
              </a:path>
              <a:path w="206375" h="326390">
                <a:moveTo>
                  <a:pt x="120954" y="214629"/>
                </a:moveTo>
                <a:lnTo>
                  <a:pt x="116916" y="214629"/>
                </a:lnTo>
                <a:lnTo>
                  <a:pt x="118770" y="215900"/>
                </a:lnTo>
                <a:lnTo>
                  <a:pt x="120954" y="214629"/>
                </a:lnTo>
                <a:close/>
              </a:path>
              <a:path w="206375" h="326390">
                <a:moveTo>
                  <a:pt x="157286" y="214693"/>
                </a:moveTo>
                <a:lnTo>
                  <a:pt x="158432" y="215900"/>
                </a:lnTo>
                <a:lnTo>
                  <a:pt x="158673" y="215900"/>
                </a:lnTo>
                <a:lnTo>
                  <a:pt x="157286" y="214693"/>
                </a:lnTo>
                <a:close/>
              </a:path>
              <a:path w="206375" h="326390">
                <a:moveTo>
                  <a:pt x="158637" y="214720"/>
                </a:moveTo>
                <a:lnTo>
                  <a:pt x="159651" y="215900"/>
                </a:lnTo>
                <a:lnTo>
                  <a:pt x="160648" y="215900"/>
                </a:lnTo>
                <a:lnTo>
                  <a:pt x="158637" y="214720"/>
                </a:lnTo>
                <a:close/>
              </a:path>
              <a:path w="206375" h="326390">
                <a:moveTo>
                  <a:pt x="152057" y="201929"/>
                </a:moveTo>
                <a:lnTo>
                  <a:pt x="150012" y="201929"/>
                </a:lnTo>
                <a:lnTo>
                  <a:pt x="151994" y="203266"/>
                </a:lnTo>
                <a:lnTo>
                  <a:pt x="153847" y="204470"/>
                </a:lnTo>
                <a:lnTo>
                  <a:pt x="161112" y="207009"/>
                </a:lnTo>
                <a:lnTo>
                  <a:pt x="161086" y="209550"/>
                </a:lnTo>
                <a:lnTo>
                  <a:pt x="161226" y="209550"/>
                </a:lnTo>
                <a:lnTo>
                  <a:pt x="162064" y="210820"/>
                </a:lnTo>
                <a:lnTo>
                  <a:pt x="162864" y="210820"/>
                </a:lnTo>
                <a:lnTo>
                  <a:pt x="164947" y="213359"/>
                </a:lnTo>
                <a:lnTo>
                  <a:pt x="163588" y="213359"/>
                </a:lnTo>
                <a:lnTo>
                  <a:pt x="165226" y="214629"/>
                </a:lnTo>
                <a:lnTo>
                  <a:pt x="165836" y="214629"/>
                </a:lnTo>
                <a:lnTo>
                  <a:pt x="165493" y="215900"/>
                </a:lnTo>
                <a:lnTo>
                  <a:pt x="168363" y="215900"/>
                </a:lnTo>
                <a:lnTo>
                  <a:pt x="168173" y="214629"/>
                </a:lnTo>
                <a:lnTo>
                  <a:pt x="166496" y="212090"/>
                </a:lnTo>
                <a:lnTo>
                  <a:pt x="163512" y="209550"/>
                </a:lnTo>
                <a:lnTo>
                  <a:pt x="162839" y="208279"/>
                </a:lnTo>
                <a:lnTo>
                  <a:pt x="162077" y="208279"/>
                </a:lnTo>
                <a:lnTo>
                  <a:pt x="161594" y="207009"/>
                </a:lnTo>
                <a:lnTo>
                  <a:pt x="164299" y="207009"/>
                </a:lnTo>
                <a:lnTo>
                  <a:pt x="167576" y="205740"/>
                </a:lnTo>
                <a:lnTo>
                  <a:pt x="157937" y="205740"/>
                </a:lnTo>
                <a:lnTo>
                  <a:pt x="157048" y="204470"/>
                </a:lnTo>
                <a:lnTo>
                  <a:pt x="154419" y="203200"/>
                </a:lnTo>
                <a:lnTo>
                  <a:pt x="153669" y="203200"/>
                </a:lnTo>
                <a:lnTo>
                  <a:pt x="152057" y="201929"/>
                </a:lnTo>
                <a:close/>
              </a:path>
              <a:path w="206375" h="326390">
                <a:moveTo>
                  <a:pt x="77165" y="214629"/>
                </a:moveTo>
                <a:lnTo>
                  <a:pt x="74714" y="214629"/>
                </a:lnTo>
                <a:lnTo>
                  <a:pt x="78077" y="215770"/>
                </a:lnTo>
                <a:lnTo>
                  <a:pt x="77165" y="214629"/>
                </a:lnTo>
                <a:close/>
              </a:path>
              <a:path w="206375" h="326390">
                <a:moveTo>
                  <a:pt x="157467" y="213359"/>
                </a:moveTo>
                <a:lnTo>
                  <a:pt x="158483" y="214629"/>
                </a:lnTo>
                <a:lnTo>
                  <a:pt x="158637" y="214720"/>
                </a:lnTo>
                <a:lnTo>
                  <a:pt x="157467" y="213359"/>
                </a:lnTo>
                <a:close/>
              </a:path>
              <a:path w="206375" h="326390">
                <a:moveTo>
                  <a:pt x="157225" y="214629"/>
                </a:moveTo>
                <a:close/>
              </a:path>
              <a:path w="206375" h="326390">
                <a:moveTo>
                  <a:pt x="48437" y="198120"/>
                </a:moveTo>
                <a:lnTo>
                  <a:pt x="46659" y="198120"/>
                </a:lnTo>
                <a:lnTo>
                  <a:pt x="51117" y="203200"/>
                </a:lnTo>
                <a:lnTo>
                  <a:pt x="52628" y="205740"/>
                </a:lnTo>
                <a:lnTo>
                  <a:pt x="54051" y="207009"/>
                </a:lnTo>
                <a:lnTo>
                  <a:pt x="55232" y="209550"/>
                </a:lnTo>
                <a:lnTo>
                  <a:pt x="56464" y="210820"/>
                </a:lnTo>
                <a:lnTo>
                  <a:pt x="57442" y="213359"/>
                </a:lnTo>
                <a:lnTo>
                  <a:pt x="55816" y="213359"/>
                </a:lnTo>
                <a:lnTo>
                  <a:pt x="57143" y="214667"/>
                </a:lnTo>
                <a:lnTo>
                  <a:pt x="60553" y="214629"/>
                </a:lnTo>
                <a:lnTo>
                  <a:pt x="59054" y="212090"/>
                </a:lnTo>
                <a:lnTo>
                  <a:pt x="58000" y="212090"/>
                </a:lnTo>
                <a:lnTo>
                  <a:pt x="57607" y="210820"/>
                </a:lnTo>
                <a:lnTo>
                  <a:pt x="56984" y="210820"/>
                </a:lnTo>
                <a:lnTo>
                  <a:pt x="56514" y="209550"/>
                </a:lnTo>
                <a:lnTo>
                  <a:pt x="56197" y="209550"/>
                </a:lnTo>
                <a:lnTo>
                  <a:pt x="55829" y="208279"/>
                </a:lnTo>
                <a:lnTo>
                  <a:pt x="55079" y="208279"/>
                </a:lnTo>
                <a:lnTo>
                  <a:pt x="54571" y="207009"/>
                </a:lnTo>
                <a:lnTo>
                  <a:pt x="53276" y="205740"/>
                </a:lnTo>
                <a:lnTo>
                  <a:pt x="51917" y="203200"/>
                </a:lnTo>
                <a:lnTo>
                  <a:pt x="50444" y="200660"/>
                </a:lnTo>
                <a:lnTo>
                  <a:pt x="49758" y="200660"/>
                </a:lnTo>
                <a:lnTo>
                  <a:pt x="49669" y="199390"/>
                </a:lnTo>
                <a:lnTo>
                  <a:pt x="49314" y="199390"/>
                </a:lnTo>
                <a:lnTo>
                  <a:pt x="48437" y="198120"/>
                </a:lnTo>
                <a:close/>
              </a:path>
              <a:path w="206375" h="326390">
                <a:moveTo>
                  <a:pt x="5671" y="214055"/>
                </a:moveTo>
                <a:lnTo>
                  <a:pt x="4952" y="214629"/>
                </a:lnTo>
                <a:lnTo>
                  <a:pt x="5435" y="214629"/>
                </a:lnTo>
                <a:lnTo>
                  <a:pt x="5671" y="214055"/>
                </a:lnTo>
                <a:close/>
              </a:path>
              <a:path w="206375" h="326390">
                <a:moveTo>
                  <a:pt x="12230" y="213359"/>
                </a:moveTo>
                <a:lnTo>
                  <a:pt x="9270" y="213359"/>
                </a:lnTo>
                <a:lnTo>
                  <a:pt x="9918" y="214629"/>
                </a:lnTo>
                <a:lnTo>
                  <a:pt x="12014" y="214629"/>
                </a:lnTo>
                <a:lnTo>
                  <a:pt x="12230" y="213359"/>
                </a:lnTo>
                <a:close/>
              </a:path>
              <a:path w="206375" h="326390">
                <a:moveTo>
                  <a:pt x="34603" y="213977"/>
                </a:moveTo>
                <a:lnTo>
                  <a:pt x="34210" y="214299"/>
                </a:lnTo>
                <a:lnTo>
                  <a:pt x="34289" y="214629"/>
                </a:lnTo>
                <a:lnTo>
                  <a:pt x="34603" y="213977"/>
                </a:lnTo>
                <a:close/>
              </a:path>
              <a:path w="206375" h="326390">
                <a:moveTo>
                  <a:pt x="48704" y="193040"/>
                </a:moveTo>
                <a:lnTo>
                  <a:pt x="47891" y="193040"/>
                </a:lnTo>
                <a:lnTo>
                  <a:pt x="48628" y="194310"/>
                </a:lnTo>
                <a:lnTo>
                  <a:pt x="51964" y="198256"/>
                </a:lnTo>
                <a:lnTo>
                  <a:pt x="59893" y="207009"/>
                </a:lnTo>
                <a:lnTo>
                  <a:pt x="62280" y="210820"/>
                </a:lnTo>
                <a:lnTo>
                  <a:pt x="65468" y="214629"/>
                </a:lnTo>
                <a:lnTo>
                  <a:pt x="66459" y="214629"/>
                </a:lnTo>
                <a:lnTo>
                  <a:pt x="63309" y="209550"/>
                </a:lnTo>
                <a:lnTo>
                  <a:pt x="54101" y="199286"/>
                </a:lnTo>
                <a:lnTo>
                  <a:pt x="48704" y="193040"/>
                </a:lnTo>
                <a:close/>
              </a:path>
              <a:path w="206375" h="326390">
                <a:moveTo>
                  <a:pt x="110502" y="207009"/>
                </a:moveTo>
                <a:lnTo>
                  <a:pt x="109448" y="207009"/>
                </a:lnTo>
                <a:lnTo>
                  <a:pt x="110794" y="209550"/>
                </a:lnTo>
                <a:lnTo>
                  <a:pt x="110350" y="209550"/>
                </a:lnTo>
                <a:lnTo>
                  <a:pt x="111124" y="210820"/>
                </a:lnTo>
                <a:lnTo>
                  <a:pt x="111632" y="212090"/>
                </a:lnTo>
                <a:lnTo>
                  <a:pt x="111261" y="212090"/>
                </a:lnTo>
                <a:lnTo>
                  <a:pt x="112674" y="213359"/>
                </a:lnTo>
                <a:lnTo>
                  <a:pt x="112255" y="214629"/>
                </a:lnTo>
                <a:lnTo>
                  <a:pt x="114147" y="214629"/>
                </a:lnTo>
                <a:lnTo>
                  <a:pt x="114325" y="213359"/>
                </a:lnTo>
                <a:lnTo>
                  <a:pt x="112382" y="209550"/>
                </a:lnTo>
                <a:lnTo>
                  <a:pt x="110502" y="207009"/>
                </a:lnTo>
                <a:close/>
              </a:path>
              <a:path w="206375" h="326390">
                <a:moveTo>
                  <a:pt x="161404" y="213359"/>
                </a:moveTo>
                <a:lnTo>
                  <a:pt x="160997" y="214629"/>
                </a:lnTo>
                <a:lnTo>
                  <a:pt x="162928" y="214629"/>
                </a:lnTo>
                <a:lnTo>
                  <a:pt x="161404" y="213359"/>
                </a:lnTo>
                <a:close/>
              </a:path>
              <a:path w="206375" h="326390">
                <a:moveTo>
                  <a:pt x="6540" y="213359"/>
                </a:moveTo>
                <a:lnTo>
                  <a:pt x="5956" y="213359"/>
                </a:lnTo>
                <a:lnTo>
                  <a:pt x="5671" y="214055"/>
                </a:lnTo>
                <a:lnTo>
                  <a:pt x="6540" y="213359"/>
                </a:lnTo>
                <a:close/>
              </a:path>
              <a:path w="206375" h="326390">
                <a:moveTo>
                  <a:pt x="36906" y="212090"/>
                </a:moveTo>
                <a:lnTo>
                  <a:pt x="35394" y="212090"/>
                </a:lnTo>
                <a:lnTo>
                  <a:pt x="34899" y="213359"/>
                </a:lnTo>
                <a:lnTo>
                  <a:pt x="34603" y="213977"/>
                </a:lnTo>
                <a:lnTo>
                  <a:pt x="36906" y="212090"/>
                </a:lnTo>
                <a:close/>
              </a:path>
              <a:path w="206375" h="326390">
                <a:moveTo>
                  <a:pt x="43014" y="210820"/>
                </a:moveTo>
                <a:lnTo>
                  <a:pt x="41859" y="213359"/>
                </a:lnTo>
                <a:lnTo>
                  <a:pt x="42722" y="213359"/>
                </a:lnTo>
                <a:lnTo>
                  <a:pt x="43205" y="212090"/>
                </a:lnTo>
                <a:lnTo>
                  <a:pt x="43014" y="210820"/>
                </a:lnTo>
                <a:close/>
              </a:path>
              <a:path w="206375" h="326390">
                <a:moveTo>
                  <a:pt x="55537" y="212090"/>
                </a:moveTo>
                <a:lnTo>
                  <a:pt x="55295" y="213359"/>
                </a:lnTo>
                <a:lnTo>
                  <a:pt x="56895" y="213359"/>
                </a:lnTo>
                <a:lnTo>
                  <a:pt x="55537" y="212090"/>
                </a:lnTo>
                <a:close/>
              </a:path>
              <a:path w="206375" h="326390">
                <a:moveTo>
                  <a:pt x="67297" y="209550"/>
                </a:moveTo>
                <a:lnTo>
                  <a:pt x="66713" y="209550"/>
                </a:lnTo>
                <a:lnTo>
                  <a:pt x="66713" y="210820"/>
                </a:lnTo>
                <a:lnTo>
                  <a:pt x="68262" y="212090"/>
                </a:lnTo>
                <a:lnTo>
                  <a:pt x="68872" y="213359"/>
                </a:lnTo>
                <a:lnTo>
                  <a:pt x="70142" y="213359"/>
                </a:lnTo>
                <a:lnTo>
                  <a:pt x="68999" y="210820"/>
                </a:lnTo>
                <a:lnTo>
                  <a:pt x="67665" y="210820"/>
                </a:lnTo>
                <a:lnTo>
                  <a:pt x="67297" y="209550"/>
                </a:lnTo>
                <a:close/>
              </a:path>
              <a:path w="206375" h="326390">
                <a:moveTo>
                  <a:pt x="73050" y="212090"/>
                </a:moveTo>
                <a:lnTo>
                  <a:pt x="73685" y="213359"/>
                </a:lnTo>
                <a:lnTo>
                  <a:pt x="74320" y="213359"/>
                </a:lnTo>
                <a:lnTo>
                  <a:pt x="73050" y="212090"/>
                </a:lnTo>
                <a:close/>
              </a:path>
              <a:path w="206375" h="326390">
                <a:moveTo>
                  <a:pt x="84375" y="194310"/>
                </a:moveTo>
                <a:lnTo>
                  <a:pt x="83667" y="194310"/>
                </a:lnTo>
                <a:lnTo>
                  <a:pt x="98628" y="207009"/>
                </a:lnTo>
                <a:lnTo>
                  <a:pt x="107086" y="213359"/>
                </a:lnTo>
                <a:lnTo>
                  <a:pt x="107937" y="213359"/>
                </a:lnTo>
                <a:lnTo>
                  <a:pt x="106451" y="212090"/>
                </a:lnTo>
                <a:lnTo>
                  <a:pt x="95694" y="203200"/>
                </a:lnTo>
                <a:lnTo>
                  <a:pt x="89090" y="198120"/>
                </a:lnTo>
                <a:lnTo>
                  <a:pt x="84375" y="194310"/>
                </a:lnTo>
                <a:close/>
              </a:path>
              <a:path w="206375" h="326390">
                <a:moveTo>
                  <a:pt x="6680" y="210820"/>
                </a:moveTo>
                <a:lnTo>
                  <a:pt x="6489" y="210820"/>
                </a:lnTo>
                <a:lnTo>
                  <a:pt x="5156" y="212090"/>
                </a:lnTo>
                <a:lnTo>
                  <a:pt x="6400" y="212090"/>
                </a:lnTo>
                <a:lnTo>
                  <a:pt x="6680" y="210820"/>
                </a:lnTo>
                <a:close/>
              </a:path>
              <a:path w="206375" h="326390">
                <a:moveTo>
                  <a:pt x="8953" y="203200"/>
                </a:moveTo>
                <a:lnTo>
                  <a:pt x="4571" y="203200"/>
                </a:lnTo>
                <a:lnTo>
                  <a:pt x="5130" y="204470"/>
                </a:lnTo>
                <a:lnTo>
                  <a:pt x="5575" y="205740"/>
                </a:lnTo>
                <a:lnTo>
                  <a:pt x="4864" y="208279"/>
                </a:lnTo>
                <a:lnTo>
                  <a:pt x="2971" y="209550"/>
                </a:lnTo>
                <a:lnTo>
                  <a:pt x="6083" y="209550"/>
                </a:lnTo>
                <a:lnTo>
                  <a:pt x="5836" y="209874"/>
                </a:lnTo>
                <a:lnTo>
                  <a:pt x="5524" y="210820"/>
                </a:lnTo>
                <a:lnTo>
                  <a:pt x="6680" y="210820"/>
                </a:lnTo>
                <a:lnTo>
                  <a:pt x="7086" y="212090"/>
                </a:lnTo>
                <a:lnTo>
                  <a:pt x="10185" y="212090"/>
                </a:lnTo>
                <a:lnTo>
                  <a:pt x="8801" y="210820"/>
                </a:lnTo>
                <a:lnTo>
                  <a:pt x="7226" y="209550"/>
                </a:lnTo>
                <a:lnTo>
                  <a:pt x="7725" y="207009"/>
                </a:lnTo>
                <a:lnTo>
                  <a:pt x="7073" y="207009"/>
                </a:lnTo>
                <a:lnTo>
                  <a:pt x="6921" y="205740"/>
                </a:lnTo>
                <a:lnTo>
                  <a:pt x="6819" y="204470"/>
                </a:lnTo>
                <a:lnTo>
                  <a:pt x="7480" y="204470"/>
                </a:lnTo>
                <a:lnTo>
                  <a:pt x="8953" y="203200"/>
                </a:lnTo>
                <a:close/>
              </a:path>
              <a:path w="206375" h="326390">
                <a:moveTo>
                  <a:pt x="10934" y="208279"/>
                </a:moveTo>
                <a:lnTo>
                  <a:pt x="10695" y="211307"/>
                </a:lnTo>
                <a:lnTo>
                  <a:pt x="10617" y="212090"/>
                </a:lnTo>
                <a:lnTo>
                  <a:pt x="11125" y="212090"/>
                </a:lnTo>
                <a:lnTo>
                  <a:pt x="11150" y="210820"/>
                </a:lnTo>
                <a:lnTo>
                  <a:pt x="11008" y="209874"/>
                </a:lnTo>
                <a:lnTo>
                  <a:pt x="10934" y="208279"/>
                </a:lnTo>
                <a:close/>
              </a:path>
              <a:path w="206375" h="326390">
                <a:moveTo>
                  <a:pt x="50203" y="209550"/>
                </a:moveTo>
                <a:lnTo>
                  <a:pt x="49758" y="209550"/>
                </a:lnTo>
                <a:lnTo>
                  <a:pt x="49441" y="212090"/>
                </a:lnTo>
                <a:lnTo>
                  <a:pt x="49910" y="212090"/>
                </a:lnTo>
                <a:lnTo>
                  <a:pt x="50203" y="209550"/>
                </a:lnTo>
                <a:close/>
              </a:path>
              <a:path w="206375" h="326390">
                <a:moveTo>
                  <a:pt x="107022" y="208279"/>
                </a:moveTo>
                <a:lnTo>
                  <a:pt x="111261" y="212090"/>
                </a:lnTo>
                <a:lnTo>
                  <a:pt x="109994" y="210820"/>
                </a:lnTo>
                <a:lnTo>
                  <a:pt x="107022" y="208279"/>
                </a:lnTo>
                <a:close/>
              </a:path>
              <a:path w="206375" h="326390">
                <a:moveTo>
                  <a:pt x="108343" y="210820"/>
                </a:moveTo>
                <a:lnTo>
                  <a:pt x="107975" y="210820"/>
                </a:lnTo>
                <a:lnTo>
                  <a:pt x="108751" y="211307"/>
                </a:lnTo>
                <a:lnTo>
                  <a:pt x="108343" y="210820"/>
                </a:lnTo>
                <a:close/>
              </a:path>
              <a:path w="206375" h="326390">
                <a:moveTo>
                  <a:pt x="18554" y="209550"/>
                </a:moveTo>
                <a:lnTo>
                  <a:pt x="17716" y="210820"/>
                </a:lnTo>
                <a:lnTo>
                  <a:pt x="18554" y="209550"/>
                </a:lnTo>
                <a:close/>
              </a:path>
              <a:path w="206375" h="326390">
                <a:moveTo>
                  <a:pt x="22123" y="209550"/>
                </a:moveTo>
                <a:lnTo>
                  <a:pt x="18554" y="209550"/>
                </a:lnTo>
                <a:lnTo>
                  <a:pt x="19367" y="210820"/>
                </a:lnTo>
                <a:lnTo>
                  <a:pt x="23418" y="210820"/>
                </a:lnTo>
                <a:lnTo>
                  <a:pt x="22123" y="209550"/>
                </a:lnTo>
                <a:close/>
              </a:path>
              <a:path w="206375" h="326390">
                <a:moveTo>
                  <a:pt x="27584" y="208279"/>
                </a:moveTo>
                <a:lnTo>
                  <a:pt x="25234" y="208279"/>
                </a:lnTo>
                <a:lnTo>
                  <a:pt x="23621" y="210820"/>
                </a:lnTo>
                <a:lnTo>
                  <a:pt x="26111" y="210820"/>
                </a:lnTo>
                <a:lnTo>
                  <a:pt x="25717" y="209550"/>
                </a:lnTo>
                <a:lnTo>
                  <a:pt x="27584" y="208279"/>
                </a:lnTo>
                <a:close/>
              </a:path>
              <a:path w="206375" h="326390">
                <a:moveTo>
                  <a:pt x="42202" y="209550"/>
                </a:moveTo>
                <a:lnTo>
                  <a:pt x="41922" y="209550"/>
                </a:lnTo>
                <a:lnTo>
                  <a:pt x="40779" y="210820"/>
                </a:lnTo>
                <a:lnTo>
                  <a:pt x="41770" y="210820"/>
                </a:lnTo>
                <a:lnTo>
                  <a:pt x="42202" y="209550"/>
                </a:lnTo>
                <a:close/>
              </a:path>
              <a:path w="206375" h="326390">
                <a:moveTo>
                  <a:pt x="49745" y="207009"/>
                </a:moveTo>
                <a:lnTo>
                  <a:pt x="49174" y="207009"/>
                </a:lnTo>
                <a:lnTo>
                  <a:pt x="48945" y="210820"/>
                </a:lnTo>
                <a:lnTo>
                  <a:pt x="49517" y="210820"/>
                </a:lnTo>
                <a:lnTo>
                  <a:pt x="49745" y="207009"/>
                </a:lnTo>
                <a:close/>
              </a:path>
              <a:path w="206375" h="326390">
                <a:moveTo>
                  <a:pt x="57073" y="208279"/>
                </a:moveTo>
                <a:lnTo>
                  <a:pt x="56845" y="208279"/>
                </a:lnTo>
                <a:lnTo>
                  <a:pt x="56730" y="209550"/>
                </a:lnTo>
                <a:lnTo>
                  <a:pt x="56959" y="209550"/>
                </a:lnTo>
                <a:lnTo>
                  <a:pt x="56984" y="210820"/>
                </a:lnTo>
                <a:lnTo>
                  <a:pt x="57607" y="210820"/>
                </a:lnTo>
                <a:lnTo>
                  <a:pt x="57213" y="209550"/>
                </a:lnTo>
                <a:lnTo>
                  <a:pt x="57073" y="208279"/>
                </a:lnTo>
                <a:close/>
              </a:path>
              <a:path w="206375" h="326390">
                <a:moveTo>
                  <a:pt x="58966" y="196850"/>
                </a:moveTo>
                <a:lnTo>
                  <a:pt x="59321" y="198120"/>
                </a:lnTo>
                <a:lnTo>
                  <a:pt x="59562" y="198120"/>
                </a:lnTo>
                <a:lnTo>
                  <a:pt x="59423" y="199390"/>
                </a:lnTo>
                <a:lnTo>
                  <a:pt x="58178" y="199390"/>
                </a:lnTo>
                <a:lnTo>
                  <a:pt x="61540" y="203266"/>
                </a:lnTo>
                <a:lnTo>
                  <a:pt x="66967" y="208279"/>
                </a:lnTo>
                <a:lnTo>
                  <a:pt x="67957" y="210820"/>
                </a:lnTo>
                <a:lnTo>
                  <a:pt x="68999" y="210820"/>
                </a:lnTo>
                <a:lnTo>
                  <a:pt x="68491" y="209550"/>
                </a:lnTo>
                <a:lnTo>
                  <a:pt x="65684" y="205740"/>
                </a:lnTo>
                <a:lnTo>
                  <a:pt x="67365" y="205740"/>
                </a:lnTo>
                <a:lnTo>
                  <a:pt x="66065" y="204470"/>
                </a:lnTo>
                <a:lnTo>
                  <a:pt x="65049" y="204470"/>
                </a:lnTo>
                <a:lnTo>
                  <a:pt x="62941" y="201929"/>
                </a:lnTo>
                <a:lnTo>
                  <a:pt x="62433" y="201929"/>
                </a:lnTo>
                <a:lnTo>
                  <a:pt x="61861" y="200660"/>
                </a:lnTo>
                <a:lnTo>
                  <a:pt x="61061" y="200660"/>
                </a:lnTo>
                <a:lnTo>
                  <a:pt x="60134" y="199390"/>
                </a:lnTo>
                <a:lnTo>
                  <a:pt x="59867" y="198120"/>
                </a:lnTo>
                <a:lnTo>
                  <a:pt x="58966" y="196850"/>
                </a:lnTo>
                <a:close/>
              </a:path>
              <a:path w="206375" h="326390">
                <a:moveTo>
                  <a:pt x="117322" y="208279"/>
                </a:moveTo>
                <a:lnTo>
                  <a:pt x="117005" y="210820"/>
                </a:lnTo>
                <a:lnTo>
                  <a:pt x="118668" y="210820"/>
                </a:lnTo>
                <a:lnTo>
                  <a:pt x="117322" y="208279"/>
                </a:lnTo>
                <a:close/>
              </a:path>
              <a:path w="206375" h="326390">
                <a:moveTo>
                  <a:pt x="119989" y="208279"/>
                </a:moveTo>
                <a:lnTo>
                  <a:pt x="119697" y="208279"/>
                </a:lnTo>
                <a:lnTo>
                  <a:pt x="118795" y="209550"/>
                </a:lnTo>
                <a:lnTo>
                  <a:pt x="118668" y="210820"/>
                </a:lnTo>
                <a:lnTo>
                  <a:pt x="119600" y="210820"/>
                </a:lnTo>
                <a:lnTo>
                  <a:pt x="119989" y="208279"/>
                </a:lnTo>
                <a:close/>
              </a:path>
              <a:path w="206375" h="326390">
                <a:moveTo>
                  <a:pt x="157987" y="209550"/>
                </a:moveTo>
                <a:lnTo>
                  <a:pt x="158699" y="210820"/>
                </a:lnTo>
                <a:lnTo>
                  <a:pt x="162064" y="210820"/>
                </a:lnTo>
                <a:lnTo>
                  <a:pt x="157987" y="209550"/>
                </a:lnTo>
                <a:close/>
              </a:path>
              <a:path w="206375" h="326390">
                <a:moveTo>
                  <a:pt x="13436" y="208279"/>
                </a:moveTo>
                <a:lnTo>
                  <a:pt x="13639" y="209550"/>
                </a:lnTo>
                <a:lnTo>
                  <a:pt x="13919" y="209550"/>
                </a:lnTo>
                <a:lnTo>
                  <a:pt x="13436" y="208279"/>
                </a:lnTo>
                <a:close/>
              </a:path>
              <a:path w="206375" h="326390">
                <a:moveTo>
                  <a:pt x="20028" y="204843"/>
                </a:moveTo>
                <a:lnTo>
                  <a:pt x="19075" y="207009"/>
                </a:lnTo>
                <a:lnTo>
                  <a:pt x="16840" y="207009"/>
                </a:lnTo>
                <a:lnTo>
                  <a:pt x="17337" y="208314"/>
                </a:lnTo>
                <a:lnTo>
                  <a:pt x="17868" y="209550"/>
                </a:lnTo>
                <a:lnTo>
                  <a:pt x="21793" y="209550"/>
                </a:lnTo>
                <a:lnTo>
                  <a:pt x="20116" y="208279"/>
                </a:lnTo>
                <a:lnTo>
                  <a:pt x="19367" y="208279"/>
                </a:lnTo>
                <a:lnTo>
                  <a:pt x="19786" y="205740"/>
                </a:lnTo>
                <a:lnTo>
                  <a:pt x="20028" y="204843"/>
                </a:lnTo>
                <a:close/>
              </a:path>
              <a:path w="206375" h="326390">
                <a:moveTo>
                  <a:pt x="21666" y="207009"/>
                </a:moveTo>
                <a:lnTo>
                  <a:pt x="21793" y="209550"/>
                </a:lnTo>
                <a:lnTo>
                  <a:pt x="22326" y="209550"/>
                </a:lnTo>
                <a:lnTo>
                  <a:pt x="21666" y="207009"/>
                </a:lnTo>
                <a:close/>
              </a:path>
              <a:path w="206375" h="326390">
                <a:moveTo>
                  <a:pt x="33058" y="208279"/>
                </a:moveTo>
                <a:lnTo>
                  <a:pt x="32651" y="209550"/>
                </a:lnTo>
                <a:lnTo>
                  <a:pt x="33273" y="209550"/>
                </a:lnTo>
                <a:lnTo>
                  <a:pt x="33058" y="208279"/>
                </a:lnTo>
                <a:close/>
              </a:path>
              <a:path w="206375" h="326390">
                <a:moveTo>
                  <a:pt x="74548" y="207009"/>
                </a:moveTo>
                <a:lnTo>
                  <a:pt x="74627" y="208314"/>
                </a:lnTo>
                <a:lnTo>
                  <a:pt x="76085" y="209550"/>
                </a:lnTo>
                <a:lnTo>
                  <a:pt x="79336" y="209550"/>
                </a:lnTo>
                <a:lnTo>
                  <a:pt x="79349" y="208279"/>
                </a:lnTo>
                <a:lnTo>
                  <a:pt x="74955" y="208279"/>
                </a:lnTo>
                <a:lnTo>
                  <a:pt x="74548" y="207009"/>
                </a:lnTo>
                <a:close/>
              </a:path>
              <a:path w="206375" h="326390">
                <a:moveTo>
                  <a:pt x="109575" y="208279"/>
                </a:moveTo>
                <a:lnTo>
                  <a:pt x="109867" y="209550"/>
                </a:lnTo>
                <a:lnTo>
                  <a:pt x="110350" y="209550"/>
                </a:lnTo>
                <a:lnTo>
                  <a:pt x="109575" y="208279"/>
                </a:lnTo>
                <a:close/>
              </a:path>
              <a:path w="206375" h="326390">
                <a:moveTo>
                  <a:pt x="136182" y="208279"/>
                </a:moveTo>
                <a:lnTo>
                  <a:pt x="134734" y="208279"/>
                </a:lnTo>
                <a:lnTo>
                  <a:pt x="135369" y="209550"/>
                </a:lnTo>
                <a:lnTo>
                  <a:pt x="135801" y="209550"/>
                </a:lnTo>
                <a:lnTo>
                  <a:pt x="136182" y="208279"/>
                </a:lnTo>
                <a:close/>
              </a:path>
              <a:path w="206375" h="326390">
                <a:moveTo>
                  <a:pt x="141528" y="204409"/>
                </a:moveTo>
                <a:lnTo>
                  <a:pt x="148684" y="208279"/>
                </a:lnTo>
                <a:lnTo>
                  <a:pt x="152895" y="209550"/>
                </a:lnTo>
                <a:lnTo>
                  <a:pt x="153238" y="209550"/>
                </a:lnTo>
                <a:lnTo>
                  <a:pt x="146460" y="207009"/>
                </a:lnTo>
                <a:lnTo>
                  <a:pt x="141528" y="204409"/>
                </a:lnTo>
                <a:close/>
              </a:path>
              <a:path w="206375" h="326390">
                <a:moveTo>
                  <a:pt x="122329" y="205020"/>
                </a:moveTo>
                <a:lnTo>
                  <a:pt x="125748" y="208314"/>
                </a:lnTo>
                <a:lnTo>
                  <a:pt x="126327" y="208735"/>
                </a:lnTo>
                <a:lnTo>
                  <a:pt x="122329" y="205020"/>
                </a:lnTo>
                <a:close/>
              </a:path>
              <a:path w="206375" h="326390">
                <a:moveTo>
                  <a:pt x="24684" y="207240"/>
                </a:moveTo>
                <a:lnTo>
                  <a:pt x="25196" y="208279"/>
                </a:lnTo>
                <a:lnTo>
                  <a:pt x="24684" y="207240"/>
                </a:lnTo>
                <a:close/>
              </a:path>
              <a:path w="206375" h="326390">
                <a:moveTo>
                  <a:pt x="26936" y="199390"/>
                </a:moveTo>
                <a:lnTo>
                  <a:pt x="20510" y="199390"/>
                </a:lnTo>
                <a:lnTo>
                  <a:pt x="21958" y="200660"/>
                </a:lnTo>
                <a:lnTo>
                  <a:pt x="25653" y="200660"/>
                </a:lnTo>
                <a:lnTo>
                  <a:pt x="25958" y="201929"/>
                </a:lnTo>
                <a:lnTo>
                  <a:pt x="26187" y="201929"/>
                </a:lnTo>
                <a:lnTo>
                  <a:pt x="26355" y="205486"/>
                </a:lnTo>
                <a:lnTo>
                  <a:pt x="26238" y="207009"/>
                </a:lnTo>
                <a:lnTo>
                  <a:pt x="25717" y="208279"/>
                </a:lnTo>
                <a:lnTo>
                  <a:pt x="27139" y="208279"/>
                </a:lnTo>
                <a:lnTo>
                  <a:pt x="27381" y="207009"/>
                </a:lnTo>
                <a:lnTo>
                  <a:pt x="27660" y="205740"/>
                </a:lnTo>
                <a:lnTo>
                  <a:pt x="28600" y="205740"/>
                </a:lnTo>
                <a:lnTo>
                  <a:pt x="28003" y="203200"/>
                </a:lnTo>
                <a:lnTo>
                  <a:pt x="29908" y="203200"/>
                </a:lnTo>
                <a:lnTo>
                  <a:pt x="28917" y="201929"/>
                </a:lnTo>
                <a:lnTo>
                  <a:pt x="27838" y="200660"/>
                </a:lnTo>
                <a:lnTo>
                  <a:pt x="26936" y="199390"/>
                </a:lnTo>
                <a:close/>
              </a:path>
              <a:path w="206375" h="326390">
                <a:moveTo>
                  <a:pt x="33235" y="207009"/>
                </a:moveTo>
                <a:lnTo>
                  <a:pt x="32219" y="208279"/>
                </a:lnTo>
                <a:lnTo>
                  <a:pt x="32994" y="208279"/>
                </a:lnTo>
                <a:lnTo>
                  <a:pt x="33235" y="207009"/>
                </a:lnTo>
                <a:close/>
              </a:path>
              <a:path w="206375" h="326390">
                <a:moveTo>
                  <a:pt x="48488" y="207009"/>
                </a:moveTo>
                <a:lnTo>
                  <a:pt x="48247" y="207009"/>
                </a:lnTo>
                <a:lnTo>
                  <a:pt x="47599" y="208279"/>
                </a:lnTo>
                <a:lnTo>
                  <a:pt x="48247" y="208279"/>
                </a:lnTo>
                <a:lnTo>
                  <a:pt x="48488" y="207009"/>
                </a:lnTo>
                <a:close/>
              </a:path>
              <a:path w="206375" h="326390">
                <a:moveTo>
                  <a:pt x="55714" y="207009"/>
                </a:moveTo>
                <a:lnTo>
                  <a:pt x="55270" y="207009"/>
                </a:lnTo>
                <a:lnTo>
                  <a:pt x="55346" y="208279"/>
                </a:lnTo>
                <a:lnTo>
                  <a:pt x="55829" y="208279"/>
                </a:lnTo>
                <a:lnTo>
                  <a:pt x="55714" y="207009"/>
                </a:lnTo>
                <a:close/>
              </a:path>
              <a:path w="206375" h="326390">
                <a:moveTo>
                  <a:pt x="71386" y="207009"/>
                </a:moveTo>
                <a:lnTo>
                  <a:pt x="71666" y="208279"/>
                </a:lnTo>
                <a:lnTo>
                  <a:pt x="73558" y="208279"/>
                </a:lnTo>
                <a:lnTo>
                  <a:pt x="71386" y="207009"/>
                </a:lnTo>
                <a:close/>
              </a:path>
              <a:path w="206375" h="326390">
                <a:moveTo>
                  <a:pt x="77368" y="207009"/>
                </a:moveTo>
                <a:lnTo>
                  <a:pt x="76187" y="207009"/>
                </a:lnTo>
                <a:lnTo>
                  <a:pt x="76885" y="208279"/>
                </a:lnTo>
                <a:lnTo>
                  <a:pt x="78003" y="208279"/>
                </a:lnTo>
                <a:lnTo>
                  <a:pt x="77368" y="207009"/>
                </a:lnTo>
                <a:close/>
              </a:path>
              <a:path w="206375" h="326390">
                <a:moveTo>
                  <a:pt x="23317" y="204470"/>
                </a:moveTo>
                <a:lnTo>
                  <a:pt x="23888" y="205740"/>
                </a:lnTo>
                <a:lnTo>
                  <a:pt x="24684" y="207240"/>
                </a:lnTo>
                <a:lnTo>
                  <a:pt x="23317" y="204470"/>
                </a:lnTo>
                <a:close/>
              </a:path>
              <a:path w="206375" h="326390">
                <a:moveTo>
                  <a:pt x="8572" y="204470"/>
                </a:moveTo>
                <a:lnTo>
                  <a:pt x="7302" y="207009"/>
                </a:lnTo>
                <a:lnTo>
                  <a:pt x="7725" y="207009"/>
                </a:lnTo>
                <a:lnTo>
                  <a:pt x="7975" y="205740"/>
                </a:lnTo>
                <a:lnTo>
                  <a:pt x="8572" y="204470"/>
                </a:lnTo>
                <a:close/>
              </a:path>
              <a:path w="206375" h="326390">
                <a:moveTo>
                  <a:pt x="32511" y="205740"/>
                </a:moveTo>
                <a:lnTo>
                  <a:pt x="32054" y="205740"/>
                </a:lnTo>
                <a:lnTo>
                  <a:pt x="31711" y="207009"/>
                </a:lnTo>
                <a:lnTo>
                  <a:pt x="32283" y="207009"/>
                </a:lnTo>
                <a:lnTo>
                  <a:pt x="32511" y="205740"/>
                </a:lnTo>
                <a:close/>
              </a:path>
              <a:path w="206375" h="326390">
                <a:moveTo>
                  <a:pt x="47586" y="205740"/>
                </a:moveTo>
                <a:lnTo>
                  <a:pt x="47015" y="205740"/>
                </a:lnTo>
                <a:lnTo>
                  <a:pt x="46367" y="207009"/>
                </a:lnTo>
                <a:lnTo>
                  <a:pt x="46862" y="207009"/>
                </a:lnTo>
                <a:lnTo>
                  <a:pt x="47586" y="205740"/>
                </a:lnTo>
                <a:close/>
              </a:path>
              <a:path w="206375" h="326390">
                <a:moveTo>
                  <a:pt x="75628" y="205740"/>
                </a:moveTo>
                <a:lnTo>
                  <a:pt x="75615" y="207009"/>
                </a:lnTo>
                <a:lnTo>
                  <a:pt x="76377" y="207009"/>
                </a:lnTo>
                <a:lnTo>
                  <a:pt x="75628" y="205740"/>
                </a:lnTo>
                <a:close/>
              </a:path>
              <a:path w="206375" h="326390">
                <a:moveTo>
                  <a:pt x="89750" y="205740"/>
                </a:moveTo>
                <a:lnTo>
                  <a:pt x="89763" y="207009"/>
                </a:lnTo>
                <a:lnTo>
                  <a:pt x="91198" y="207009"/>
                </a:lnTo>
                <a:lnTo>
                  <a:pt x="89750" y="205740"/>
                </a:lnTo>
                <a:close/>
              </a:path>
              <a:path w="206375" h="326390">
                <a:moveTo>
                  <a:pt x="107861" y="203200"/>
                </a:moveTo>
                <a:lnTo>
                  <a:pt x="105079" y="203200"/>
                </a:lnTo>
                <a:lnTo>
                  <a:pt x="107124" y="204470"/>
                </a:lnTo>
                <a:lnTo>
                  <a:pt x="108927" y="207009"/>
                </a:lnTo>
                <a:lnTo>
                  <a:pt x="117513" y="207009"/>
                </a:lnTo>
                <a:lnTo>
                  <a:pt x="119595" y="205740"/>
                </a:lnTo>
                <a:lnTo>
                  <a:pt x="113703" y="205740"/>
                </a:lnTo>
                <a:lnTo>
                  <a:pt x="112953" y="204470"/>
                </a:lnTo>
                <a:lnTo>
                  <a:pt x="109486" y="204470"/>
                </a:lnTo>
                <a:lnTo>
                  <a:pt x="107861" y="203200"/>
                </a:lnTo>
                <a:close/>
              </a:path>
              <a:path w="206375" h="326390">
                <a:moveTo>
                  <a:pt x="39158" y="204820"/>
                </a:moveTo>
                <a:lnTo>
                  <a:pt x="38468" y="205740"/>
                </a:lnTo>
                <a:lnTo>
                  <a:pt x="39001" y="205740"/>
                </a:lnTo>
                <a:lnTo>
                  <a:pt x="39158" y="204820"/>
                </a:lnTo>
                <a:close/>
              </a:path>
              <a:path w="206375" h="326390">
                <a:moveTo>
                  <a:pt x="74760" y="205645"/>
                </a:moveTo>
                <a:lnTo>
                  <a:pt x="74904" y="205740"/>
                </a:lnTo>
                <a:lnTo>
                  <a:pt x="74760" y="205645"/>
                </a:lnTo>
                <a:close/>
              </a:path>
              <a:path w="206375" h="326390">
                <a:moveTo>
                  <a:pt x="68427" y="194310"/>
                </a:moveTo>
                <a:lnTo>
                  <a:pt x="67716" y="194310"/>
                </a:lnTo>
                <a:lnTo>
                  <a:pt x="70294" y="196850"/>
                </a:lnTo>
                <a:lnTo>
                  <a:pt x="72436" y="198161"/>
                </a:lnTo>
                <a:lnTo>
                  <a:pt x="73825" y="199390"/>
                </a:lnTo>
                <a:lnTo>
                  <a:pt x="74802" y="200660"/>
                </a:lnTo>
                <a:lnTo>
                  <a:pt x="75818" y="201929"/>
                </a:lnTo>
                <a:lnTo>
                  <a:pt x="76428" y="203200"/>
                </a:lnTo>
                <a:lnTo>
                  <a:pt x="76060" y="203200"/>
                </a:lnTo>
                <a:lnTo>
                  <a:pt x="77063" y="204470"/>
                </a:lnTo>
                <a:lnTo>
                  <a:pt x="76657" y="204470"/>
                </a:lnTo>
                <a:lnTo>
                  <a:pt x="77495" y="205740"/>
                </a:lnTo>
                <a:lnTo>
                  <a:pt x="78727" y="205740"/>
                </a:lnTo>
                <a:lnTo>
                  <a:pt x="78083" y="203200"/>
                </a:lnTo>
                <a:lnTo>
                  <a:pt x="76428" y="203200"/>
                </a:lnTo>
                <a:lnTo>
                  <a:pt x="75637" y="202596"/>
                </a:lnTo>
                <a:lnTo>
                  <a:pt x="77930" y="202596"/>
                </a:lnTo>
                <a:lnTo>
                  <a:pt x="77762" y="201929"/>
                </a:lnTo>
                <a:lnTo>
                  <a:pt x="79514" y="201929"/>
                </a:lnTo>
                <a:lnTo>
                  <a:pt x="79120" y="200660"/>
                </a:lnTo>
                <a:lnTo>
                  <a:pt x="76758" y="200660"/>
                </a:lnTo>
                <a:lnTo>
                  <a:pt x="74434" y="199390"/>
                </a:lnTo>
                <a:lnTo>
                  <a:pt x="72605" y="196850"/>
                </a:lnTo>
                <a:lnTo>
                  <a:pt x="68427" y="194310"/>
                </a:lnTo>
                <a:close/>
              </a:path>
              <a:path w="206375" h="326390">
                <a:moveTo>
                  <a:pt x="114274" y="203200"/>
                </a:moveTo>
                <a:lnTo>
                  <a:pt x="113918" y="203200"/>
                </a:lnTo>
                <a:lnTo>
                  <a:pt x="116839" y="204470"/>
                </a:lnTo>
                <a:lnTo>
                  <a:pt x="113703" y="205740"/>
                </a:lnTo>
                <a:lnTo>
                  <a:pt x="119595" y="205740"/>
                </a:lnTo>
                <a:lnTo>
                  <a:pt x="120230" y="204470"/>
                </a:lnTo>
                <a:lnTo>
                  <a:pt x="117906" y="204470"/>
                </a:lnTo>
                <a:lnTo>
                  <a:pt x="114274" y="203200"/>
                </a:lnTo>
                <a:close/>
              </a:path>
              <a:path w="206375" h="326390">
                <a:moveTo>
                  <a:pt x="169202" y="199390"/>
                </a:moveTo>
                <a:lnTo>
                  <a:pt x="167436" y="199390"/>
                </a:lnTo>
                <a:lnTo>
                  <a:pt x="174459" y="201929"/>
                </a:lnTo>
                <a:lnTo>
                  <a:pt x="173926" y="203200"/>
                </a:lnTo>
                <a:lnTo>
                  <a:pt x="170611" y="203200"/>
                </a:lnTo>
                <a:lnTo>
                  <a:pt x="170129" y="204470"/>
                </a:lnTo>
                <a:lnTo>
                  <a:pt x="164109" y="204470"/>
                </a:lnTo>
                <a:lnTo>
                  <a:pt x="157937" y="205740"/>
                </a:lnTo>
                <a:lnTo>
                  <a:pt x="169620" y="205731"/>
                </a:lnTo>
                <a:lnTo>
                  <a:pt x="177152" y="203200"/>
                </a:lnTo>
                <a:lnTo>
                  <a:pt x="177393" y="201929"/>
                </a:lnTo>
                <a:lnTo>
                  <a:pt x="175259" y="201929"/>
                </a:lnTo>
                <a:lnTo>
                  <a:pt x="172834" y="200660"/>
                </a:lnTo>
                <a:lnTo>
                  <a:pt x="169202" y="199390"/>
                </a:lnTo>
                <a:close/>
              </a:path>
              <a:path w="206375" h="326390">
                <a:moveTo>
                  <a:pt x="51337" y="189711"/>
                </a:moveTo>
                <a:lnTo>
                  <a:pt x="52107" y="190665"/>
                </a:lnTo>
                <a:lnTo>
                  <a:pt x="53035" y="191770"/>
                </a:lnTo>
                <a:lnTo>
                  <a:pt x="55587" y="191770"/>
                </a:lnTo>
                <a:lnTo>
                  <a:pt x="58254" y="193040"/>
                </a:lnTo>
                <a:lnTo>
                  <a:pt x="60985" y="195579"/>
                </a:lnTo>
                <a:lnTo>
                  <a:pt x="67348" y="200660"/>
                </a:lnTo>
                <a:lnTo>
                  <a:pt x="71108" y="203266"/>
                </a:lnTo>
                <a:lnTo>
                  <a:pt x="74760" y="205645"/>
                </a:lnTo>
                <a:lnTo>
                  <a:pt x="71666" y="203200"/>
                </a:lnTo>
                <a:lnTo>
                  <a:pt x="68325" y="200660"/>
                </a:lnTo>
                <a:lnTo>
                  <a:pt x="65544" y="198120"/>
                </a:lnTo>
                <a:lnTo>
                  <a:pt x="60871" y="194310"/>
                </a:lnTo>
                <a:lnTo>
                  <a:pt x="58953" y="193040"/>
                </a:lnTo>
                <a:lnTo>
                  <a:pt x="55664" y="190500"/>
                </a:lnTo>
                <a:lnTo>
                  <a:pt x="53632" y="190500"/>
                </a:lnTo>
                <a:lnTo>
                  <a:pt x="51337" y="189711"/>
                </a:lnTo>
                <a:close/>
              </a:path>
              <a:path w="206375" h="326390">
                <a:moveTo>
                  <a:pt x="17779" y="203200"/>
                </a:moveTo>
                <a:lnTo>
                  <a:pt x="17734" y="205486"/>
                </a:lnTo>
                <a:lnTo>
                  <a:pt x="17914" y="204820"/>
                </a:lnTo>
                <a:lnTo>
                  <a:pt x="17779" y="203200"/>
                </a:lnTo>
                <a:close/>
              </a:path>
              <a:path w="206375" h="326390">
                <a:moveTo>
                  <a:pt x="117309" y="198120"/>
                </a:moveTo>
                <a:lnTo>
                  <a:pt x="116420" y="198120"/>
                </a:lnTo>
                <a:lnTo>
                  <a:pt x="118617" y="200660"/>
                </a:lnTo>
                <a:lnTo>
                  <a:pt x="119075" y="203200"/>
                </a:lnTo>
                <a:lnTo>
                  <a:pt x="120370" y="203200"/>
                </a:lnTo>
                <a:lnTo>
                  <a:pt x="122329" y="205020"/>
                </a:lnTo>
                <a:lnTo>
                  <a:pt x="120515" y="203266"/>
                </a:lnTo>
                <a:lnTo>
                  <a:pt x="120586" y="201929"/>
                </a:lnTo>
                <a:lnTo>
                  <a:pt x="119665" y="199390"/>
                </a:lnTo>
                <a:lnTo>
                  <a:pt x="118224" y="199390"/>
                </a:lnTo>
                <a:lnTo>
                  <a:pt x="117309" y="198120"/>
                </a:lnTo>
                <a:close/>
              </a:path>
              <a:path w="206375" h="326390">
                <a:moveTo>
                  <a:pt x="20192" y="204470"/>
                </a:moveTo>
                <a:lnTo>
                  <a:pt x="20028" y="204843"/>
                </a:lnTo>
                <a:lnTo>
                  <a:pt x="20192" y="204470"/>
                </a:lnTo>
                <a:close/>
              </a:path>
              <a:path w="206375" h="326390">
                <a:moveTo>
                  <a:pt x="39420" y="204470"/>
                </a:moveTo>
                <a:lnTo>
                  <a:pt x="39217" y="204470"/>
                </a:lnTo>
                <a:lnTo>
                  <a:pt x="39158" y="204820"/>
                </a:lnTo>
                <a:lnTo>
                  <a:pt x="39420" y="204470"/>
                </a:lnTo>
                <a:close/>
              </a:path>
              <a:path w="206375" h="326390">
                <a:moveTo>
                  <a:pt x="17744" y="198463"/>
                </a:moveTo>
                <a:lnTo>
                  <a:pt x="17602" y="200660"/>
                </a:lnTo>
                <a:lnTo>
                  <a:pt x="16992" y="200660"/>
                </a:lnTo>
                <a:lnTo>
                  <a:pt x="16522" y="201929"/>
                </a:lnTo>
                <a:lnTo>
                  <a:pt x="12509" y="201929"/>
                </a:lnTo>
                <a:lnTo>
                  <a:pt x="13614" y="203200"/>
                </a:lnTo>
                <a:lnTo>
                  <a:pt x="15760" y="203200"/>
                </a:lnTo>
                <a:lnTo>
                  <a:pt x="15684" y="204470"/>
                </a:lnTo>
                <a:lnTo>
                  <a:pt x="16929" y="204470"/>
                </a:lnTo>
                <a:lnTo>
                  <a:pt x="16598" y="203200"/>
                </a:lnTo>
                <a:lnTo>
                  <a:pt x="18287" y="201929"/>
                </a:lnTo>
                <a:lnTo>
                  <a:pt x="19634" y="200660"/>
                </a:lnTo>
                <a:lnTo>
                  <a:pt x="20510" y="199390"/>
                </a:lnTo>
                <a:lnTo>
                  <a:pt x="17856" y="199390"/>
                </a:lnTo>
                <a:lnTo>
                  <a:pt x="17744" y="198463"/>
                </a:lnTo>
                <a:close/>
              </a:path>
              <a:path w="206375" h="326390">
                <a:moveTo>
                  <a:pt x="25741" y="203969"/>
                </a:moveTo>
                <a:lnTo>
                  <a:pt x="26301" y="204470"/>
                </a:lnTo>
                <a:lnTo>
                  <a:pt x="26262" y="204328"/>
                </a:lnTo>
                <a:lnTo>
                  <a:pt x="25741" y="203969"/>
                </a:lnTo>
                <a:close/>
              </a:path>
              <a:path w="206375" h="326390">
                <a:moveTo>
                  <a:pt x="28905" y="199390"/>
                </a:moveTo>
                <a:lnTo>
                  <a:pt x="29908" y="203200"/>
                </a:lnTo>
                <a:lnTo>
                  <a:pt x="28003" y="203200"/>
                </a:lnTo>
                <a:lnTo>
                  <a:pt x="28638" y="204470"/>
                </a:lnTo>
                <a:lnTo>
                  <a:pt x="31343" y="204470"/>
                </a:lnTo>
                <a:lnTo>
                  <a:pt x="30149" y="203200"/>
                </a:lnTo>
                <a:lnTo>
                  <a:pt x="29489" y="200660"/>
                </a:lnTo>
                <a:lnTo>
                  <a:pt x="28905" y="199390"/>
                </a:lnTo>
                <a:close/>
              </a:path>
              <a:path w="206375" h="326390">
                <a:moveTo>
                  <a:pt x="32905" y="200660"/>
                </a:moveTo>
                <a:lnTo>
                  <a:pt x="34695" y="203266"/>
                </a:lnTo>
                <a:lnTo>
                  <a:pt x="35598" y="204470"/>
                </a:lnTo>
                <a:lnTo>
                  <a:pt x="35852" y="204470"/>
                </a:lnTo>
                <a:lnTo>
                  <a:pt x="34886" y="203200"/>
                </a:lnTo>
                <a:lnTo>
                  <a:pt x="33820" y="201929"/>
                </a:lnTo>
                <a:lnTo>
                  <a:pt x="32905" y="200660"/>
                </a:lnTo>
                <a:close/>
              </a:path>
              <a:path w="206375" h="326390">
                <a:moveTo>
                  <a:pt x="75818" y="203200"/>
                </a:moveTo>
                <a:lnTo>
                  <a:pt x="76657" y="204470"/>
                </a:lnTo>
                <a:lnTo>
                  <a:pt x="75818" y="203200"/>
                </a:lnTo>
                <a:close/>
              </a:path>
              <a:path w="206375" h="326390">
                <a:moveTo>
                  <a:pt x="83997" y="203200"/>
                </a:moveTo>
                <a:lnTo>
                  <a:pt x="83184" y="204470"/>
                </a:lnTo>
                <a:lnTo>
                  <a:pt x="84075" y="203266"/>
                </a:lnTo>
                <a:close/>
              </a:path>
              <a:path w="206375" h="326390">
                <a:moveTo>
                  <a:pt x="87431" y="203266"/>
                </a:moveTo>
                <a:lnTo>
                  <a:pt x="86829" y="204470"/>
                </a:lnTo>
                <a:lnTo>
                  <a:pt x="87401" y="204470"/>
                </a:lnTo>
                <a:lnTo>
                  <a:pt x="87431" y="203266"/>
                </a:lnTo>
                <a:close/>
              </a:path>
              <a:path w="206375" h="326390">
                <a:moveTo>
                  <a:pt x="109410" y="203200"/>
                </a:moveTo>
                <a:lnTo>
                  <a:pt x="109766" y="204470"/>
                </a:lnTo>
                <a:lnTo>
                  <a:pt x="112953" y="204470"/>
                </a:lnTo>
                <a:lnTo>
                  <a:pt x="109410" y="203200"/>
                </a:lnTo>
                <a:close/>
              </a:path>
              <a:path w="206375" h="326390">
                <a:moveTo>
                  <a:pt x="118490" y="201929"/>
                </a:moveTo>
                <a:lnTo>
                  <a:pt x="117093" y="201929"/>
                </a:lnTo>
                <a:lnTo>
                  <a:pt x="118465" y="204470"/>
                </a:lnTo>
                <a:lnTo>
                  <a:pt x="120230" y="204470"/>
                </a:lnTo>
                <a:lnTo>
                  <a:pt x="120370" y="203200"/>
                </a:lnTo>
                <a:lnTo>
                  <a:pt x="119075" y="203200"/>
                </a:lnTo>
                <a:lnTo>
                  <a:pt x="118490" y="201929"/>
                </a:lnTo>
                <a:close/>
              </a:path>
              <a:path w="206375" h="326390">
                <a:moveTo>
                  <a:pt x="168498" y="203682"/>
                </a:moveTo>
                <a:lnTo>
                  <a:pt x="169113" y="204470"/>
                </a:lnTo>
                <a:lnTo>
                  <a:pt x="170129" y="204470"/>
                </a:lnTo>
                <a:lnTo>
                  <a:pt x="168498" y="203682"/>
                </a:lnTo>
                <a:close/>
              </a:path>
              <a:path w="206375" h="326390">
                <a:moveTo>
                  <a:pt x="137941" y="202307"/>
                </a:moveTo>
                <a:lnTo>
                  <a:pt x="139234" y="203200"/>
                </a:lnTo>
                <a:lnTo>
                  <a:pt x="141528" y="204409"/>
                </a:lnTo>
                <a:lnTo>
                  <a:pt x="137941" y="202307"/>
                </a:lnTo>
                <a:close/>
              </a:path>
              <a:path w="206375" h="326390">
                <a:moveTo>
                  <a:pt x="39141" y="201929"/>
                </a:moveTo>
                <a:lnTo>
                  <a:pt x="38468" y="201929"/>
                </a:lnTo>
                <a:lnTo>
                  <a:pt x="37952" y="204173"/>
                </a:lnTo>
                <a:lnTo>
                  <a:pt x="39141" y="201929"/>
                </a:lnTo>
                <a:close/>
              </a:path>
              <a:path w="206375" h="326390">
                <a:moveTo>
                  <a:pt x="23456" y="201929"/>
                </a:moveTo>
                <a:lnTo>
                  <a:pt x="24625" y="203200"/>
                </a:lnTo>
                <a:lnTo>
                  <a:pt x="25741" y="203969"/>
                </a:lnTo>
                <a:lnTo>
                  <a:pt x="23456" y="201929"/>
                </a:lnTo>
                <a:close/>
              </a:path>
              <a:path w="206375" h="326390">
                <a:moveTo>
                  <a:pt x="168122" y="203200"/>
                </a:moveTo>
                <a:lnTo>
                  <a:pt x="167500" y="203200"/>
                </a:lnTo>
                <a:lnTo>
                  <a:pt x="168498" y="203682"/>
                </a:lnTo>
                <a:lnTo>
                  <a:pt x="168122" y="203200"/>
                </a:lnTo>
                <a:close/>
              </a:path>
              <a:path w="206375" h="326390">
                <a:moveTo>
                  <a:pt x="87464" y="203200"/>
                </a:moveTo>
                <a:close/>
              </a:path>
              <a:path w="206375" h="326390">
                <a:moveTo>
                  <a:pt x="2730" y="199390"/>
                </a:moveTo>
                <a:lnTo>
                  <a:pt x="2730" y="201929"/>
                </a:lnTo>
                <a:lnTo>
                  <a:pt x="3225" y="203200"/>
                </a:lnTo>
                <a:lnTo>
                  <a:pt x="6362" y="203200"/>
                </a:lnTo>
                <a:lnTo>
                  <a:pt x="6476" y="201929"/>
                </a:lnTo>
                <a:lnTo>
                  <a:pt x="4533" y="201929"/>
                </a:lnTo>
                <a:lnTo>
                  <a:pt x="4140" y="200660"/>
                </a:lnTo>
                <a:lnTo>
                  <a:pt x="3378" y="200660"/>
                </a:lnTo>
                <a:lnTo>
                  <a:pt x="2730" y="199390"/>
                </a:lnTo>
                <a:close/>
              </a:path>
              <a:path w="206375" h="326390">
                <a:moveTo>
                  <a:pt x="9207" y="199390"/>
                </a:moveTo>
                <a:lnTo>
                  <a:pt x="8572" y="201929"/>
                </a:lnTo>
                <a:lnTo>
                  <a:pt x="8318" y="201929"/>
                </a:lnTo>
                <a:lnTo>
                  <a:pt x="6362" y="203200"/>
                </a:lnTo>
                <a:lnTo>
                  <a:pt x="9664" y="203200"/>
                </a:lnTo>
                <a:lnTo>
                  <a:pt x="10604" y="201929"/>
                </a:lnTo>
                <a:lnTo>
                  <a:pt x="11290" y="200660"/>
                </a:lnTo>
                <a:lnTo>
                  <a:pt x="9080" y="200660"/>
                </a:lnTo>
                <a:lnTo>
                  <a:pt x="9207" y="199390"/>
                </a:lnTo>
                <a:close/>
              </a:path>
              <a:path w="206375" h="326390">
                <a:moveTo>
                  <a:pt x="84645" y="201929"/>
                </a:moveTo>
                <a:lnTo>
                  <a:pt x="78638" y="201929"/>
                </a:lnTo>
                <a:lnTo>
                  <a:pt x="80759" y="203200"/>
                </a:lnTo>
                <a:lnTo>
                  <a:pt x="85343" y="203200"/>
                </a:lnTo>
                <a:lnTo>
                  <a:pt x="84645" y="201929"/>
                </a:lnTo>
                <a:close/>
              </a:path>
              <a:path w="206375" h="326390">
                <a:moveTo>
                  <a:pt x="87464" y="201929"/>
                </a:moveTo>
                <a:lnTo>
                  <a:pt x="86906" y="201929"/>
                </a:lnTo>
                <a:lnTo>
                  <a:pt x="86906" y="203200"/>
                </a:lnTo>
                <a:lnTo>
                  <a:pt x="87433" y="203200"/>
                </a:lnTo>
                <a:lnTo>
                  <a:pt x="87464" y="201929"/>
                </a:lnTo>
                <a:close/>
              </a:path>
              <a:path w="206375" h="326390">
                <a:moveTo>
                  <a:pt x="99750" y="196979"/>
                </a:moveTo>
                <a:lnTo>
                  <a:pt x="100075" y="199390"/>
                </a:lnTo>
                <a:lnTo>
                  <a:pt x="101434" y="199390"/>
                </a:lnTo>
                <a:lnTo>
                  <a:pt x="103504" y="200660"/>
                </a:lnTo>
                <a:lnTo>
                  <a:pt x="103797" y="201929"/>
                </a:lnTo>
                <a:lnTo>
                  <a:pt x="104622" y="201929"/>
                </a:lnTo>
                <a:lnTo>
                  <a:pt x="105130" y="203200"/>
                </a:lnTo>
                <a:lnTo>
                  <a:pt x="106210" y="203200"/>
                </a:lnTo>
                <a:lnTo>
                  <a:pt x="102920" y="199390"/>
                </a:lnTo>
                <a:lnTo>
                  <a:pt x="99750" y="196979"/>
                </a:lnTo>
                <a:close/>
              </a:path>
              <a:path w="206375" h="326390">
                <a:moveTo>
                  <a:pt x="166573" y="201929"/>
                </a:moveTo>
                <a:lnTo>
                  <a:pt x="167500" y="203200"/>
                </a:lnTo>
                <a:lnTo>
                  <a:pt x="166573" y="201929"/>
                </a:lnTo>
                <a:close/>
              </a:path>
              <a:path w="206375" h="326390">
                <a:moveTo>
                  <a:pt x="169354" y="201929"/>
                </a:moveTo>
                <a:lnTo>
                  <a:pt x="168249" y="201929"/>
                </a:lnTo>
                <a:lnTo>
                  <a:pt x="169494" y="203200"/>
                </a:lnTo>
                <a:lnTo>
                  <a:pt x="173926" y="203200"/>
                </a:lnTo>
                <a:lnTo>
                  <a:pt x="169354" y="201929"/>
                </a:lnTo>
                <a:close/>
              </a:path>
              <a:path w="206375" h="326390">
                <a:moveTo>
                  <a:pt x="75171" y="201929"/>
                </a:moveTo>
                <a:lnTo>
                  <a:pt x="74764" y="201929"/>
                </a:lnTo>
                <a:lnTo>
                  <a:pt x="75637" y="202596"/>
                </a:lnTo>
                <a:lnTo>
                  <a:pt x="75171" y="201929"/>
                </a:lnTo>
                <a:close/>
              </a:path>
              <a:path w="206375" h="326390">
                <a:moveTo>
                  <a:pt x="124688" y="193040"/>
                </a:moveTo>
                <a:lnTo>
                  <a:pt x="123901" y="193040"/>
                </a:lnTo>
                <a:lnTo>
                  <a:pt x="132962" y="199390"/>
                </a:lnTo>
                <a:lnTo>
                  <a:pt x="137941" y="202307"/>
                </a:lnTo>
                <a:lnTo>
                  <a:pt x="131873" y="198120"/>
                </a:lnTo>
                <a:lnTo>
                  <a:pt x="124688" y="193040"/>
                </a:lnTo>
                <a:close/>
              </a:path>
              <a:path w="206375" h="326390">
                <a:moveTo>
                  <a:pt x="6591" y="200660"/>
                </a:moveTo>
                <a:lnTo>
                  <a:pt x="6108" y="201929"/>
                </a:lnTo>
                <a:lnTo>
                  <a:pt x="6476" y="201929"/>
                </a:lnTo>
                <a:lnTo>
                  <a:pt x="6591" y="200660"/>
                </a:lnTo>
                <a:close/>
              </a:path>
              <a:path w="206375" h="326390">
                <a:moveTo>
                  <a:pt x="12750" y="198120"/>
                </a:moveTo>
                <a:lnTo>
                  <a:pt x="12661" y="199390"/>
                </a:lnTo>
                <a:lnTo>
                  <a:pt x="12826" y="200660"/>
                </a:lnTo>
                <a:lnTo>
                  <a:pt x="11290" y="200660"/>
                </a:lnTo>
                <a:lnTo>
                  <a:pt x="11950" y="201929"/>
                </a:lnTo>
                <a:lnTo>
                  <a:pt x="14477" y="201929"/>
                </a:lnTo>
                <a:lnTo>
                  <a:pt x="13385" y="200660"/>
                </a:lnTo>
                <a:lnTo>
                  <a:pt x="12903" y="199390"/>
                </a:lnTo>
                <a:lnTo>
                  <a:pt x="12750" y="198120"/>
                </a:lnTo>
                <a:close/>
              </a:path>
              <a:path w="206375" h="326390">
                <a:moveTo>
                  <a:pt x="44018" y="200660"/>
                </a:moveTo>
                <a:lnTo>
                  <a:pt x="43319" y="201929"/>
                </a:lnTo>
                <a:lnTo>
                  <a:pt x="43853" y="201929"/>
                </a:lnTo>
                <a:lnTo>
                  <a:pt x="44018" y="200660"/>
                </a:lnTo>
                <a:close/>
              </a:path>
              <a:path w="206375" h="326390">
                <a:moveTo>
                  <a:pt x="62166" y="199390"/>
                </a:moveTo>
                <a:lnTo>
                  <a:pt x="62242" y="200660"/>
                </a:lnTo>
                <a:lnTo>
                  <a:pt x="62433" y="201929"/>
                </a:lnTo>
                <a:lnTo>
                  <a:pt x="63563" y="201929"/>
                </a:lnTo>
                <a:lnTo>
                  <a:pt x="62166" y="199390"/>
                </a:lnTo>
                <a:close/>
              </a:path>
              <a:path w="206375" h="326390">
                <a:moveTo>
                  <a:pt x="78816" y="199390"/>
                </a:moveTo>
                <a:lnTo>
                  <a:pt x="77444" y="199390"/>
                </a:lnTo>
                <a:lnTo>
                  <a:pt x="78308" y="200660"/>
                </a:lnTo>
                <a:lnTo>
                  <a:pt x="79692" y="200660"/>
                </a:lnTo>
                <a:lnTo>
                  <a:pt x="80556" y="201929"/>
                </a:lnTo>
                <a:lnTo>
                  <a:pt x="81051" y="201929"/>
                </a:lnTo>
                <a:lnTo>
                  <a:pt x="78816" y="199390"/>
                </a:lnTo>
                <a:close/>
              </a:path>
              <a:path w="206375" h="326390">
                <a:moveTo>
                  <a:pt x="80733" y="199390"/>
                </a:moveTo>
                <a:lnTo>
                  <a:pt x="80111" y="199390"/>
                </a:lnTo>
                <a:lnTo>
                  <a:pt x="81406" y="200660"/>
                </a:lnTo>
                <a:lnTo>
                  <a:pt x="82156" y="201929"/>
                </a:lnTo>
                <a:lnTo>
                  <a:pt x="85204" y="201929"/>
                </a:lnTo>
                <a:lnTo>
                  <a:pt x="85297" y="200660"/>
                </a:lnTo>
                <a:lnTo>
                  <a:pt x="82067" y="200660"/>
                </a:lnTo>
                <a:lnTo>
                  <a:pt x="80733" y="199390"/>
                </a:lnTo>
                <a:close/>
              </a:path>
              <a:path w="206375" h="326390">
                <a:moveTo>
                  <a:pt x="102615" y="200660"/>
                </a:moveTo>
                <a:lnTo>
                  <a:pt x="99948" y="200660"/>
                </a:lnTo>
                <a:lnTo>
                  <a:pt x="102742" y="201929"/>
                </a:lnTo>
                <a:lnTo>
                  <a:pt x="103797" y="201929"/>
                </a:lnTo>
                <a:lnTo>
                  <a:pt x="102615" y="200660"/>
                </a:lnTo>
                <a:close/>
              </a:path>
              <a:path w="206375" h="326390">
                <a:moveTo>
                  <a:pt x="115569" y="200660"/>
                </a:moveTo>
                <a:lnTo>
                  <a:pt x="115481" y="201929"/>
                </a:lnTo>
                <a:lnTo>
                  <a:pt x="116179" y="201929"/>
                </a:lnTo>
                <a:lnTo>
                  <a:pt x="115569" y="200660"/>
                </a:lnTo>
                <a:close/>
              </a:path>
              <a:path w="206375" h="326390">
                <a:moveTo>
                  <a:pt x="149301" y="199390"/>
                </a:moveTo>
                <a:lnTo>
                  <a:pt x="148424" y="199390"/>
                </a:lnTo>
                <a:lnTo>
                  <a:pt x="149148" y="200660"/>
                </a:lnTo>
                <a:lnTo>
                  <a:pt x="145224" y="200660"/>
                </a:lnTo>
                <a:lnTo>
                  <a:pt x="148767" y="201929"/>
                </a:lnTo>
                <a:lnTo>
                  <a:pt x="149580" y="201929"/>
                </a:lnTo>
                <a:lnTo>
                  <a:pt x="149301" y="199390"/>
                </a:lnTo>
                <a:close/>
              </a:path>
              <a:path w="206375" h="326390">
                <a:moveTo>
                  <a:pt x="166903" y="191770"/>
                </a:moveTo>
                <a:lnTo>
                  <a:pt x="162420" y="191770"/>
                </a:lnTo>
                <a:lnTo>
                  <a:pt x="165531" y="193040"/>
                </a:lnTo>
                <a:lnTo>
                  <a:pt x="169303" y="194310"/>
                </a:lnTo>
                <a:lnTo>
                  <a:pt x="169532" y="195579"/>
                </a:lnTo>
                <a:lnTo>
                  <a:pt x="169735" y="195579"/>
                </a:lnTo>
                <a:lnTo>
                  <a:pt x="170726" y="196850"/>
                </a:lnTo>
                <a:lnTo>
                  <a:pt x="171602" y="196850"/>
                </a:lnTo>
                <a:lnTo>
                  <a:pt x="174209" y="199286"/>
                </a:lnTo>
                <a:lnTo>
                  <a:pt x="174726" y="199390"/>
                </a:lnTo>
                <a:lnTo>
                  <a:pt x="175412" y="200660"/>
                </a:lnTo>
                <a:lnTo>
                  <a:pt x="175259" y="201929"/>
                </a:lnTo>
                <a:lnTo>
                  <a:pt x="177393" y="201929"/>
                </a:lnTo>
                <a:lnTo>
                  <a:pt x="177634" y="200660"/>
                </a:lnTo>
                <a:lnTo>
                  <a:pt x="176961" y="199390"/>
                </a:lnTo>
                <a:lnTo>
                  <a:pt x="175107" y="198120"/>
                </a:lnTo>
                <a:lnTo>
                  <a:pt x="171780" y="195557"/>
                </a:lnTo>
                <a:lnTo>
                  <a:pt x="171068" y="194310"/>
                </a:lnTo>
                <a:lnTo>
                  <a:pt x="176656" y="194310"/>
                </a:lnTo>
                <a:lnTo>
                  <a:pt x="180187" y="193040"/>
                </a:lnTo>
                <a:lnTo>
                  <a:pt x="168490" y="193040"/>
                </a:lnTo>
                <a:lnTo>
                  <a:pt x="166903" y="191770"/>
                </a:lnTo>
                <a:close/>
              </a:path>
              <a:path w="206375" h="326390">
                <a:moveTo>
                  <a:pt x="4305" y="199390"/>
                </a:moveTo>
                <a:lnTo>
                  <a:pt x="4076" y="200660"/>
                </a:lnTo>
                <a:lnTo>
                  <a:pt x="4305" y="199390"/>
                </a:lnTo>
                <a:close/>
              </a:path>
              <a:path w="206375" h="326390">
                <a:moveTo>
                  <a:pt x="10794" y="196850"/>
                </a:moveTo>
                <a:lnTo>
                  <a:pt x="11023" y="199390"/>
                </a:lnTo>
                <a:lnTo>
                  <a:pt x="9626" y="200660"/>
                </a:lnTo>
                <a:lnTo>
                  <a:pt x="12826" y="200660"/>
                </a:lnTo>
                <a:lnTo>
                  <a:pt x="11963" y="199390"/>
                </a:lnTo>
                <a:lnTo>
                  <a:pt x="11188" y="199390"/>
                </a:lnTo>
                <a:lnTo>
                  <a:pt x="11188" y="198120"/>
                </a:lnTo>
                <a:lnTo>
                  <a:pt x="10794" y="196850"/>
                </a:lnTo>
                <a:close/>
              </a:path>
              <a:path w="206375" h="326390">
                <a:moveTo>
                  <a:pt x="36093" y="200095"/>
                </a:moveTo>
                <a:lnTo>
                  <a:pt x="36398" y="200660"/>
                </a:lnTo>
                <a:lnTo>
                  <a:pt x="36550" y="200660"/>
                </a:lnTo>
                <a:lnTo>
                  <a:pt x="36093" y="200095"/>
                </a:lnTo>
                <a:close/>
              </a:path>
              <a:path w="206375" h="326390">
                <a:moveTo>
                  <a:pt x="38011" y="199390"/>
                </a:moveTo>
                <a:lnTo>
                  <a:pt x="36448" y="199390"/>
                </a:lnTo>
                <a:lnTo>
                  <a:pt x="36550" y="200660"/>
                </a:lnTo>
                <a:lnTo>
                  <a:pt x="37998" y="200660"/>
                </a:lnTo>
                <a:lnTo>
                  <a:pt x="38011" y="199390"/>
                </a:lnTo>
                <a:close/>
              </a:path>
              <a:path w="206375" h="326390">
                <a:moveTo>
                  <a:pt x="43027" y="199390"/>
                </a:moveTo>
                <a:lnTo>
                  <a:pt x="42506" y="199390"/>
                </a:lnTo>
                <a:lnTo>
                  <a:pt x="42468" y="200660"/>
                </a:lnTo>
                <a:lnTo>
                  <a:pt x="42964" y="200660"/>
                </a:lnTo>
                <a:lnTo>
                  <a:pt x="43027" y="199390"/>
                </a:lnTo>
                <a:close/>
              </a:path>
              <a:path w="206375" h="326390">
                <a:moveTo>
                  <a:pt x="50304" y="199390"/>
                </a:moveTo>
                <a:lnTo>
                  <a:pt x="49949" y="199390"/>
                </a:lnTo>
                <a:lnTo>
                  <a:pt x="49860" y="200660"/>
                </a:lnTo>
                <a:lnTo>
                  <a:pt x="50444" y="200660"/>
                </a:lnTo>
                <a:lnTo>
                  <a:pt x="50304" y="199390"/>
                </a:lnTo>
                <a:close/>
              </a:path>
              <a:path w="206375" h="326390">
                <a:moveTo>
                  <a:pt x="58178" y="199390"/>
                </a:moveTo>
                <a:lnTo>
                  <a:pt x="55765" y="199390"/>
                </a:lnTo>
                <a:lnTo>
                  <a:pt x="58966" y="200660"/>
                </a:lnTo>
                <a:lnTo>
                  <a:pt x="58178" y="199390"/>
                </a:lnTo>
                <a:close/>
              </a:path>
              <a:path w="206375" h="326390">
                <a:moveTo>
                  <a:pt x="77419" y="199390"/>
                </a:moveTo>
                <a:lnTo>
                  <a:pt x="77152" y="199390"/>
                </a:lnTo>
                <a:lnTo>
                  <a:pt x="77228" y="200660"/>
                </a:lnTo>
                <a:lnTo>
                  <a:pt x="77584" y="200660"/>
                </a:lnTo>
                <a:lnTo>
                  <a:pt x="77419" y="199390"/>
                </a:lnTo>
                <a:close/>
              </a:path>
              <a:path w="206375" h="326390">
                <a:moveTo>
                  <a:pt x="81699" y="195579"/>
                </a:moveTo>
                <a:lnTo>
                  <a:pt x="81495" y="195579"/>
                </a:lnTo>
                <a:lnTo>
                  <a:pt x="83426" y="198120"/>
                </a:lnTo>
                <a:lnTo>
                  <a:pt x="82435" y="198120"/>
                </a:lnTo>
                <a:lnTo>
                  <a:pt x="83896" y="199390"/>
                </a:lnTo>
                <a:lnTo>
                  <a:pt x="82664" y="199390"/>
                </a:lnTo>
                <a:lnTo>
                  <a:pt x="83604" y="200660"/>
                </a:lnTo>
                <a:lnTo>
                  <a:pt x="85297" y="200660"/>
                </a:lnTo>
                <a:lnTo>
                  <a:pt x="85483" y="198120"/>
                </a:lnTo>
                <a:lnTo>
                  <a:pt x="84696" y="196850"/>
                </a:lnTo>
                <a:lnTo>
                  <a:pt x="82727" y="196850"/>
                </a:lnTo>
                <a:lnTo>
                  <a:pt x="81699" y="195579"/>
                </a:lnTo>
                <a:close/>
              </a:path>
              <a:path w="206375" h="326390">
                <a:moveTo>
                  <a:pt x="79667" y="179070"/>
                </a:moveTo>
                <a:lnTo>
                  <a:pt x="76492" y="179070"/>
                </a:lnTo>
                <a:lnTo>
                  <a:pt x="79959" y="180386"/>
                </a:lnTo>
                <a:lnTo>
                  <a:pt x="84772" y="182879"/>
                </a:lnTo>
                <a:lnTo>
                  <a:pt x="86474" y="185420"/>
                </a:lnTo>
                <a:lnTo>
                  <a:pt x="88061" y="185420"/>
                </a:lnTo>
                <a:lnTo>
                  <a:pt x="88150" y="185644"/>
                </a:lnTo>
                <a:lnTo>
                  <a:pt x="94429" y="189229"/>
                </a:lnTo>
                <a:lnTo>
                  <a:pt x="101731" y="193040"/>
                </a:lnTo>
                <a:lnTo>
                  <a:pt x="108650" y="198120"/>
                </a:lnTo>
                <a:lnTo>
                  <a:pt x="114172" y="200660"/>
                </a:lnTo>
                <a:lnTo>
                  <a:pt x="111600" y="198120"/>
                </a:lnTo>
                <a:lnTo>
                  <a:pt x="105157" y="194310"/>
                </a:lnTo>
                <a:lnTo>
                  <a:pt x="96869" y="190500"/>
                </a:lnTo>
                <a:lnTo>
                  <a:pt x="88760" y="185420"/>
                </a:lnTo>
                <a:lnTo>
                  <a:pt x="87236" y="184150"/>
                </a:lnTo>
                <a:lnTo>
                  <a:pt x="93535" y="184150"/>
                </a:lnTo>
                <a:lnTo>
                  <a:pt x="94500" y="182879"/>
                </a:lnTo>
                <a:lnTo>
                  <a:pt x="86677" y="182879"/>
                </a:lnTo>
                <a:lnTo>
                  <a:pt x="83375" y="181610"/>
                </a:lnTo>
                <a:lnTo>
                  <a:pt x="81991" y="180340"/>
                </a:lnTo>
                <a:lnTo>
                  <a:pt x="80263" y="180340"/>
                </a:lnTo>
                <a:lnTo>
                  <a:pt x="79977" y="179604"/>
                </a:lnTo>
                <a:lnTo>
                  <a:pt x="79667" y="179070"/>
                </a:lnTo>
                <a:close/>
              </a:path>
              <a:path w="206375" h="326390">
                <a:moveTo>
                  <a:pt x="144411" y="198120"/>
                </a:moveTo>
                <a:lnTo>
                  <a:pt x="141719" y="198120"/>
                </a:lnTo>
                <a:lnTo>
                  <a:pt x="139915" y="199390"/>
                </a:lnTo>
                <a:lnTo>
                  <a:pt x="144310" y="199390"/>
                </a:lnTo>
                <a:lnTo>
                  <a:pt x="142532" y="200660"/>
                </a:lnTo>
                <a:lnTo>
                  <a:pt x="148831" y="200660"/>
                </a:lnTo>
                <a:lnTo>
                  <a:pt x="145173" y="199390"/>
                </a:lnTo>
                <a:lnTo>
                  <a:pt x="144411" y="198120"/>
                </a:lnTo>
                <a:close/>
              </a:path>
              <a:path w="206375" h="326390">
                <a:moveTo>
                  <a:pt x="35712" y="199390"/>
                </a:moveTo>
                <a:lnTo>
                  <a:pt x="35521" y="199390"/>
                </a:lnTo>
                <a:lnTo>
                  <a:pt x="36093" y="200095"/>
                </a:lnTo>
                <a:lnTo>
                  <a:pt x="35712" y="199390"/>
                </a:lnTo>
                <a:close/>
              </a:path>
              <a:path w="206375" h="326390">
                <a:moveTo>
                  <a:pt x="18173" y="198256"/>
                </a:moveTo>
                <a:lnTo>
                  <a:pt x="17856" y="199390"/>
                </a:lnTo>
                <a:lnTo>
                  <a:pt x="18491" y="199390"/>
                </a:lnTo>
                <a:lnTo>
                  <a:pt x="18173" y="198256"/>
                </a:lnTo>
                <a:close/>
              </a:path>
              <a:path w="206375" h="326390">
                <a:moveTo>
                  <a:pt x="19075" y="191770"/>
                </a:moveTo>
                <a:lnTo>
                  <a:pt x="19151" y="193040"/>
                </a:lnTo>
                <a:lnTo>
                  <a:pt x="19262" y="194149"/>
                </a:lnTo>
                <a:lnTo>
                  <a:pt x="19469" y="195579"/>
                </a:lnTo>
                <a:lnTo>
                  <a:pt x="19373" y="198256"/>
                </a:lnTo>
                <a:lnTo>
                  <a:pt x="18681" y="199390"/>
                </a:lnTo>
                <a:lnTo>
                  <a:pt x="24231" y="199390"/>
                </a:lnTo>
                <a:lnTo>
                  <a:pt x="21577" y="198120"/>
                </a:lnTo>
                <a:lnTo>
                  <a:pt x="20561" y="198120"/>
                </a:lnTo>
                <a:lnTo>
                  <a:pt x="19717" y="196979"/>
                </a:lnTo>
                <a:lnTo>
                  <a:pt x="19616" y="195557"/>
                </a:lnTo>
                <a:lnTo>
                  <a:pt x="19329" y="194310"/>
                </a:lnTo>
                <a:lnTo>
                  <a:pt x="19176" y="193040"/>
                </a:lnTo>
                <a:lnTo>
                  <a:pt x="19075" y="191770"/>
                </a:lnTo>
                <a:close/>
              </a:path>
              <a:path w="206375" h="326390">
                <a:moveTo>
                  <a:pt x="24062" y="196960"/>
                </a:moveTo>
                <a:lnTo>
                  <a:pt x="24074" y="198463"/>
                </a:lnTo>
                <a:lnTo>
                  <a:pt x="24231" y="199390"/>
                </a:lnTo>
                <a:lnTo>
                  <a:pt x="24688" y="199390"/>
                </a:lnTo>
                <a:lnTo>
                  <a:pt x="24282" y="198120"/>
                </a:lnTo>
                <a:lnTo>
                  <a:pt x="24062" y="196960"/>
                </a:lnTo>
                <a:close/>
              </a:path>
              <a:path w="206375" h="326390">
                <a:moveTo>
                  <a:pt x="27025" y="194310"/>
                </a:moveTo>
                <a:lnTo>
                  <a:pt x="27201" y="196979"/>
                </a:lnTo>
                <a:lnTo>
                  <a:pt x="26962" y="198120"/>
                </a:lnTo>
                <a:lnTo>
                  <a:pt x="24688" y="199390"/>
                </a:lnTo>
                <a:lnTo>
                  <a:pt x="27673" y="199390"/>
                </a:lnTo>
                <a:lnTo>
                  <a:pt x="28346" y="198120"/>
                </a:lnTo>
                <a:lnTo>
                  <a:pt x="29209" y="196850"/>
                </a:lnTo>
                <a:lnTo>
                  <a:pt x="27368" y="196850"/>
                </a:lnTo>
                <a:lnTo>
                  <a:pt x="27025" y="194310"/>
                </a:lnTo>
                <a:close/>
              </a:path>
              <a:path w="206375" h="326390">
                <a:moveTo>
                  <a:pt x="35852" y="195579"/>
                </a:moveTo>
                <a:lnTo>
                  <a:pt x="34950" y="195579"/>
                </a:lnTo>
                <a:lnTo>
                  <a:pt x="36258" y="199390"/>
                </a:lnTo>
                <a:lnTo>
                  <a:pt x="37922" y="199390"/>
                </a:lnTo>
                <a:lnTo>
                  <a:pt x="37731" y="198120"/>
                </a:lnTo>
                <a:lnTo>
                  <a:pt x="38671" y="198120"/>
                </a:lnTo>
                <a:lnTo>
                  <a:pt x="37223" y="196850"/>
                </a:lnTo>
                <a:lnTo>
                  <a:pt x="35852" y="195579"/>
                </a:lnTo>
                <a:close/>
              </a:path>
              <a:path w="206375" h="326390">
                <a:moveTo>
                  <a:pt x="53797" y="193040"/>
                </a:moveTo>
                <a:lnTo>
                  <a:pt x="52184" y="193040"/>
                </a:lnTo>
                <a:lnTo>
                  <a:pt x="54190" y="195579"/>
                </a:lnTo>
                <a:lnTo>
                  <a:pt x="54635" y="195579"/>
                </a:lnTo>
                <a:lnTo>
                  <a:pt x="56616" y="196850"/>
                </a:lnTo>
                <a:lnTo>
                  <a:pt x="56184" y="198120"/>
                </a:lnTo>
                <a:lnTo>
                  <a:pt x="57149" y="198120"/>
                </a:lnTo>
                <a:lnTo>
                  <a:pt x="57899" y="199390"/>
                </a:lnTo>
                <a:lnTo>
                  <a:pt x="59423" y="199390"/>
                </a:lnTo>
                <a:lnTo>
                  <a:pt x="58394" y="198120"/>
                </a:lnTo>
                <a:lnTo>
                  <a:pt x="57238" y="196850"/>
                </a:lnTo>
                <a:lnTo>
                  <a:pt x="55956" y="195557"/>
                </a:lnTo>
                <a:lnTo>
                  <a:pt x="55257" y="194310"/>
                </a:lnTo>
                <a:lnTo>
                  <a:pt x="53797" y="193040"/>
                </a:lnTo>
                <a:close/>
              </a:path>
              <a:path w="206375" h="326390">
                <a:moveTo>
                  <a:pt x="82429" y="198161"/>
                </a:moveTo>
                <a:lnTo>
                  <a:pt x="82257" y="199390"/>
                </a:lnTo>
                <a:lnTo>
                  <a:pt x="83388" y="199390"/>
                </a:lnTo>
                <a:lnTo>
                  <a:pt x="82429" y="198161"/>
                </a:lnTo>
                <a:close/>
              </a:path>
              <a:path w="206375" h="326390">
                <a:moveTo>
                  <a:pt x="115329" y="195692"/>
                </a:moveTo>
                <a:lnTo>
                  <a:pt x="118084" y="198120"/>
                </a:lnTo>
                <a:lnTo>
                  <a:pt x="118224" y="199390"/>
                </a:lnTo>
                <a:lnTo>
                  <a:pt x="119665" y="199390"/>
                </a:lnTo>
                <a:lnTo>
                  <a:pt x="118744" y="196850"/>
                </a:lnTo>
                <a:lnTo>
                  <a:pt x="116903" y="196850"/>
                </a:lnTo>
                <a:lnTo>
                  <a:pt x="115329" y="195692"/>
                </a:lnTo>
                <a:close/>
              </a:path>
              <a:path w="206375" h="326390">
                <a:moveTo>
                  <a:pt x="168376" y="198120"/>
                </a:moveTo>
                <a:lnTo>
                  <a:pt x="167843" y="198120"/>
                </a:lnTo>
                <a:lnTo>
                  <a:pt x="174167" y="199390"/>
                </a:lnTo>
                <a:lnTo>
                  <a:pt x="174320" y="199390"/>
                </a:lnTo>
                <a:lnTo>
                  <a:pt x="168376" y="198120"/>
                </a:lnTo>
                <a:close/>
              </a:path>
              <a:path w="206375" h="326390">
                <a:moveTo>
                  <a:pt x="17525" y="196850"/>
                </a:moveTo>
                <a:lnTo>
                  <a:pt x="17360" y="196850"/>
                </a:lnTo>
                <a:lnTo>
                  <a:pt x="17703" y="198120"/>
                </a:lnTo>
                <a:lnTo>
                  <a:pt x="17744" y="198463"/>
                </a:lnTo>
                <a:lnTo>
                  <a:pt x="17666" y="197587"/>
                </a:lnTo>
                <a:lnTo>
                  <a:pt x="17525" y="196850"/>
                </a:lnTo>
                <a:close/>
              </a:path>
              <a:path w="206375" h="326390">
                <a:moveTo>
                  <a:pt x="18211" y="198120"/>
                </a:moveTo>
                <a:lnTo>
                  <a:pt x="18173" y="198256"/>
                </a:lnTo>
                <a:lnTo>
                  <a:pt x="18211" y="198120"/>
                </a:lnTo>
                <a:close/>
              </a:path>
              <a:path w="206375" h="326390">
                <a:moveTo>
                  <a:pt x="82372" y="196850"/>
                </a:moveTo>
                <a:lnTo>
                  <a:pt x="81406" y="196850"/>
                </a:lnTo>
                <a:lnTo>
                  <a:pt x="82429" y="198161"/>
                </a:lnTo>
                <a:lnTo>
                  <a:pt x="83070" y="198120"/>
                </a:lnTo>
                <a:lnTo>
                  <a:pt x="82372" y="196850"/>
                </a:lnTo>
                <a:close/>
              </a:path>
              <a:path w="206375" h="326390">
                <a:moveTo>
                  <a:pt x="21043" y="194310"/>
                </a:moveTo>
                <a:lnTo>
                  <a:pt x="20926" y="196979"/>
                </a:lnTo>
                <a:lnTo>
                  <a:pt x="20561" y="198120"/>
                </a:lnTo>
                <a:lnTo>
                  <a:pt x="21234" y="198120"/>
                </a:lnTo>
                <a:lnTo>
                  <a:pt x="21060" y="196555"/>
                </a:lnTo>
                <a:lnTo>
                  <a:pt x="21043" y="194310"/>
                </a:lnTo>
                <a:close/>
              </a:path>
              <a:path w="206375" h="326390">
                <a:moveTo>
                  <a:pt x="39925" y="197587"/>
                </a:moveTo>
                <a:lnTo>
                  <a:pt x="39941" y="198120"/>
                </a:lnTo>
                <a:lnTo>
                  <a:pt x="40106" y="198120"/>
                </a:lnTo>
                <a:lnTo>
                  <a:pt x="39925" y="197587"/>
                </a:lnTo>
                <a:close/>
              </a:path>
              <a:path w="206375" h="326390">
                <a:moveTo>
                  <a:pt x="41516" y="195579"/>
                </a:moveTo>
                <a:lnTo>
                  <a:pt x="42913" y="198120"/>
                </a:lnTo>
                <a:lnTo>
                  <a:pt x="43573" y="198120"/>
                </a:lnTo>
                <a:lnTo>
                  <a:pt x="41516" y="195579"/>
                </a:lnTo>
                <a:close/>
              </a:path>
              <a:path w="206375" h="326390">
                <a:moveTo>
                  <a:pt x="41782" y="193040"/>
                </a:moveTo>
                <a:lnTo>
                  <a:pt x="45351" y="196850"/>
                </a:lnTo>
                <a:lnTo>
                  <a:pt x="45238" y="196979"/>
                </a:lnTo>
                <a:lnTo>
                  <a:pt x="45364" y="198120"/>
                </a:lnTo>
                <a:lnTo>
                  <a:pt x="48120" y="198120"/>
                </a:lnTo>
                <a:lnTo>
                  <a:pt x="47036" y="196979"/>
                </a:lnTo>
                <a:lnTo>
                  <a:pt x="46969" y="196555"/>
                </a:lnTo>
                <a:lnTo>
                  <a:pt x="47155" y="195579"/>
                </a:lnTo>
                <a:lnTo>
                  <a:pt x="45377" y="195579"/>
                </a:lnTo>
                <a:lnTo>
                  <a:pt x="41782" y="193040"/>
                </a:lnTo>
                <a:close/>
              </a:path>
              <a:path w="206375" h="326390">
                <a:moveTo>
                  <a:pt x="55371" y="196850"/>
                </a:moveTo>
                <a:lnTo>
                  <a:pt x="54508" y="196850"/>
                </a:lnTo>
                <a:lnTo>
                  <a:pt x="55181" y="198120"/>
                </a:lnTo>
                <a:lnTo>
                  <a:pt x="56184" y="198120"/>
                </a:lnTo>
                <a:lnTo>
                  <a:pt x="55371" y="196850"/>
                </a:lnTo>
                <a:close/>
              </a:path>
              <a:path w="206375" h="326390">
                <a:moveTo>
                  <a:pt x="61785" y="182879"/>
                </a:moveTo>
                <a:lnTo>
                  <a:pt x="58559" y="182879"/>
                </a:lnTo>
                <a:lnTo>
                  <a:pt x="57569" y="184150"/>
                </a:lnTo>
                <a:lnTo>
                  <a:pt x="60845" y="184150"/>
                </a:lnTo>
                <a:lnTo>
                  <a:pt x="72707" y="193040"/>
                </a:lnTo>
                <a:lnTo>
                  <a:pt x="77698" y="196850"/>
                </a:lnTo>
                <a:lnTo>
                  <a:pt x="78968" y="198120"/>
                </a:lnTo>
                <a:lnTo>
                  <a:pt x="80746" y="198120"/>
                </a:lnTo>
                <a:lnTo>
                  <a:pt x="79717" y="196850"/>
                </a:lnTo>
                <a:lnTo>
                  <a:pt x="78435" y="196850"/>
                </a:lnTo>
                <a:lnTo>
                  <a:pt x="71310" y="190500"/>
                </a:lnTo>
                <a:lnTo>
                  <a:pt x="66161" y="187925"/>
                </a:lnTo>
                <a:lnTo>
                  <a:pt x="61340" y="184150"/>
                </a:lnTo>
                <a:lnTo>
                  <a:pt x="61785" y="182879"/>
                </a:lnTo>
                <a:close/>
              </a:path>
              <a:path w="206375" h="326390">
                <a:moveTo>
                  <a:pt x="141312" y="196850"/>
                </a:moveTo>
                <a:lnTo>
                  <a:pt x="139026" y="196850"/>
                </a:lnTo>
                <a:lnTo>
                  <a:pt x="138620" y="198120"/>
                </a:lnTo>
                <a:lnTo>
                  <a:pt x="144056" y="198120"/>
                </a:lnTo>
                <a:lnTo>
                  <a:pt x="141312" y="196850"/>
                </a:lnTo>
                <a:close/>
              </a:path>
              <a:path w="206375" h="326390">
                <a:moveTo>
                  <a:pt x="134486" y="188183"/>
                </a:moveTo>
                <a:lnTo>
                  <a:pt x="138963" y="190500"/>
                </a:lnTo>
                <a:lnTo>
                  <a:pt x="148231" y="194310"/>
                </a:lnTo>
                <a:lnTo>
                  <a:pt x="155817" y="196850"/>
                </a:lnTo>
                <a:lnTo>
                  <a:pt x="160591" y="198120"/>
                </a:lnTo>
                <a:lnTo>
                  <a:pt x="161391" y="198120"/>
                </a:lnTo>
                <a:lnTo>
                  <a:pt x="153629" y="195557"/>
                </a:lnTo>
                <a:lnTo>
                  <a:pt x="145376" y="193040"/>
                </a:lnTo>
                <a:lnTo>
                  <a:pt x="134486" y="188183"/>
                </a:lnTo>
                <a:close/>
              </a:path>
              <a:path w="206375" h="326390">
                <a:moveTo>
                  <a:pt x="39103" y="194310"/>
                </a:moveTo>
                <a:lnTo>
                  <a:pt x="38811" y="194310"/>
                </a:lnTo>
                <a:lnTo>
                  <a:pt x="39925" y="197587"/>
                </a:lnTo>
                <a:lnTo>
                  <a:pt x="39810" y="196555"/>
                </a:lnTo>
                <a:lnTo>
                  <a:pt x="39103" y="194310"/>
                </a:lnTo>
                <a:close/>
              </a:path>
              <a:path w="206375" h="326390">
                <a:moveTo>
                  <a:pt x="99182" y="196555"/>
                </a:moveTo>
                <a:lnTo>
                  <a:pt x="99750" y="196979"/>
                </a:lnTo>
                <a:lnTo>
                  <a:pt x="99733" y="196850"/>
                </a:lnTo>
                <a:lnTo>
                  <a:pt x="99182" y="196555"/>
                </a:lnTo>
                <a:close/>
              </a:path>
              <a:path w="206375" h="326390">
                <a:moveTo>
                  <a:pt x="24066" y="196850"/>
                </a:moveTo>
                <a:close/>
              </a:path>
              <a:path w="206375" h="326390">
                <a:moveTo>
                  <a:pt x="26803" y="189541"/>
                </a:moveTo>
                <a:lnTo>
                  <a:pt x="26792" y="189711"/>
                </a:lnTo>
                <a:lnTo>
                  <a:pt x="27533" y="191770"/>
                </a:lnTo>
                <a:lnTo>
                  <a:pt x="28320" y="193040"/>
                </a:lnTo>
                <a:lnTo>
                  <a:pt x="28831" y="194149"/>
                </a:lnTo>
                <a:lnTo>
                  <a:pt x="28809" y="194471"/>
                </a:lnTo>
                <a:lnTo>
                  <a:pt x="28085" y="195692"/>
                </a:lnTo>
                <a:lnTo>
                  <a:pt x="27368" y="196850"/>
                </a:lnTo>
                <a:lnTo>
                  <a:pt x="29489" y="196850"/>
                </a:lnTo>
                <a:lnTo>
                  <a:pt x="29743" y="195579"/>
                </a:lnTo>
                <a:lnTo>
                  <a:pt x="35852" y="195579"/>
                </a:lnTo>
                <a:lnTo>
                  <a:pt x="36918" y="194310"/>
                </a:lnTo>
                <a:lnTo>
                  <a:pt x="29756" y="194310"/>
                </a:lnTo>
                <a:lnTo>
                  <a:pt x="28867" y="193040"/>
                </a:lnTo>
                <a:lnTo>
                  <a:pt x="28460" y="193040"/>
                </a:lnTo>
                <a:lnTo>
                  <a:pt x="27812" y="191770"/>
                </a:lnTo>
                <a:lnTo>
                  <a:pt x="27368" y="190500"/>
                </a:lnTo>
                <a:lnTo>
                  <a:pt x="26803" y="189541"/>
                </a:lnTo>
                <a:close/>
              </a:path>
              <a:path w="206375" h="326390">
                <a:moveTo>
                  <a:pt x="34759" y="195579"/>
                </a:moveTo>
                <a:lnTo>
                  <a:pt x="29743" y="195579"/>
                </a:lnTo>
                <a:lnTo>
                  <a:pt x="31622" y="196850"/>
                </a:lnTo>
                <a:lnTo>
                  <a:pt x="33299" y="196850"/>
                </a:lnTo>
                <a:lnTo>
                  <a:pt x="34759" y="195579"/>
                </a:lnTo>
                <a:close/>
              </a:path>
              <a:path w="206375" h="326390">
                <a:moveTo>
                  <a:pt x="83667" y="194310"/>
                </a:moveTo>
                <a:lnTo>
                  <a:pt x="81991" y="194310"/>
                </a:lnTo>
                <a:lnTo>
                  <a:pt x="82120" y="195307"/>
                </a:lnTo>
                <a:lnTo>
                  <a:pt x="82270" y="195579"/>
                </a:lnTo>
                <a:lnTo>
                  <a:pt x="81762" y="195579"/>
                </a:lnTo>
                <a:lnTo>
                  <a:pt x="82892" y="196850"/>
                </a:lnTo>
                <a:lnTo>
                  <a:pt x="84696" y="196850"/>
                </a:lnTo>
                <a:lnTo>
                  <a:pt x="83667" y="194310"/>
                </a:lnTo>
                <a:close/>
              </a:path>
              <a:path w="206375" h="326390">
                <a:moveTo>
                  <a:pt x="106311" y="185420"/>
                </a:moveTo>
                <a:lnTo>
                  <a:pt x="105562" y="185420"/>
                </a:lnTo>
                <a:lnTo>
                  <a:pt x="106159" y="186690"/>
                </a:lnTo>
                <a:lnTo>
                  <a:pt x="103301" y="186690"/>
                </a:lnTo>
                <a:lnTo>
                  <a:pt x="108254" y="187960"/>
                </a:lnTo>
                <a:lnTo>
                  <a:pt x="115277" y="191770"/>
                </a:lnTo>
                <a:lnTo>
                  <a:pt x="117195" y="196850"/>
                </a:lnTo>
                <a:lnTo>
                  <a:pt x="118744" y="196850"/>
                </a:lnTo>
                <a:lnTo>
                  <a:pt x="118503" y="195579"/>
                </a:lnTo>
                <a:lnTo>
                  <a:pt x="120992" y="195579"/>
                </a:lnTo>
                <a:lnTo>
                  <a:pt x="120561" y="194310"/>
                </a:lnTo>
                <a:lnTo>
                  <a:pt x="119265" y="194310"/>
                </a:lnTo>
                <a:lnTo>
                  <a:pt x="119087" y="193040"/>
                </a:lnTo>
                <a:lnTo>
                  <a:pt x="117817" y="193040"/>
                </a:lnTo>
                <a:lnTo>
                  <a:pt x="111836" y="189229"/>
                </a:lnTo>
                <a:lnTo>
                  <a:pt x="110807" y="189229"/>
                </a:lnTo>
                <a:lnTo>
                  <a:pt x="109981" y="187960"/>
                </a:lnTo>
                <a:lnTo>
                  <a:pt x="108851" y="187960"/>
                </a:lnTo>
                <a:lnTo>
                  <a:pt x="106705" y="186690"/>
                </a:lnTo>
                <a:lnTo>
                  <a:pt x="106311" y="185420"/>
                </a:lnTo>
                <a:close/>
              </a:path>
              <a:path w="206375" h="326390">
                <a:moveTo>
                  <a:pt x="132016" y="191770"/>
                </a:moveTo>
                <a:lnTo>
                  <a:pt x="128422" y="191770"/>
                </a:lnTo>
                <a:lnTo>
                  <a:pt x="129235" y="193040"/>
                </a:lnTo>
                <a:lnTo>
                  <a:pt x="129654" y="193040"/>
                </a:lnTo>
                <a:lnTo>
                  <a:pt x="131927" y="194310"/>
                </a:lnTo>
                <a:lnTo>
                  <a:pt x="136918" y="196850"/>
                </a:lnTo>
                <a:lnTo>
                  <a:pt x="139750" y="196850"/>
                </a:lnTo>
                <a:lnTo>
                  <a:pt x="135547" y="194310"/>
                </a:lnTo>
                <a:lnTo>
                  <a:pt x="133045" y="193040"/>
                </a:lnTo>
                <a:lnTo>
                  <a:pt x="132016" y="191770"/>
                </a:lnTo>
                <a:close/>
              </a:path>
              <a:path w="206375" h="326390">
                <a:moveTo>
                  <a:pt x="139992" y="194310"/>
                </a:moveTo>
                <a:lnTo>
                  <a:pt x="139860" y="195134"/>
                </a:lnTo>
                <a:lnTo>
                  <a:pt x="139750" y="196850"/>
                </a:lnTo>
                <a:lnTo>
                  <a:pt x="140893" y="196850"/>
                </a:lnTo>
                <a:lnTo>
                  <a:pt x="140315" y="195692"/>
                </a:lnTo>
                <a:lnTo>
                  <a:pt x="140201" y="195307"/>
                </a:lnTo>
                <a:lnTo>
                  <a:pt x="139992" y="194310"/>
                </a:lnTo>
                <a:close/>
              </a:path>
              <a:path w="206375" h="326390">
                <a:moveTo>
                  <a:pt x="96370" y="194471"/>
                </a:moveTo>
                <a:lnTo>
                  <a:pt x="96601" y="195172"/>
                </a:lnTo>
                <a:lnTo>
                  <a:pt x="99182" y="196555"/>
                </a:lnTo>
                <a:lnTo>
                  <a:pt x="96370" y="194471"/>
                </a:lnTo>
                <a:close/>
              </a:path>
              <a:path w="206375" h="326390">
                <a:moveTo>
                  <a:pt x="115201" y="195579"/>
                </a:moveTo>
                <a:lnTo>
                  <a:pt x="115329" y="195692"/>
                </a:lnTo>
                <a:lnTo>
                  <a:pt x="115201" y="195579"/>
                </a:lnTo>
                <a:close/>
              </a:path>
              <a:path w="206375" h="326390">
                <a:moveTo>
                  <a:pt x="55549" y="191770"/>
                </a:moveTo>
                <a:lnTo>
                  <a:pt x="46405" y="191770"/>
                </a:lnTo>
                <a:lnTo>
                  <a:pt x="45497" y="195134"/>
                </a:lnTo>
                <a:lnTo>
                  <a:pt x="45415" y="195579"/>
                </a:lnTo>
                <a:lnTo>
                  <a:pt x="47155" y="195579"/>
                </a:lnTo>
                <a:lnTo>
                  <a:pt x="47119" y="194149"/>
                </a:lnTo>
                <a:lnTo>
                  <a:pt x="46786" y="193040"/>
                </a:lnTo>
                <a:lnTo>
                  <a:pt x="55435" y="193040"/>
                </a:lnTo>
                <a:lnTo>
                  <a:pt x="55549" y="191770"/>
                </a:lnTo>
                <a:close/>
              </a:path>
              <a:path w="206375" h="326390">
                <a:moveTo>
                  <a:pt x="81867" y="194847"/>
                </a:moveTo>
                <a:lnTo>
                  <a:pt x="81699" y="195579"/>
                </a:lnTo>
                <a:lnTo>
                  <a:pt x="82156" y="195579"/>
                </a:lnTo>
                <a:lnTo>
                  <a:pt x="82025" y="195134"/>
                </a:lnTo>
                <a:lnTo>
                  <a:pt x="81867" y="194847"/>
                </a:lnTo>
                <a:close/>
              </a:path>
              <a:path w="206375" h="326390">
                <a:moveTo>
                  <a:pt x="96531" y="195134"/>
                </a:moveTo>
                <a:lnTo>
                  <a:pt x="96735" y="195579"/>
                </a:lnTo>
                <a:lnTo>
                  <a:pt x="96646" y="195307"/>
                </a:lnTo>
                <a:lnTo>
                  <a:pt x="96531" y="195134"/>
                </a:lnTo>
                <a:close/>
              </a:path>
              <a:path w="206375" h="326390">
                <a:moveTo>
                  <a:pt x="96151" y="194310"/>
                </a:moveTo>
                <a:lnTo>
                  <a:pt x="94991" y="194310"/>
                </a:lnTo>
                <a:lnTo>
                  <a:pt x="96531" y="195134"/>
                </a:lnTo>
                <a:lnTo>
                  <a:pt x="96151" y="194310"/>
                </a:lnTo>
                <a:close/>
              </a:path>
              <a:path w="206375" h="326390">
                <a:moveTo>
                  <a:pt x="89420" y="191770"/>
                </a:moveTo>
                <a:lnTo>
                  <a:pt x="79349" y="191770"/>
                </a:lnTo>
                <a:lnTo>
                  <a:pt x="80873" y="193040"/>
                </a:lnTo>
                <a:lnTo>
                  <a:pt x="81867" y="194847"/>
                </a:lnTo>
                <a:lnTo>
                  <a:pt x="81991" y="194310"/>
                </a:lnTo>
                <a:lnTo>
                  <a:pt x="84375" y="194310"/>
                </a:lnTo>
                <a:lnTo>
                  <a:pt x="82803" y="193040"/>
                </a:lnTo>
                <a:lnTo>
                  <a:pt x="88861" y="193040"/>
                </a:lnTo>
                <a:lnTo>
                  <a:pt x="89420" y="191770"/>
                </a:lnTo>
                <a:close/>
              </a:path>
              <a:path w="206375" h="326390">
                <a:moveTo>
                  <a:pt x="96316" y="194310"/>
                </a:moveTo>
                <a:lnTo>
                  <a:pt x="96151" y="194310"/>
                </a:lnTo>
                <a:lnTo>
                  <a:pt x="96370" y="194471"/>
                </a:lnTo>
                <a:lnTo>
                  <a:pt x="96316" y="194310"/>
                </a:lnTo>
                <a:close/>
              </a:path>
              <a:path w="206375" h="326390">
                <a:moveTo>
                  <a:pt x="31699" y="193040"/>
                </a:moveTo>
                <a:lnTo>
                  <a:pt x="31356" y="193040"/>
                </a:lnTo>
                <a:lnTo>
                  <a:pt x="31991" y="194310"/>
                </a:lnTo>
                <a:lnTo>
                  <a:pt x="32372" y="194310"/>
                </a:lnTo>
                <a:lnTo>
                  <a:pt x="31699" y="193040"/>
                </a:lnTo>
                <a:close/>
              </a:path>
              <a:path w="206375" h="326390">
                <a:moveTo>
                  <a:pt x="42075" y="189229"/>
                </a:moveTo>
                <a:lnTo>
                  <a:pt x="36207" y="189229"/>
                </a:lnTo>
                <a:lnTo>
                  <a:pt x="36260" y="190665"/>
                </a:lnTo>
                <a:lnTo>
                  <a:pt x="36017" y="191770"/>
                </a:lnTo>
                <a:lnTo>
                  <a:pt x="35813" y="191770"/>
                </a:lnTo>
                <a:lnTo>
                  <a:pt x="35051" y="194310"/>
                </a:lnTo>
                <a:lnTo>
                  <a:pt x="36918" y="194310"/>
                </a:lnTo>
                <a:lnTo>
                  <a:pt x="37490" y="193040"/>
                </a:lnTo>
                <a:lnTo>
                  <a:pt x="37553" y="190500"/>
                </a:lnTo>
                <a:lnTo>
                  <a:pt x="41186" y="190500"/>
                </a:lnTo>
                <a:lnTo>
                  <a:pt x="42075" y="189229"/>
                </a:lnTo>
                <a:close/>
              </a:path>
              <a:path w="206375" h="326390">
                <a:moveTo>
                  <a:pt x="67868" y="193040"/>
                </a:moveTo>
                <a:lnTo>
                  <a:pt x="65684" y="193040"/>
                </a:lnTo>
                <a:lnTo>
                  <a:pt x="66573" y="194310"/>
                </a:lnTo>
                <a:lnTo>
                  <a:pt x="68325" y="194310"/>
                </a:lnTo>
                <a:lnTo>
                  <a:pt x="67868" y="193040"/>
                </a:lnTo>
                <a:close/>
              </a:path>
              <a:path w="206375" h="326390">
                <a:moveTo>
                  <a:pt x="94691" y="194149"/>
                </a:moveTo>
                <a:lnTo>
                  <a:pt x="94856" y="194310"/>
                </a:lnTo>
                <a:lnTo>
                  <a:pt x="94991" y="194310"/>
                </a:lnTo>
                <a:lnTo>
                  <a:pt x="94691" y="194149"/>
                </a:lnTo>
                <a:close/>
              </a:path>
              <a:path w="206375" h="326390">
                <a:moveTo>
                  <a:pt x="120129" y="193040"/>
                </a:moveTo>
                <a:lnTo>
                  <a:pt x="120205" y="194310"/>
                </a:lnTo>
                <a:lnTo>
                  <a:pt x="120561" y="194310"/>
                </a:lnTo>
                <a:lnTo>
                  <a:pt x="120129" y="193040"/>
                </a:lnTo>
                <a:close/>
              </a:path>
              <a:path w="206375" h="326390">
                <a:moveTo>
                  <a:pt x="92252" y="191770"/>
                </a:moveTo>
                <a:lnTo>
                  <a:pt x="90690" y="191770"/>
                </a:lnTo>
                <a:lnTo>
                  <a:pt x="89090" y="193040"/>
                </a:lnTo>
                <a:lnTo>
                  <a:pt x="92621" y="193040"/>
                </a:lnTo>
                <a:lnTo>
                  <a:pt x="94691" y="194149"/>
                </a:lnTo>
                <a:lnTo>
                  <a:pt x="92252" y="191770"/>
                </a:lnTo>
                <a:close/>
              </a:path>
              <a:path w="206375" h="326390">
                <a:moveTo>
                  <a:pt x="65023" y="189229"/>
                </a:moveTo>
                <a:lnTo>
                  <a:pt x="64566" y="189229"/>
                </a:lnTo>
                <a:lnTo>
                  <a:pt x="64630" y="190500"/>
                </a:lnTo>
                <a:lnTo>
                  <a:pt x="64985" y="190500"/>
                </a:lnTo>
                <a:lnTo>
                  <a:pt x="64706" y="191770"/>
                </a:lnTo>
                <a:lnTo>
                  <a:pt x="63525" y="191770"/>
                </a:lnTo>
                <a:lnTo>
                  <a:pt x="65087" y="193040"/>
                </a:lnTo>
                <a:lnTo>
                  <a:pt x="65976" y="193040"/>
                </a:lnTo>
                <a:lnTo>
                  <a:pt x="65252" y="190500"/>
                </a:lnTo>
                <a:lnTo>
                  <a:pt x="65023" y="189229"/>
                </a:lnTo>
                <a:close/>
              </a:path>
              <a:path w="206375" h="326390">
                <a:moveTo>
                  <a:pt x="66827" y="191770"/>
                </a:moveTo>
                <a:lnTo>
                  <a:pt x="66865" y="193040"/>
                </a:lnTo>
                <a:lnTo>
                  <a:pt x="67500" y="193040"/>
                </a:lnTo>
                <a:lnTo>
                  <a:pt x="66827" y="191770"/>
                </a:lnTo>
                <a:close/>
              </a:path>
              <a:path w="206375" h="326390">
                <a:moveTo>
                  <a:pt x="128422" y="191770"/>
                </a:moveTo>
                <a:lnTo>
                  <a:pt x="119799" y="191770"/>
                </a:lnTo>
                <a:lnTo>
                  <a:pt x="117817" y="193040"/>
                </a:lnTo>
                <a:lnTo>
                  <a:pt x="127304" y="193040"/>
                </a:lnTo>
                <a:lnTo>
                  <a:pt x="128422" y="191770"/>
                </a:lnTo>
                <a:close/>
              </a:path>
              <a:path w="206375" h="326390">
                <a:moveTo>
                  <a:pt x="182410" y="186690"/>
                </a:moveTo>
                <a:lnTo>
                  <a:pt x="181228" y="186690"/>
                </a:lnTo>
                <a:lnTo>
                  <a:pt x="184528" y="187925"/>
                </a:lnTo>
                <a:lnTo>
                  <a:pt x="184552" y="188183"/>
                </a:lnTo>
                <a:lnTo>
                  <a:pt x="184238" y="189229"/>
                </a:lnTo>
                <a:lnTo>
                  <a:pt x="181317" y="189229"/>
                </a:lnTo>
                <a:lnTo>
                  <a:pt x="180784" y="190500"/>
                </a:lnTo>
                <a:lnTo>
                  <a:pt x="175640" y="190500"/>
                </a:lnTo>
                <a:lnTo>
                  <a:pt x="176834" y="191770"/>
                </a:lnTo>
                <a:lnTo>
                  <a:pt x="175602" y="191770"/>
                </a:lnTo>
                <a:lnTo>
                  <a:pt x="168490" y="193040"/>
                </a:lnTo>
                <a:lnTo>
                  <a:pt x="180187" y="193040"/>
                </a:lnTo>
                <a:lnTo>
                  <a:pt x="183718" y="191770"/>
                </a:lnTo>
                <a:lnTo>
                  <a:pt x="186823" y="187960"/>
                </a:lnTo>
                <a:lnTo>
                  <a:pt x="185991" y="187960"/>
                </a:lnTo>
                <a:lnTo>
                  <a:pt x="182410" y="186690"/>
                </a:lnTo>
                <a:close/>
              </a:path>
              <a:path w="206375" h="326390">
                <a:moveTo>
                  <a:pt x="44921" y="169145"/>
                </a:moveTo>
                <a:lnTo>
                  <a:pt x="41859" y="170179"/>
                </a:lnTo>
                <a:lnTo>
                  <a:pt x="39344" y="173990"/>
                </a:lnTo>
                <a:lnTo>
                  <a:pt x="37332" y="179070"/>
                </a:lnTo>
                <a:lnTo>
                  <a:pt x="37280" y="180386"/>
                </a:lnTo>
                <a:lnTo>
                  <a:pt x="36183" y="181610"/>
                </a:lnTo>
                <a:lnTo>
                  <a:pt x="30784" y="185420"/>
                </a:lnTo>
                <a:lnTo>
                  <a:pt x="28828" y="186690"/>
                </a:lnTo>
                <a:lnTo>
                  <a:pt x="27089" y="187960"/>
                </a:lnTo>
                <a:lnTo>
                  <a:pt x="19011" y="191770"/>
                </a:lnTo>
                <a:lnTo>
                  <a:pt x="26738" y="189560"/>
                </a:lnTo>
                <a:lnTo>
                  <a:pt x="26619" y="189229"/>
                </a:lnTo>
                <a:lnTo>
                  <a:pt x="27876" y="189229"/>
                </a:lnTo>
                <a:lnTo>
                  <a:pt x="32188" y="186649"/>
                </a:lnTo>
                <a:lnTo>
                  <a:pt x="37517" y="182879"/>
                </a:lnTo>
                <a:lnTo>
                  <a:pt x="38524" y="181694"/>
                </a:lnTo>
                <a:lnTo>
                  <a:pt x="38526" y="179070"/>
                </a:lnTo>
                <a:lnTo>
                  <a:pt x="40462" y="175260"/>
                </a:lnTo>
                <a:lnTo>
                  <a:pt x="43840" y="170179"/>
                </a:lnTo>
                <a:lnTo>
                  <a:pt x="44921" y="169145"/>
                </a:lnTo>
                <a:close/>
              </a:path>
              <a:path w="206375" h="326390">
                <a:moveTo>
                  <a:pt x="35162" y="190665"/>
                </a:moveTo>
                <a:lnTo>
                  <a:pt x="35559" y="191770"/>
                </a:lnTo>
                <a:lnTo>
                  <a:pt x="35813" y="191770"/>
                </a:lnTo>
                <a:lnTo>
                  <a:pt x="35162" y="190665"/>
                </a:lnTo>
                <a:close/>
              </a:path>
              <a:path w="206375" h="326390">
                <a:moveTo>
                  <a:pt x="40944" y="190500"/>
                </a:moveTo>
                <a:lnTo>
                  <a:pt x="43535" y="191770"/>
                </a:lnTo>
                <a:lnTo>
                  <a:pt x="44526" y="191770"/>
                </a:lnTo>
                <a:lnTo>
                  <a:pt x="40944" y="190500"/>
                </a:lnTo>
                <a:close/>
              </a:path>
              <a:path w="206375" h="326390">
                <a:moveTo>
                  <a:pt x="43268" y="187960"/>
                </a:moveTo>
                <a:lnTo>
                  <a:pt x="41084" y="187960"/>
                </a:lnTo>
                <a:lnTo>
                  <a:pt x="40258" y="189229"/>
                </a:lnTo>
                <a:lnTo>
                  <a:pt x="43599" y="189229"/>
                </a:lnTo>
                <a:lnTo>
                  <a:pt x="44234" y="190500"/>
                </a:lnTo>
                <a:lnTo>
                  <a:pt x="44526" y="191770"/>
                </a:lnTo>
                <a:lnTo>
                  <a:pt x="47828" y="191770"/>
                </a:lnTo>
                <a:lnTo>
                  <a:pt x="46304" y="190500"/>
                </a:lnTo>
                <a:lnTo>
                  <a:pt x="44703" y="189229"/>
                </a:lnTo>
                <a:lnTo>
                  <a:pt x="43268" y="187960"/>
                </a:lnTo>
                <a:close/>
              </a:path>
              <a:path w="206375" h="326390">
                <a:moveTo>
                  <a:pt x="46050" y="187960"/>
                </a:moveTo>
                <a:lnTo>
                  <a:pt x="47828" y="191770"/>
                </a:lnTo>
                <a:lnTo>
                  <a:pt x="50355" y="191770"/>
                </a:lnTo>
                <a:lnTo>
                  <a:pt x="47637" y="190500"/>
                </a:lnTo>
                <a:lnTo>
                  <a:pt x="46050" y="187960"/>
                </a:lnTo>
                <a:close/>
              </a:path>
              <a:path w="206375" h="326390">
                <a:moveTo>
                  <a:pt x="62395" y="190500"/>
                </a:moveTo>
                <a:lnTo>
                  <a:pt x="60705" y="190500"/>
                </a:lnTo>
                <a:lnTo>
                  <a:pt x="60782" y="191770"/>
                </a:lnTo>
                <a:lnTo>
                  <a:pt x="62395" y="190500"/>
                </a:lnTo>
                <a:close/>
              </a:path>
              <a:path w="206375" h="326390">
                <a:moveTo>
                  <a:pt x="62953" y="189229"/>
                </a:moveTo>
                <a:lnTo>
                  <a:pt x="59575" y="189229"/>
                </a:lnTo>
                <a:lnTo>
                  <a:pt x="60769" y="190500"/>
                </a:lnTo>
                <a:lnTo>
                  <a:pt x="62395" y="190500"/>
                </a:lnTo>
                <a:lnTo>
                  <a:pt x="62318" y="191770"/>
                </a:lnTo>
                <a:lnTo>
                  <a:pt x="64706" y="191770"/>
                </a:lnTo>
                <a:lnTo>
                  <a:pt x="62953" y="189229"/>
                </a:lnTo>
                <a:close/>
              </a:path>
              <a:path w="206375" h="326390">
                <a:moveTo>
                  <a:pt x="79641" y="190500"/>
                </a:moveTo>
                <a:lnTo>
                  <a:pt x="77152" y="190500"/>
                </a:lnTo>
                <a:lnTo>
                  <a:pt x="76403" y="191770"/>
                </a:lnTo>
                <a:lnTo>
                  <a:pt x="80708" y="191770"/>
                </a:lnTo>
                <a:lnTo>
                  <a:pt x="79641" y="190500"/>
                </a:lnTo>
                <a:close/>
              </a:path>
              <a:path w="206375" h="326390">
                <a:moveTo>
                  <a:pt x="81360" y="190659"/>
                </a:moveTo>
                <a:lnTo>
                  <a:pt x="81394" y="191770"/>
                </a:lnTo>
                <a:lnTo>
                  <a:pt x="83515" y="191770"/>
                </a:lnTo>
                <a:lnTo>
                  <a:pt x="81360" y="190659"/>
                </a:lnTo>
                <a:close/>
              </a:path>
              <a:path w="206375" h="326390">
                <a:moveTo>
                  <a:pt x="86969" y="190500"/>
                </a:moveTo>
                <a:lnTo>
                  <a:pt x="84518" y="190500"/>
                </a:lnTo>
                <a:lnTo>
                  <a:pt x="86105" y="191770"/>
                </a:lnTo>
                <a:lnTo>
                  <a:pt x="87756" y="191770"/>
                </a:lnTo>
                <a:lnTo>
                  <a:pt x="86969" y="190500"/>
                </a:lnTo>
                <a:close/>
              </a:path>
              <a:path w="206375" h="326390">
                <a:moveTo>
                  <a:pt x="87756" y="185420"/>
                </a:moveTo>
                <a:lnTo>
                  <a:pt x="85089" y="185420"/>
                </a:lnTo>
                <a:lnTo>
                  <a:pt x="86372" y="186690"/>
                </a:lnTo>
                <a:lnTo>
                  <a:pt x="87172" y="186690"/>
                </a:lnTo>
                <a:lnTo>
                  <a:pt x="87367" y="187769"/>
                </a:lnTo>
                <a:lnTo>
                  <a:pt x="87642" y="187960"/>
                </a:lnTo>
                <a:lnTo>
                  <a:pt x="87795" y="187960"/>
                </a:lnTo>
                <a:lnTo>
                  <a:pt x="88226" y="190500"/>
                </a:lnTo>
                <a:lnTo>
                  <a:pt x="87401" y="190500"/>
                </a:lnTo>
                <a:lnTo>
                  <a:pt x="87756" y="191770"/>
                </a:lnTo>
                <a:lnTo>
                  <a:pt x="91909" y="191770"/>
                </a:lnTo>
                <a:lnTo>
                  <a:pt x="89611" y="190500"/>
                </a:lnTo>
                <a:lnTo>
                  <a:pt x="89560" y="189229"/>
                </a:lnTo>
                <a:lnTo>
                  <a:pt x="88150" y="185644"/>
                </a:lnTo>
                <a:lnTo>
                  <a:pt x="87756" y="185420"/>
                </a:lnTo>
                <a:close/>
              </a:path>
              <a:path w="206375" h="326390">
                <a:moveTo>
                  <a:pt x="120129" y="190500"/>
                </a:moveTo>
                <a:lnTo>
                  <a:pt x="120802" y="191770"/>
                </a:lnTo>
                <a:lnTo>
                  <a:pt x="121399" y="191770"/>
                </a:lnTo>
                <a:lnTo>
                  <a:pt x="120129" y="190500"/>
                </a:lnTo>
                <a:close/>
              </a:path>
              <a:path w="206375" h="326390">
                <a:moveTo>
                  <a:pt x="123920" y="191457"/>
                </a:moveTo>
                <a:lnTo>
                  <a:pt x="124142" y="191770"/>
                </a:lnTo>
                <a:lnTo>
                  <a:pt x="124929" y="191770"/>
                </a:lnTo>
                <a:lnTo>
                  <a:pt x="123920" y="191457"/>
                </a:lnTo>
                <a:close/>
              </a:path>
              <a:path w="206375" h="326390">
                <a:moveTo>
                  <a:pt x="122173" y="189229"/>
                </a:moveTo>
                <a:lnTo>
                  <a:pt x="122008" y="189229"/>
                </a:lnTo>
                <a:lnTo>
                  <a:pt x="126110" y="191770"/>
                </a:lnTo>
                <a:lnTo>
                  <a:pt x="125056" y="190500"/>
                </a:lnTo>
                <a:lnTo>
                  <a:pt x="122173" y="189229"/>
                </a:lnTo>
                <a:close/>
              </a:path>
              <a:path w="206375" h="326390">
                <a:moveTo>
                  <a:pt x="130022" y="190500"/>
                </a:moveTo>
                <a:lnTo>
                  <a:pt x="128447" y="190500"/>
                </a:lnTo>
                <a:lnTo>
                  <a:pt x="126153" y="191746"/>
                </a:lnTo>
                <a:lnTo>
                  <a:pt x="130962" y="191770"/>
                </a:lnTo>
                <a:lnTo>
                  <a:pt x="130022" y="190500"/>
                </a:lnTo>
                <a:close/>
              </a:path>
              <a:path w="206375" h="326390">
                <a:moveTo>
                  <a:pt x="162661" y="190500"/>
                </a:moveTo>
                <a:lnTo>
                  <a:pt x="158915" y="190500"/>
                </a:lnTo>
                <a:lnTo>
                  <a:pt x="160693" y="191770"/>
                </a:lnTo>
                <a:lnTo>
                  <a:pt x="162293" y="191770"/>
                </a:lnTo>
                <a:lnTo>
                  <a:pt x="162661" y="190500"/>
                </a:lnTo>
                <a:close/>
              </a:path>
              <a:path w="206375" h="326390">
                <a:moveTo>
                  <a:pt x="123240" y="190500"/>
                </a:moveTo>
                <a:lnTo>
                  <a:pt x="120827" y="190500"/>
                </a:lnTo>
                <a:lnTo>
                  <a:pt x="123920" y="191457"/>
                </a:lnTo>
                <a:lnTo>
                  <a:pt x="123240" y="190500"/>
                </a:lnTo>
                <a:close/>
              </a:path>
              <a:path w="206375" h="326390">
                <a:moveTo>
                  <a:pt x="35102" y="190500"/>
                </a:moveTo>
                <a:lnTo>
                  <a:pt x="35162" y="190665"/>
                </a:lnTo>
                <a:lnTo>
                  <a:pt x="35102" y="190500"/>
                </a:lnTo>
                <a:close/>
              </a:path>
              <a:path w="206375" h="326390">
                <a:moveTo>
                  <a:pt x="81356" y="190500"/>
                </a:moveTo>
                <a:lnTo>
                  <a:pt x="81051" y="190500"/>
                </a:lnTo>
                <a:lnTo>
                  <a:pt x="81360" y="190659"/>
                </a:lnTo>
                <a:lnTo>
                  <a:pt x="81356" y="190500"/>
                </a:lnTo>
                <a:close/>
              </a:path>
              <a:path w="206375" h="326390">
                <a:moveTo>
                  <a:pt x="34162" y="189229"/>
                </a:moveTo>
                <a:lnTo>
                  <a:pt x="34683" y="190500"/>
                </a:lnTo>
                <a:lnTo>
                  <a:pt x="35064" y="190500"/>
                </a:lnTo>
                <a:lnTo>
                  <a:pt x="34162" y="189229"/>
                </a:lnTo>
                <a:close/>
              </a:path>
              <a:path w="206375" h="326390">
                <a:moveTo>
                  <a:pt x="53517" y="186690"/>
                </a:moveTo>
                <a:lnTo>
                  <a:pt x="52565" y="186690"/>
                </a:lnTo>
                <a:lnTo>
                  <a:pt x="53924" y="187925"/>
                </a:lnTo>
                <a:lnTo>
                  <a:pt x="53962" y="190500"/>
                </a:lnTo>
                <a:lnTo>
                  <a:pt x="55740" y="190500"/>
                </a:lnTo>
                <a:lnTo>
                  <a:pt x="56311" y="187960"/>
                </a:lnTo>
                <a:lnTo>
                  <a:pt x="54495" y="187960"/>
                </a:lnTo>
                <a:lnTo>
                  <a:pt x="53517" y="186690"/>
                </a:lnTo>
                <a:close/>
              </a:path>
              <a:path w="206375" h="326390">
                <a:moveTo>
                  <a:pt x="71005" y="184150"/>
                </a:moveTo>
                <a:lnTo>
                  <a:pt x="68529" y="184150"/>
                </a:lnTo>
                <a:lnTo>
                  <a:pt x="70967" y="185420"/>
                </a:lnTo>
                <a:lnTo>
                  <a:pt x="73812" y="186690"/>
                </a:lnTo>
                <a:lnTo>
                  <a:pt x="74117" y="187960"/>
                </a:lnTo>
                <a:lnTo>
                  <a:pt x="75095" y="187960"/>
                </a:lnTo>
                <a:lnTo>
                  <a:pt x="76225" y="189229"/>
                </a:lnTo>
                <a:lnTo>
                  <a:pt x="76022" y="189229"/>
                </a:lnTo>
                <a:lnTo>
                  <a:pt x="77800" y="190500"/>
                </a:lnTo>
                <a:lnTo>
                  <a:pt x="79019" y="190500"/>
                </a:lnTo>
                <a:lnTo>
                  <a:pt x="76530" y="187960"/>
                </a:lnTo>
                <a:lnTo>
                  <a:pt x="71539" y="185420"/>
                </a:lnTo>
                <a:lnTo>
                  <a:pt x="71005" y="184150"/>
                </a:lnTo>
                <a:close/>
              </a:path>
              <a:path w="206375" h="326390">
                <a:moveTo>
                  <a:pt x="87515" y="189229"/>
                </a:moveTo>
                <a:lnTo>
                  <a:pt x="85801" y="189229"/>
                </a:lnTo>
                <a:lnTo>
                  <a:pt x="86245" y="190500"/>
                </a:lnTo>
                <a:lnTo>
                  <a:pt x="88226" y="190500"/>
                </a:lnTo>
                <a:lnTo>
                  <a:pt x="87515" y="189229"/>
                </a:lnTo>
                <a:close/>
              </a:path>
              <a:path w="206375" h="326390">
                <a:moveTo>
                  <a:pt x="120014" y="189229"/>
                </a:moveTo>
                <a:lnTo>
                  <a:pt x="120827" y="190500"/>
                </a:lnTo>
                <a:lnTo>
                  <a:pt x="120014" y="189229"/>
                </a:lnTo>
                <a:close/>
              </a:path>
              <a:path w="206375" h="326390">
                <a:moveTo>
                  <a:pt x="125158" y="187960"/>
                </a:moveTo>
                <a:lnTo>
                  <a:pt x="124282" y="187960"/>
                </a:lnTo>
                <a:lnTo>
                  <a:pt x="125171" y="189229"/>
                </a:lnTo>
                <a:lnTo>
                  <a:pt x="127558" y="190500"/>
                </a:lnTo>
                <a:lnTo>
                  <a:pt x="130301" y="190500"/>
                </a:lnTo>
                <a:lnTo>
                  <a:pt x="131254" y="189229"/>
                </a:lnTo>
                <a:lnTo>
                  <a:pt x="126276" y="189229"/>
                </a:lnTo>
                <a:lnTo>
                  <a:pt x="125158" y="187960"/>
                </a:lnTo>
                <a:close/>
              </a:path>
              <a:path w="206375" h="326390">
                <a:moveTo>
                  <a:pt x="155066" y="189229"/>
                </a:moveTo>
                <a:lnTo>
                  <a:pt x="154330" y="189229"/>
                </a:lnTo>
                <a:lnTo>
                  <a:pt x="152857" y="190500"/>
                </a:lnTo>
                <a:lnTo>
                  <a:pt x="154304" y="190500"/>
                </a:lnTo>
                <a:lnTo>
                  <a:pt x="155066" y="189229"/>
                </a:lnTo>
                <a:close/>
              </a:path>
              <a:path w="206375" h="326390">
                <a:moveTo>
                  <a:pt x="157581" y="187960"/>
                </a:moveTo>
                <a:lnTo>
                  <a:pt x="156552" y="187960"/>
                </a:lnTo>
                <a:lnTo>
                  <a:pt x="157238" y="189229"/>
                </a:lnTo>
                <a:lnTo>
                  <a:pt x="155066" y="189229"/>
                </a:lnTo>
                <a:lnTo>
                  <a:pt x="156997" y="190500"/>
                </a:lnTo>
                <a:lnTo>
                  <a:pt x="160997" y="190500"/>
                </a:lnTo>
                <a:lnTo>
                  <a:pt x="158495" y="189229"/>
                </a:lnTo>
                <a:lnTo>
                  <a:pt x="157581" y="187960"/>
                </a:lnTo>
                <a:close/>
              </a:path>
              <a:path w="206375" h="326390">
                <a:moveTo>
                  <a:pt x="179126" y="189981"/>
                </a:moveTo>
                <a:lnTo>
                  <a:pt x="179603" y="190500"/>
                </a:lnTo>
                <a:lnTo>
                  <a:pt x="180784" y="190500"/>
                </a:lnTo>
                <a:lnTo>
                  <a:pt x="179126" y="189981"/>
                </a:lnTo>
                <a:close/>
              </a:path>
              <a:path w="206375" h="326390">
                <a:moveTo>
                  <a:pt x="178434" y="189229"/>
                </a:moveTo>
                <a:lnTo>
                  <a:pt x="176720" y="189229"/>
                </a:lnTo>
                <a:lnTo>
                  <a:pt x="179126" y="189981"/>
                </a:lnTo>
                <a:lnTo>
                  <a:pt x="178434" y="189229"/>
                </a:lnTo>
                <a:close/>
              </a:path>
              <a:path w="206375" h="326390">
                <a:moveTo>
                  <a:pt x="50952" y="189229"/>
                </a:moveTo>
                <a:lnTo>
                  <a:pt x="49936" y="189229"/>
                </a:lnTo>
                <a:lnTo>
                  <a:pt x="51337" y="189711"/>
                </a:lnTo>
                <a:lnTo>
                  <a:pt x="50952" y="189229"/>
                </a:lnTo>
                <a:close/>
              </a:path>
              <a:path w="206375" h="326390">
                <a:moveTo>
                  <a:pt x="27876" y="189229"/>
                </a:moveTo>
                <a:lnTo>
                  <a:pt x="26619" y="189229"/>
                </a:lnTo>
                <a:lnTo>
                  <a:pt x="26803" y="189541"/>
                </a:lnTo>
                <a:lnTo>
                  <a:pt x="27876" y="189229"/>
                </a:lnTo>
                <a:close/>
              </a:path>
              <a:path w="206375" h="326390">
                <a:moveTo>
                  <a:pt x="35972" y="188595"/>
                </a:moveTo>
                <a:lnTo>
                  <a:pt x="36194" y="189229"/>
                </a:lnTo>
                <a:lnTo>
                  <a:pt x="35972" y="188595"/>
                </a:lnTo>
                <a:close/>
              </a:path>
              <a:path w="206375" h="326390">
                <a:moveTo>
                  <a:pt x="39166" y="187960"/>
                </a:moveTo>
                <a:lnTo>
                  <a:pt x="38265" y="187960"/>
                </a:lnTo>
                <a:lnTo>
                  <a:pt x="38607" y="189229"/>
                </a:lnTo>
                <a:lnTo>
                  <a:pt x="40258" y="189229"/>
                </a:lnTo>
                <a:lnTo>
                  <a:pt x="39166" y="187960"/>
                </a:lnTo>
                <a:close/>
              </a:path>
              <a:path w="206375" h="326390">
                <a:moveTo>
                  <a:pt x="58902" y="186690"/>
                </a:moveTo>
                <a:lnTo>
                  <a:pt x="56172" y="186690"/>
                </a:lnTo>
                <a:lnTo>
                  <a:pt x="57454" y="187960"/>
                </a:lnTo>
                <a:lnTo>
                  <a:pt x="58712" y="187960"/>
                </a:lnTo>
                <a:lnTo>
                  <a:pt x="59245" y="189229"/>
                </a:lnTo>
                <a:lnTo>
                  <a:pt x="61455" y="189229"/>
                </a:lnTo>
                <a:lnTo>
                  <a:pt x="58902" y="186690"/>
                </a:lnTo>
                <a:close/>
              </a:path>
              <a:path w="206375" h="326390">
                <a:moveTo>
                  <a:pt x="69714" y="180386"/>
                </a:moveTo>
                <a:lnTo>
                  <a:pt x="80657" y="186690"/>
                </a:lnTo>
                <a:lnTo>
                  <a:pt x="84823" y="189229"/>
                </a:lnTo>
                <a:lnTo>
                  <a:pt x="84785" y="187960"/>
                </a:lnTo>
                <a:lnTo>
                  <a:pt x="81267" y="186690"/>
                </a:lnTo>
                <a:lnTo>
                  <a:pt x="77723" y="184150"/>
                </a:lnTo>
                <a:lnTo>
                  <a:pt x="74726" y="182879"/>
                </a:lnTo>
                <a:lnTo>
                  <a:pt x="69714" y="180386"/>
                </a:lnTo>
                <a:close/>
              </a:path>
              <a:path w="206375" h="326390">
                <a:moveTo>
                  <a:pt x="126001" y="186983"/>
                </a:moveTo>
                <a:lnTo>
                  <a:pt x="128562" y="189229"/>
                </a:lnTo>
                <a:lnTo>
                  <a:pt x="131254" y="189229"/>
                </a:lnTo>
                <a:lnTo>
                  <a:pt x="130568" y="187960"/>
                </a:lnTo>
                <a:lnTo>
                  <a:pt x="128676" y="187960"/>
                </a:lnTo>
                <a:lnTo>
                  <a:pt x="126001" y="186983"/>
                </a:lnTo>
                <a:close/>
              </a:path>
              <a:path w="206375" h="326390">
                <a:moveTo>
                  <a:pt x="148780" y="187960"/>
                </a:moveTo>
                <a:lnTo>
                  <a:pt x="147078" y="187960"/>
                </a:lnTo>
                <a:lnTo>
                  <a:pt x="148132" y="189229"/>
                </a:lnTo>
                <a:lnTo>
                  <a:pt x="148780" y="187960"/>
                </a:lnTo>
                <a:close/>
              </a:path>
              <a:path w="206375" h="326390">
                <a:moveTo>
                  <a:pt x="154457" y="187960"/>
                </a:moveTo>
                <a:lnTo>
                  <a:pt x="149529" y="187960"/>
                </a:lnTo>
                <a:lnTo>
                  <a:pt x="151587" y="189229"/>
                </a:lnTo>
                <a:lnTo>
                  <a:pt x="157238" y="189229"/>
                </a:lnTo>
                <a:lnTo>
                  <a:pt x="154457" y="187960"/>
                </a:lnTo>
                <a:close/>
              </a:path>
              <a:path w="206375" h="326390">
                <a:moveTo>
                  <a:pt x="175640" y="187960"/>
                </a:moveTo>
                <a:lnTo>
                  <a:pt x="176720" y="189229"/>
                </a:lnTo>
                <a:lnTo>
                  <a:pt x="175640" y="187960"/>
                </a:lnTo>
                <a:close/>
              </a:path>
              <a:path w="206375" h="326390">
                <a:moveTo>
                  <a:pt x="181444" y="187960"/>
                </a:moveTo>
                <a:lnTo>
                  <a:pt x="178358" y="187960"/>
                </a:lnTo>
                <a:lnTo>
                  <a:pt x="179882" y="189229"/>
                </a:lnTo>
                <a:lnTo>
                  <a:pt x="184238" y="189229"/>
                </a:lnTo>
                <a:lnTo>
                  <a:pt x="181444" y="187960"/>
                </a:lnTo>
                <a:close/>
              </a:path>
              <a:path w="206375" h="326390">
                <a:moveTo>
                  <a:pt x="129146" y="185420"/>
                </a:moveTo>
                <a:lnTo>
                  <a:pt x="129408" y="185888"/>
                </a:lnTo>
                <a:lnTo>
                  <a:pt x="134486" y="188183"/>
                </a:lnTo>
                <a:lnTo>
                  <a:pt x="129146" y="185420"/>
                </a:lnTo>
                <a:close/>
              </a:path>
              <a:path w="206375" h="326390">
                <a:moveTo>
                  <a:pt x="44056" y="182879"/>
                </a:moveTo>
                <a:lnTo>
                  <a:pt x="42849" y="182879"/>
                </a:lnTo>
                <a:lnTo>
                  <a:pt x="42468" y="184150"/>
                </a:lnTo>
                <a:lnTo>
                  <a:pt x="42798" y="185420"/>
                </a:lnTo>
                <a:lnTo>
                  <a:pt x="42430" y="186690"/>
                </a:lnTo>
                <a:lnTo>
                  <a:pt x="40335" y="186690"/>
                </a:lnTo>
                <a:lnTo>
                  <a:pt x="41490" y="187960"/>
                </a:lnTo>
                <a:lnTo>
                  <a:pt x="43827" y="187960"/>
                </a:lnTo>
                <a:lnTo>
                  <a:pt x="44138" y="185888"/>
                </a:lnTo>
                <a:lnTo>
                  <a:pt x="44056" y="182879"/>
                </a:lnTo>
                <a:close/>
              </a:path>
              <a:path w="206375" h="326390">
                <a:moveTo>
                  <a:pt x="52247" y="179070"/>
                </a:moveTo>
                <a:lnTo>
                  <a:pt x="54444" y="182879"/>
                </a:lnTo>
                <a:lnTo>
                  <a:pt x="51638" y="182879"/>
                </a:lnTo>
                <a:lnTo>
                  <a:pt x="53708" y="185420"/>
                </a:lnTo>
                <a:lnTo>
                  <a:pt x="54495" y="187960"/>
                </a:lnTo>
                <a:lnTo>
                  <a:pt x="56311" y="187960"/>
                </a:lnTo>
                <a:lnTo>
                  <a:pt x="56184" y="186805"/>
                </a:lnTo>
                <a:lnTo>
                  <a:pt x="58902" y="186690"/>
                </a:lnTo>
                <a:lnTo>
                  <a:pt x="58534" y="185420"/>
                </a:lnTo>
                <a:lnTo>
                  <a:pt x="59105" y="185420"/>
                </a:lnTo>
                <a:lnTo>
                  <a:pt x="59689" y="184150"/>
                </a:lnTo>
                <a:lnTo>
                  <a:pt x="57569" y="184150"/>
                </a:lnTo>
                <a:lnTo>
                  <a:pt x="55029" y="182879"/>
                </a:lnTo>
                <a:lnTo>
                  <a:pt x="54609" y="181610"/>
                </a:lnTo>
                <a:lnTo>
                  <a:pt x="53150" y="180323"/>
                </a:lnTo>
                <a:lnTo>
                  <a:pt x="52247" y="179070"/>
                </a:lnTo>
                <a:close/>
              </a:path>
              <a:path w="206375" h="326390">
                <a:moveTo>
                  <a:pt x="108330" y="185420"/>
                </a:moveTo>
                <a:lnTo>
                  <a:pt x="108419" y="186690"/>
                </a:lnTo>
                <a:lnTo>
                  <a:pt x="109893" y="187960"/>
                </a:lnTo>
                <a:lnTo>
                  <a:pt x="108330" y="185420"/>
                </a:lnTo>
                <a:close/>
              </a:path>
              <a:path w="206375" h="326390">
                <a:moveTo>
                  <a:pt x="93421" y="173990"/>
                </a:moveTo>
                <a:lnTo>
                  <a:pt x="92544" y="173990"/>
                </a:lnTo>
                <a:lnTo>
                  <a:pt x="103597" y="179129"/>
                </a:lnTo>
                <a:lnTo>
                  <a:pt x="113110" y="184150"/>
                </a:lnTo>
                <a:lnTo>
                  <a:pt x="120096" y="186690"/>
                </a:lnTo>
                <a:lnTo>
                  <a:pt x="123113" y="187960"/>
                </a:lnTo>
                <a:lnTo>
                  <a:pt x="93421" y="173990"/>
                </a:lnTo>
                <a:close/>
              </a:path>
              <a:path w="206375" h="326390">
                <a:moveTo>
                  <a:pt x="110172" y="173990"/>
                </a:moveTo>
                <a:lnTo>
                  <a:pt x="107530" y="173990"/>
                </a:lnTo>
                <a:lnTo>
                  <a:pt x="110313" y="175281"/>
                </a:lnTo>
                <a:lnTo>
                  <a:pt x="112636" y="176529"/>
                </a:lnTo>
                <a:lnTo>
                  <a:pt x="124726" y="181610"/>
                </a:lnTo>
                <a:lnTo>
                  <a:pt x="125044" y="182879"/>
                </a:lnTo>
                <a:lnTo>
                  <a:pt x="122643" y="182879"/>
                </a:lnTo>
                <a:lnTo>
                  <a:pt x="126580" y="184150"/>
                </a:lnTo>
                <a:lnTo>
                  <a:pt x="127253" y="185420"/>
                </a:lnTo>
                <a:lnTo>
                  <a:pt x="126542" y="185420"/>
                </a:lnTo>
                <a:lnTo>
                  <a:pt x="128816" y="187960"/>
                </a:lnTo>
                <a:lnTo>
                  <a:pt x="130568" y="187960"/>
                </a:lnTo>
                <a:lnTo>
                  <a:pt x="129408" y="185888"/>
                </a:lnTo>
                <a:lnTo>
                  <a:pt x="128371" y="185420"/>
                </a:lnTo>
                <a:lnTo>
                  <a:pt x="127507" y="184150"/>
                </a:lnTo>
                <a:lnTo>
                  <a:pt x="126491" y="182879"/>
                </a:lnTo>
                <a:lnTo>
                  <a:pt x="125412" y="181610"/>
                </a:lnTo>
                <a:lnTo>
                  <a:pt x="124459" y="180340"/>
                </a:lnTo>
                <a:lnTo>
                  <a:pt x="133426" y="180340"/>
                </a:lnTo>
                <a:lnTo>
                  <a:pt x="131851" y="179070"/>
                </a:lnTo>
                <a:lnTo>
                  <a:pt x="122631" y="179070"/>
                </a:lnTo>
                <a:lnTo>
                  <a:pt x="119722" y="177800"/>
                </a:lnTo>
                <a:lnTo>
                  <a:pt x="115950" y="177800"/>
                </a:lnTo>
                <a:lnTo>
                  <a:pt x="115163" y="176529"/>
                </a:lnTo>
                <a:lnTo>
                  <a:pt x="113131" y="176529"/>
                </a:lnTo>
                <a:lnTo>
                  <a:pt x="112376" y="175672"/>
                </a:lnTo>
                <a:lnTo>
                  <a:pt x="111696" y="175260"/>
                </a:lnTo>
                <a:lnTo>
                  <a:pt x="111836" y="175260"/>
                </a:lnTo>
                <a:lnTo>
                  <a:pt x="110172" y="173990"/>
                </a:lnTo>
                <a:close/>
              </a:path>
              <a:path w="206375" h="326390">
                <a:moveTo>
                  <a:pt x="142862" y="182879"/>
                </a:moveTo>
                <a:lnTo>
                  <a:pt x="143128" y="184150"/>
                </a:lnTo>
                <a:lnTo>
                  <a:pt x="137693" y="184150"/>
                </a:lnTo>
                <a:lnTo>
                  <a:pt x="142824" y="185420"/>
                </a:lnTo>
                <a:lnTo>
                  <a:pt x="146278" y="186690"/>
                </a:lnTo>
                <a:lnTo>
                  <a:pt x="148691" y="187960"/>
                </a:lnTo>
                <a:lnTo>
                  <a:pt x="154050" y="187960"/>
                </a:lnTo>
                <a:lnTo>
                  <a:pt x="150901" y="186690"/>
                </a:lnTo>
                <a:lnTo>
                  <a:pt x="148348" y="186690"/>
                </a:lnTo>
                <a:lnTo>
                  <a:pt x="146570" y="185420"/>
                </a:lnTo>
                <a:lnTo>
                  <a:pt x="144665" y="185420"/>
                </a:lnTo>
                <a:lnTo>
                  <a:pt x="142862" y="182879"/>
                </a:lnTo>
                <a:close/>
              </a:path>
              <a:path w="206375" h="326390">
                <a:moveTo>
                  <a:pt x="182283" y="177891"/>
                </a:moveTo>
                <a:lnTo>
                  <a:pt x="182638" y="180340"/>
                </a:lnTo>
                <a:lnTo>
                  <a:pt x="178993" y="181610"/>
                </a:lnTo>
                <a:lnTo>
                  <a:pt x="181597" y="181610"/>
                </a:lnTo>
                <a:lnTo>
                  <a:pt x="180022" y="182879"/>
                </a:lnTo>
                <a:lnTo>
                  <a:pt x="183311" y="182879"/>
                </a:lnTo>
                <a:lnTo>
                  <a:pt x="185216" y="184150"/>
                </a:lnTo>
                <a:lnTo>
                  <a:pt x="186232" y="184150"/>
                </a:lnTo>
                <a:lnTo>
                  <a:pt x="185991" y="187960"/>
                </a:lnTo>
                <a:lnTo>
                  <a:pt x="186823" y="187960"/>
                </a:lnTo>
                <a:lnTo>
                  <a:pt x="187764" y="186805"/>
                </a:lnTo>
                <a:lnTo>
                  <a:pt x="187865" y="186649"/>
                </a:lnTo>
                <a:lnTo>
                  <a:pt x="188086" y="185420"/>
                </a:lnTo>
                <a:lnTo>
                  <a:pt x="187782" y="182879"/>
                </a:lnTo>
                <a:lnTo>
                  <a:pt x="186017" y="180323"/>
                </a:lnTo>
                <a:lnTo>
                  <a:pt x="182283" y="177891"/>
                </a:lnTo>
                <a:close/>
              </a:path>
              <a:path w="206375" h="326390">
                <a:moveTo>
                  <a:pt x="35267" y="186690"/>
                </a:moveTo>
                <a:lnTo>
                  <a:pt x="34810" y="186690"/>
                </a:lnTo>
                <a:lnTo>
                  <a:pt x="35725" y="187925"/>
                </a:lnTo>
                <a:lnTo>
                  <a:pt x="35267" y="186690"/>
                </a:lnTo>
                <a:close/>
              </a:path>
              <a:path w="206375" h="326390">
                <a:moveTo>
                  <a:pt x="87007" y="186690"/>
                </a:moveTo>
                <a:lnTo>
                  <a:pt x="85801" y="186690"/>
                </a:lnTo>
                <a:lnTo>
                  <a:pt x="87335" y="187748"/>
                </a:lnTo>
                <a:lnTo>
                  <a:pt x="87007" y="186690"/>
                </a:lnTo>
                <a:close/>
              </a:path>
              <a:path w="206375" h="326390">
                <a:moveTo>
                  <a:pt x="125666" y="186690"/>
                </a:moveTo>
                <a:lnTo>
                  <a:pt x="125196" y="186690"/>
                </a:lnTo>
                <a:lnTo>
                  <a:pt x="126001" y="186983"/>
                </a:lnTo>
                <a:lnTo>
                  <a:pt x="125666" y="186690"/>
                </a:lnTo>
                <a:close/>
              </a:path>
              <a:path w="206375" h="326390">
                <a:moveTo>
                  <a:pt x="34162" y="185420"/>
                </a:moveTo>
                <a:lnTo>
                  <a:pt x="34201" y="186690"/>
                </a:lnTo>
                <a:lnTo>
                  <a:pt x="35026" y="186690"/>
                </a:lnTo>
                <a:lnTo>
                  <a:pt x="34162" y="185420"/>
                </a:lnTo>
                <a:close/>
              </a:path>
              <a:path w="206375" h="326390">
                <a:moveTo>
                  <a:pt x="39509" y="185420"/>
                </a:moveTo>
                <a:lnTo>
                  <a:pt x="39916" y="186690"/>
                </a:lnTo>
                <a:lnTo>
                  <a:pt x="40335" y="186690"/>
                </a:lnTo>
                <a:lnTo>
                  <a:pt x="39509" y="185420"/>
                </a:lnTo>
                <a:close/>
              </a:path>
              <a:path w="206375" h="326390">
                <a:moveTo>
                  <a:pt x="96812" y="180340"/>
                </a:moveTo>
                <a:lnTo>
                  <a:pt x="96786" y="181610"/>
                </a:lnTo>
                <a:lnTo>
                  <a:pt x="91617" y="181610"/>
                </a:lnTo>
                <a:lnTo>
                  <a:pt x="92824" y="182879"/>
                </a:lnTo>
                <a:lnTo>
                  <a:pt x="97243" y="182879"/>
                </a:lnTo>
                <a:lnTo>
                  <a:pt x="102996" y="185420"/>
                </a:lnTo>
                <a:lnTo>
                  <a:pt x="103225" y="186690"/>
                </a:lnTo>
                <a:lnTo>
                  <a:pt x="105651" y="186690"/>
                </a:lnTo>
                <a:lnTo>
                  <a:pt x="99440" y="182879"/>
                </a:lnTo>
                <a:lnTo>
                  <a:pt x="96951" y="181610"/>
                </a:lnTo>
                <a:lnTo>
                  <a:pt x="96812" y="180340"/>
                </a:lnTo>
                <a:close/>
              </a:path>
              <a:path w="206375" h="326390">
                <a:moveTo>
                  <a:pt x="11849" y="182879"/>
                </a:moveTo>
                <a:lnTo>
                  <a:pt x="11252" y="185420"/>
                </a:lnTo>
                <a:lnTo>
                  <a:pt x="11043" y="186649"/>
                </a:lnTo>
                <a:lnTo>
                  <a:pt x="11442" y="185420"/>
                </a:lnTo>
                <a:lnTo>
                  <a:pt x="11849" y="182879"/>
                </a:lnTo>
                <a:close/>
              </a:path>
              <a:path w="206375" h="326390">
                <a:moveTo>
                  <a:pt x="124663" y="184150"/>
                </a:moveTo>
                <a:lnTo>
                  <a:pt x="122643" y="184150"/>
                </a:lnTo>
                <a:lnTo>
                  <a:pt x="124752" y="185420"/>
                </a:lnTo>
                <a:lnTo>
                  <a:pt x="126123" y="185420"/>
                </a:lnTo>
                <a:lnTo>
                  <a:pt x="124663" y="184150"/>
                </a:lnTo>
                <a:close/>
              </a:path>
              <a:path w="206375" h="326390">
                <a:moveTo>
                  <a:pt x="144183" y="182879"/>
                </a:moveTo>
                <a:lnTo>
                  <a:pt x="144665" y="185420"/>
                </a:lnTo>
                <a:lnTo>
                  <a:pt x="146570" y="185420"/>
                </a:lnTo>
                <a:lnTo>
                  <a:pt x="144868" y="184150"/>
                </a:lnTo>
                <a:lnTo>
                  <a:pt x="144183" y="182879"/>
                </a:lnTo>
                <a:close/>
              </a:path>
              <a:path w="206375" h="326390">
                <a:moveTo>
                  <a:pt x="15024" y="181610"/>
                </a:moveTo>
                <a:lnTo>
                  <a:pt x="12623" y="181610"/>
                </a:lnTo>
                <a:lnTo>
                  <a:pt x="14426" y="182920"/>
                </a:lnTo>
                <a:lnTo>
                  <a:pt x="16319" y="184150"/>
                </a:lnTo>
                <a:lnTo>
                  <a:pt x="18605" y="184150"/>
                </a:lnTo>
                <a:lnTo>
                  <a:pt x="16776" y="182879"/>
                </a:lnTo>
                <a:lnTo>
                  <a:pt x="16217" y="182879"/>
                </a:lnTo>
                <a:lnTo>
                  <a:pt x="15024" y="181610"/>
                </a:lnTo>
                <a:close/>
              </a:path>
              <a:path w="206375" h="326390">
                <a:moveTo>
                  <a:pt x="45821" y="115569"/>
                </a:moveTo>
                <a:lnTo>
                  <a:pt x="44208" y="115569"/>
                </a:lnTo>
                <a:lnTo>
                  <a:pt x="38734" y="120650"/>
                </a:lnTo>
                <a:lnTo>
                  <a:pt x="35623" y="123189"/>
                </a:lnTo>
                <a:lnTo>
                  <a:pt x="32638" y="127000"/>
                </a:lnTo>
                <a:lnTo>
                  <a:pt x="30721" y="128270"/>
                </a:lnTo>
                <a:lnTo>
                  <a:pt x="27495" y="132079"/>
                </a:lnTo>
                <a:lnTo>
                  <a:pt x="24676" y="135890"/>
                </a:lnTo>
                <a:lnTo>
                  <a:pt x="22889" y="141057"/>
                </a:lnTo>
                <a:lnTo>
                  <a:pt x="21666" y="146050"/>
                </a:lnTo>
                <a:lnTo>
                  <a:pt x="21952" y="148168"/>
                </a:lnTo>
                <a:lnTo>
                  <a:pt x="22065" y="148646"/>
                </a:lnTo>
                <a:lnTo>
                  <a:pt x="23279" y="149860"/>
                </a:lnTo>
                <a:lnTo>
                  <a:pt x="25082" y="152400"/>
                </a:lnTo>
                <a:lnTo>
                  <a:pt x="27000" y="152400"/>
                </a:lnTo>
                <a:lnTo>
                  <a:pt x="28994" y="153670"/>
                </a:lnTo>
                <a:lnTo>
                  <a:pt x="30848" y="154940"/>
                </a:lnTo>
                <a:lnTo>
                  <a:pt x="32842" y="154940"/>
                </a:lnTo>
                <a:lnTo>
                  <a:pt x="32423" y="158750"/>
                </a:lnTo>
                <a:lnTo>
                  <a:pt x="32263" y="160741"/>
                </a:lnTo>
                <a:lnTo>
                  <a:pt x="32013" y="162716"/>
                </a:lnTo>
                <a:lnTo>
                  <a:pt x="31851" y="163829"/>
                </a:lnTo>
                <a:lnTo>
                  <a:pt x="31178" y="167640"/>
                </a:lnTo>
                <a:lnTo>
                  <a:pt x="30987" y="167640"/>
                </a:lnTo>
                <a:lnTo>
                  <a:pt x="29914" y="171428"/>
                </a:lnTo>
                <a:lnTo>
                  <a:pt x="29273" y="172720"/>
                </a:lnTo>
                <a:lnTo>
                  <a:pt x="27558" y="176529"/>
                </a:lnTo>
                <a:lnTo>
                  <a:pt x="27063" y="176529"/>
                </a:lnTo>
                <a:lnTo>
                  <a:pt x="24904" y="179129"/>
                </a:lnTo>
                <a:lnTo>
                  <a:pt x="22783" y="181610"/>
                </a:lnTo>
                <a:lnTo>
                  <a:pt x="20387" y="182920"/>
                </a:lnTo>
                <a:lnTo>
                  <a:pt x="18605" y="184150"/>
                </a:lnTo>
                <a:lnTo>
                  <a:pt x="22313" y="184150"/>
                </a:lnTo>
                <a:lnTo>
                  <a:pt x="23266" y="182879"/>
                </a:lnTo>
                <a:lnTo>
                  <a:pt x="23812" y="181610"/>
                </a:lnTo>
                <a:lnTo>
                  <a:pt x="24777" y="181610"/>
                </a:lnTo>
                <a:lnTo>
                  <a:pt x="26593" y="179070"/>
                </a:lnTo>
                <a:lnTo>
                  <a:pt x="27254" y="177800"/>
                </a:lnTo>
                <a:lnTo>
                  <a:pt x="29604" y="176138"/>
                </a:lnTo>
                <a:lnTo>
                  <a:pt x="29463" y="175260"/>
                </a:lnTo>
                <a:lnTo>
                  <a:pt x="30378" y="172720"/>
                </a:lnTo>
                <a:lnTo>
                  <a:pt x="30810" y="172720"/>
                </a:lnTo>
                <a:lnTo>
                  <a:pt x="32600" y="167640"/>
                </a:lnTo>
                <a:lnTo>
                  <a:pt x="32905" y="166370"/>
                </a:lnTo>
                <a:lnTo>
                  <a:pt x="33109" y="166248"/>
                </a:lnTo>
                <a:lnTo>
                  <a:pt x="32994" y="165100"/>
                </a:lnTo>
                <a:lnTo>
                  <a:pt x="33442" y="161819"/>
                </a:lnTo>
                <a:lnTo>
                  <a:pt x="33561" y="160741"/>
                </a:lnTo>
                <a:lnTo>
                  <a:pt x="33832" y="157479"/>
                </a:lnTo>
                <a:lnTo>
                  <a:pt x="34162" y="154940"/>
                </a:lnTo>
                <a:lnTo>
                  <a:pt x="34410" y="153670"/>
                </a:lnTo>
                <a:lnTo>
                  <a:pt x="32613" y="153670"/>
                </a:lnTo>
                <a:lnTo>
                  <a:pt x="28219" y="152400"/>
                </a:lnTo>
                <a:lnTo>
                  <a:pt x="27177" y="149860"/>
                </a:lnTo>
                <a:lnTo>
                  <a:pt x="25171" y="149860"/>
                </a:lnTo>
                <a:lnTo>
                  <a:pt x="22898" y="147320"/>
                </a:lnTo>
                <a:lnTo>
                  <a:pt x="22967" y="143498"/>
                </a:lnTo>
                <a:lnTo>
                  <a:pt x="25031" y="139700"/>
                </a:lnTo>
                <a:lnTo>
                  <a:pt x="26492" y="138429"/>
                </a:lnTo>
                <a:lnTo>
                  <a:pt x="25438" y="138429"/>
                </a:lnTo>
                <a:lnTo>
                  <a:pt x="32804" y="128270"/>
                </a:lnTo>
                <a:lnTo>
                  <a:pt x="35788" y="124459"/>
                </a:lnTo>
                <a:lnTo>
                  <a:pt x="38163" y="121919"/>
                </a:lnTo>
                <a:lnTo>
                  <a:pt x="40093" y="120650"/>
                </a:lnTo>
                <a:lnTo>
                  <a:pt x="42113" y="119379"/>
                </a:lnTo>
                <a:lnTo>
                  <a:pt x="44322" y="116839"/>
                </a:lnTo>
                <a:lnTo>
                  <a:pt x="45529" y="116839"/>
                </a:lnTo>
                <a:lnTo>
                  <a:pt x="45821" y="115569"/>
                </a:lnTo>
                <a:close/>
              </a:path>
              <a:path w="206375" h="326390">
                <a:moveTo>
                  <a:pt x="41452" y="182879"/>
                </a:moveTo>
                <a:lnTo>
                  <a:pt x="41300" y="182879"/>
                </a:lnTo>
                <a:lnTo>
                  <a:pt x="41694" y="184150"/>
                </a:lnTo>
                <a:lnTo>
                  <a:pt x="42214" y="184150"/>
                </a:lnTo>
                <a:lnTo>
                  <a:pt x="41452" y="182879"/>
                </a:lnTo>
                <a:close/>
              </a:path>
              <a:path w="206375" h="326390">
                <a:moveTo>
                  <a:pt x="68059" y="182879"/>
                </a:moveTo>
                <a:lnTo>
                  <a:pt x="67106" y="182879"/>
                </a:lnTo>
                <a:lnTo>
                  <a:pt x="66535" y="184150"/>
                </a:lnTo>
                <a:lnTo>
                  <a:pt x="70129" y="184150"/>
                </a:lnTo>
                <a:lnTo>
                  <a:pt x="68059" y="182879"/>
                </a:lnTo>
                <a:close/>
              </a:path>
              <a:path w="206375" h="326390">
                <a:moveTo>
                  <a:pt x="97116" y="182879"/>
                </a:moveTo>
                <a:lnTo>
                  <a:pt x="96227" y="184150"/>
                </a:lnTo>
                <a:lnTo>
                  <a:pt x="97211" y="182920"/>
                </a:lnTo>
                <a:close/>
              </a:path>
              <a:path w="206375" h="326390">
                <a:moveTo>
                  <a:pt x="135661" y="182879"/>
                </a:moveTo>
                <a:lnTo>
                  <a:pt x="133845" y="182879"/>
                </a:lnTo>
                <a:lnTo>
                  <a:pt x="131343" y="184150"/>
                </a:lnTo>
                <a:lnTo>
                  <a:pt x="132003" y="184150"/>
                </a:lnTo>
                <a:lnTo>
                  <a:pt x="135661" y="182879"/>
                </a:lnTo>
                <a:close/>
              </a:path>
              <a:path w="206375" h="326390">
                <a:moveTo>
                  <a:pt x="138696" y="181610"/>
                </a:moveTo>
                <a:lnTo>
                  <a:pt x="138709" y="182879"/>
                </a:lnTo>
                <a:lnTo>
                  <a:pt x="135661" y="182879"/>
                </a:lnTo>
                <a:lnTo>
                  <a:pt x="136474" y="184150"/>
                </a:lnTo>
                <a:lnTo>
                  <a:pt x="141858" y="184150"/>
                </a:lnTo>
                <a:lnTo>
                  <a:pt x="138696" y="181610"/>
                </a:lnTo>
                <a:close/>
              </a:path>
              <a:path w="206375" h="326390">
                <a:moveTo>
                  <a:pt x="141503" y="182879"/>
                </a:moveTo>
                <a:lnTo>
                  <a:pt x="141858" y="184150"/>
                </a:lnTo>
                <a:lnTo>
                  <a:pt x="143128" y="184150"/>
                </a:lnTo>
                <a:lnTo>
                  <a:pt x="141503" y="182879"/>
                </a:lnTo>
                <a:close/>
              </a:path>
              <a:path w="206375" h="326390">
                <a:moveTo>
                  <a:pt x="149276" y="179129"/>
                </a:moveTo>
                <a:lnTo>
                  <a:pt x="155898" y="181610"/>
                </a:lnTo>
                <a:lnTo>
                  <a:pt x="164404" y="184150"/>
                </a:lnTo>
                <a:lnTo>
                  <a:pt x="171780" y="184150"/>
                </a:lnTo>
                <a:lnTo>
                  <a:pt x="163185" y="182879"/>
                </a:lnTo>
                <a:lnTo>
                  <a:pt x="153805" y="180323"/>
                </a:lnTo>
                <a:lnTo>
                  <a:pt x="149276" y="179129"/>
                </a:lnTo>
                <a:close/>
              </a:path>
              <a:path w="206375" h="326390">
                <a:moveTo>
                  <a:pt x="8762" y="172720"/>
                </a:moveTo>
                <a:lnTo>
                  <a:pt x="6984" y="172720"/>
                </a:lnTo>
                <a:lnTo>
                  <a:pt x="8658" y="175281"/>
                </a:lnTo>
                <a:lnTo>
                  <a:pt x="9245" y="176529"/>
                </a:lnTo>
                <a:lnTo>
                  <a:pt x="10960" y="179070"/>
                </a:lnTo>
                <a:lnTo>
                  <a:pt x="11849" y="182879"/>
                </a:lnTo>
                <a:lnTo>
                  <a:pt x="12064" y="181610"/>
                </a:lnTo>
                <a:lnTo>
                  <a:pt x="15024" y="181610"/>
                </a:lnTo>
                <a:lnTo>
                  <a:pt x="13144" y="180323"/>
                </a:lnTo>
                <a:lnTo>
                  <a:pt x="12191" y="179070"/>
                </a:lnTo>
                <a:lnTo>
                  <a:pt x="11633" y="177800"/>
                </a:lnTo>
                <a:lnTo>
                  <a:pt x="10718" y="176529"/>
                </a:lnTo>
                <a:lnTo>
                  <a:pt x="8762" y="172720"/>
                </a:lnTo>
                <a:close/>
              </a:path>
              <a:path w="206375" h="326390">
                <a:moveTo>
                  <a:pt x="48386" y="181610"/>
                </a:moveTo>
                <a:lnTo>
                  <a:pt x="41935" y="181610"/>
                </a:lnTo>
                <a:lnTo>
                  <a:pt x="42633" y="182879"/>
                </a:lnTo>
                <a:lnTo>
                  <a:pt x="47802" y="182879"/>
                </a:lnTo>
                <a:lnTo>
                  <a:pt x="48386" y="181610"/>
                </a:lnTo>
                <a:close/>
              </a:path>
              <a:path w="206375" h="326390">
                <a:moveTo>
                  <a:pt x="53441" y="181610"/>
                </a:moveTo>
                <a:lnTo>
                  <a:pt x="48653" y="181610"/>
                </a:lnTo>
                <a:lnTo>
                  <a:pt x="50088" y="182879"/>
                </a:lnTo>
                <a:lnTo>
                  <a:pt x="53682" y="182879"/>
                </a:lnTo>
                <a:lnTo>
                  <a:pt x="53441" y="181610"/>
                </a:lnTo>
                <a:close/>
              </a:path>
              <a:path w="206375" h="326390">
                <a:moveTo>
                  <a:pt x="56692" y="179070"/>
                </a:moveTo>
                <a:lnTo>
                  <a:pt x="59202" y="181694"/>
                </a:lnTo>
                <a:lnTo>
                  <a:pt x="60375" y="182879"/>
                </a:lnTo>
                <a:lnTo>
                  <a:pt x="62356" y="182879"/>
                </a:lnTo>
                <a:lnTo>
                  <a:pt x="62312" y="181610"/>
                </a:lnTo>
                <a:lnTo>
                  <a:pt x="59334" y="181610"/>
                </a:lnTo>
                <a:lnTo>
                  <a:pt x="57946" y="180323"/>
                </a:lnTo>
                <a:lnTo>
                  <a:pt x="56692" y="179070"/>
                </a:lnTo>
                <a:close/>
              </a:path>
              <a:path w="206375" h="326390">
                <a:moveTo>
                  <a:pt x="63991" y="180340"/>
                </a:moveTo>
                <a:lnTo>
                  <a:pt x="63207" y="180340"/>
                </a:lnTo>
                <a:lnTo>
                  <a:pt x="64465" y="181610"/>
                </a:lnTo>
                <a:lnTo>
                  <a:pt x="64719" y="181610"/>
                </a:lnTo>
                <a:lnTo>
                  <a:pt x="64782" y="182879"/>
                </a:lnTo>
                <a:lnTo>
                  <a:pt x="67741" y="182879"/>
                </a:lnTo>
                <a:lnTo>
                  <a:pt x="63991" y="180340"/>
                </a:lnTo>
                <a:close/>
              </a:path>
              <a:path w="206375" h="326390">
                <a:moveTo>
                  <a:pt x="87261" y="181610"/>
                </a:moveTo>
                <a:lnTo>
                  <a:pt x="87375" y="182879"/>
                </a:lnTo>
                <a:lnTo>
                  <a:pt x="87972" y="182879"/>
                </a:lnTo>
                <a:lnTo>
                  <a:pt x="87261" y="181610"/>
                </a:lnTo>
                <a:close/>
              </a:path>
              <a:path w="206375" h="326390">
                <a:moveTo>
                  <a:pt x="89369" y="181610"/>
                </a:moveTo>
                <a:lnTo>
                  <a:pt x="88239" y="181610"/>
                </a:lnTo>
                <a:lnTo>
                  <a:pt x="89331" y="182879"/>
                </a:lnTo>
                <a:lnTo>
                  <a:pt x="90550" y="182879"/>
                </a:lnTo>
                <a:lnTo>
                  <a:pt x="89531" y="181694"/>
                </a:lnTo>
                <a:lnTo>
                  <a:pt x="89369" y="181610"/>
                </a:lnTo>
                <a:close/>
              </a:path>
              <a:path w="206375" h="326390">
                <a:moveTo>
                  <a:pt x="91143" y="182538"/>
                </a:moveTo>
                <a:lnTo>
                  <a:pt x="91389" y="182879"/>
                </a:lnTo>
                <a:lnTo>
                  <a:pt x="91795" y="182879"/>
                </a:lnTo>
                <a:lnTo>
                  <a:pt x="91143" y="182538"/>
                </a:lnTo>
                <a:close/>
              </a:path>
              <a:path w="206375" h="326390">
                <a:moveTo>
                  <a:pt x="133426" y="180340"/>
                </a:moveTo>
                <a:lnTo>
                  <a:pt x="126809" y="180340"/>
                </a:lnTo>
                <a:lnTo>
                  <a:pt x="130568" y="181610"/>
                </a:lnTo>
                <a:lnTo>
                  <a:pt x="132168" y="181610"/>
                </a:lnTo>
                <a:lnTo>
                  <a:pt x="131940" y="182879"/>
                </a:lnTo>
                <a:lnTo>
                  <a:pt x="137604" y="182879"/>
                </a:lnTo>
                <a:lnTo>
                  <a:pt x="133426" y="180340"/>
                </a:lnTo>
                <a:close/>
              </a:path>
              <a:path w="206375" h="326390">
                <a:moveTo>
                  <a:pt x="90474" y="181610"/>
                </a:moveTo>
                <a:lnTo>
                  <a:pt x="89458" y="181610"/>
                </a:lnTo>
                <a:lnTo>
                  <a:pt x="91143" y="182538"/>
                </a:lnTo>
                <a:lnTo>
                  <a:pt x="90474" y="181610"/>
                </a:lnTo>
                <a:close/>
              </a:path>
              <a:path w="206375" h="326390">
                <a:moveTo>
                  <a:pt x="41059" y="180340"/>
                </a:moveTo>
                <a:lnTo>
                  <a:pt x="40792" y="180340"/>
                </a:lnTo>
                <a:lnTo>
                  <a:pt x="41617" y="181610"/>
                </a:lnTo>
                <a:lnTo>
                  <a:pt x="41935" y="181610"/>
                </a:lnTo>
                <a:lnTo>
                  <a:pt x="41059" y="180340"/>
                </a:lnTo>
                <a:close/>
              </a:path>
              <a:path w="206375" h="326390">
                <a:moveTo>
                  <a:pt x="49441" y="180340"/>
                </a:moveTo>
                <a:lnTo>
                  <a:pt x="47155" y="180340"/>
                </a:lnTo>
                <a:lnTo>
                  <a:pt x="45605" y="181610"/>
                </a:lnTo>
                <a:lnTo>
                  <a:pt x="49174" y="181610"/>
                </a:lnTo>
                <a:lnTo>
                  <a:pt x="49441" y="180340"/>
                </a:lnTo>
                <a:close/>
              </a:path>
              <a:path w="206375" h="326390">
                <a:moveTo>
                  <a:pt x="50152" y="176529"/>
                </a:moveTo>
                <a:lnTo>
                  <a:pt x="48666" y="176529"/>
                </a:lnTo>
                <a:lnTo>
                  <a:pt x="48945" y="177561"/>
                </a:lnTo>
                <a:lnTo>
                  <a:pt x="48995" y="177891"/>
                </a:lnTo>
                <a:lnTo>
                  <a:pt x="48818" y="179070"/>
                </a:lnTo>
                <a:lnTo>
                  <a:pt x="47942" y="180340"/>
                </a:lnTo>
                <a:lnTo>
                  <a:pt x="49441" y="180340"/>
                </a:lnTo>
                <a:lnTo>
                  <a:pt x="50469" y="181610"/>
                </a:lnTo>
                <a:lnTo>
                  <a:pt x="51180" y="181610"/>
                </a:lnTo>
                <a:lnTo>
                  <a:pt x="49822" y="180386"/>
                </a:lnTo>
                <a:lnTo>
                  <a:pt x="50203" y="179070"/>
                </a:lnTo>
                <a:lnTo>
                  <a:pt x="50344" y="177891"/>
                </a:lnTo>
                <a:lnTo>
                  <a:pt x="50317" y="177561"/>
                </a:lnTo>
                <a:lnTo>
                  <a:pt x="50152" y="176529"/>
                </a:lnTo>
                <a:close/>
              </a:path>
              <a:path w="206375" h="326390">
                <a:moveTo>
                  <a:pt x="61950" y="177800"/>
                </a:moveTo>
                <a:lnTo>
                  <a:pt x="58534" y="177800"/>
                </a:lnTo>
                <a:lnTo>
                  <a:pt x="60693" y="179070"/>
                </a:lnTo>
                <a:lnTo>
                  <a:pt x="60642" y="181610"/>
                </a:lnTo>
                <a:lnTo>
                  <a:pt x="62312" y="181610"/>
                </a:lnTo>
                <a:lnTo>
                  <a:pt x="62268" y="180340"/>
                </a:lnTo>
                <a:lnTo>
                  <a:pt x="63991" y="180340"/>
                </a:lnTo>
                <a:lnTo>
                  <a:pt x="62115" y="179070"/>
                </a:lnTo>
                <a:lnTo>
                  <a:pt x="61950" y="177800"/>
                </a:lnTo>
                <a:close/>
              </a:path>
              <a:path w="206375" h="326390">
                <a:moveTo>
                  <a:pt x="89560" y="180340"/>
                </a:moveTo>
                <a:lnTo>
                  <a:pt x="88684" y="180340"/>
                </a:lnTo>
                <a:lnTo>
                  <a:pt x="90423" y="181610"/>
                </a:lnTo>
                <a:lnTo>
                  <a:pt x="91566" y="181610"/>
                </a:lnTo>
                <a:lnTo>
                  <a:pt x="89560" y="180340"/>
                </a:lnTo>
                <a:close/>
              </a:path>
              <a:path w="206375" h="326390">
                <a:moveTo>
                  <a:pt x="94145" y="180340"/>
                </a:moveTo>
                <a:lnTo>
                  <a:pt x="92519" y="180340"/>
                </a:lnTo>
                <a:lnTo>
                  <a:pt x="93510" y="181610"/>
                </a:lnTo>
                <a:lnTo>
                  <a:pt x="94805" y="181610"/>
                </a:lnTo>
                <a:lnTo>
                  <a:pt x="94145" y="180340"/>
                </a:lnTo>
                <a:close/>
              </a:path>
              <a:path w="206375" h="326390">
                <a:moveTo>
                  <a:pt x="94094" y="166370"/>
                </a:moveTo>
                <a:lnTo>
                  <a:pt x="91770" y="166370"/>
                </a:lnTo>
                <a:lnTo>
                  <a:pt x="93598" y="167640"/>
                </a:lnTo>
                <a:lnTo>
                  <a:pt x="92608" y="167640"/>
                </a:lnTo>
                <a:lnTo>
                  <a:pt x="95554" y="168910"/>
                </a:lnTo>
                <a:lnTo>
                  <a:pt x="94310" y="168910"/>
                </a:lnTo>
                <a:lnTo>
                  <a:pt x="95949" y="170234"/>
                </a:lnTo>
                <a:lnTo>
                  <a:pt x="97688" y="171450"/>
                </a:lnTo>
                <a:lnTo>
                  <a:pt x="93992" y="171450"/>
                </a:lnTo>
                <a:lnTo>
                  <a:pt x="94868" y="172720"/>
                </a:lnTo>
                <a:lnTo>
                  <a:pt x="84755" y="172720"/>
                </a:lnTo>
                <a:lnTo>
                  <a:pt x="90081" y="175281"/>
                </a:lnTo>
                <a:lnTo>
                  <a:pt x="91617" y="176529"/>
                </a:lnTo>
                <a:lnTo>
                  <a:pt x="92328" y="176529"/>
                </a:lnTo>
                <a:lnTo>
                  <a:pt x="93268" y="177800"/>
                </a:lnTo>
                <a:lnTo>
                  <a:pt x="93879" y="179129"/>
                </a:lnTo>
                <a:lnTo>
                  <a:pt x="94678" y="180340"/>
                </a:lnTo>
                <a:lnTo>
                  <a:pt x="94170" y="180340"/>
                </a:lnTo>
                <a:lnTo>
                  <a:pt x="94805" y="181610"/>
                </a:lnTo>
                <a:lnTo>
                  <a:pt x="96659" y="181610"/>
                </a:lnTo>
                <a:lnTo>
                  <a:pt x="96469" y="179070"/>
                </a:lnTo>
                <a:lnTo>
                  <a:pt x="94335" y="176529"/>
                </a:lnTo>
                <a:lnTo>
                  <a:pt x="92303" y="175260"/>
                </a:lnTo>
                <a:lnTo>
                  <a:pt x="91325" y="175260"/>
                </a:lnTo>
                <a:lnTo>
                  <a:pt x="90843" y="173990"/>
                </a:lnTo>
                <a:lnTo>
                  <a:pt x="97370" y="173990"/>
                </a:lnTo>
                <a:lnTo>
                  <a:pt x="98361" y="172720"/>
                </a:lnTo>
                <a:lnTo>
                  <a:pt x="99230" y="171513"/>
                </a:lnTo>
                <a:lnTo>
                  <a:pt x="99174" y="170179"/>
                </a:lnTo>
                <a:lnTo>
                  <a:pt x="101371" y="170179"/>
                </a:lnTo>
                <a:lnTo>
                  <a:pt x="98602" y="168910"/>
                </a:lnTo>
                <a:lnTo>
                  <a:pt x="97574" y="167640"/>
                </a:lnTo>
                <a:lnTo>
                  <a:pt x="94094" y="166370"/>
                </a:lnTo>
                <a:close/>
              </a:path>
              <a:path w="206375" h="326390">
                <a:moveTo>
                  <a:pt x="45897" y="179070"/>
                </a:moveTo>
                <a:lnTo>
                  <a:pt x="46735" y="180340"/>
                </a:lnTo>
                <a:lnTo>
                  <a:pt x="46913" y="180340"/>
                </a:lnTo>
                <a:lnTo>
                  <a:pt x="45897" y="179070"/>
                </a:lnTo>
                <a:close/>
              </a:path>
              <a:path w="206375" h="326390">
                <a:moveTo>
                  <a:pt x="79616" y="177800"/>
                </a:moveTo>
                <a:lnTo>
                  <a:pt x="79768" y="179070"/>
                </a:lnTo>
                <a:lnTo>
                  <a:pt x="79977" y="179604"/>
                </a:lnTo>
                <a:lnTo>
                  <a:pt x="80403" y="180340"/>
                </a:lnTo>
                <a:lnTo>
                  <a:pt x="81076" y="180340"/>
                </a:lnTo>
                <a:lnTo>
                  <a:pt x="79616" y="177800"/>
                </a:lnTo>
                <a:close/>
              </a:path>
              <a:path w="206375" h="326390">
                <a:moveTo>
                  <a:pt x="93840" y="179070"/>
                </a:moveTo>
                <a:lnTo>
                  <a:pt x="92697" y="179070"/>
                </a:lnTo>
                <a:lnTo>
                  <a:pt x="94145" y="180340"/>
                </a:lnTo>
                <a:lnTo>
                  <a:pt x="94678" y="180340"/>
                </a:lnTo>
                <a:lnTo>
                  <a:pt x="93840" y="179070"/>
                </a:lnTo>
                <a:close/>
              </a:path>
              <a:path w="206375" h="326390">
                <a:moveTo>
                  <a:pt x="60858" y="175260"/>
                </a:moveTo>
                <a:lnTo>
                  <a:pt x="60578" y="175260"/>
                </a:lnTo>
                <a:lnTo>
                  <a:pt x="60676" y="175584"/>
                </a:lnTo>
                <a:lnTo>
                  <a:pt x="66497" y="179070"/>
                </a:lnTo>
                <a:lnTo>
                  <a:pt x="69594" y="180323"/>
                </a:lnTo>
                <a:lnTo>
                  <a:pt x="67487" y="179070"/>
                </a:lnTo>
                <a:lnTo>
                  <a:pt x="63118" y="176529"/>
                </a:lnTo>
                <a:lnTo>
                  <a:pt x="60858" y="175260"/>
                </a:lnTo>
                <a:close/>
              </a:path>
              <a:path w="206375" h="326390">
                <a:moveTo>
                  <a:pt x="142073" y="176936"/>
                </a:moveTo>
                <a:lnTo>
                  <a:pt x="144233" y="177800"/>
                </a:lnTo>
                <a:lnTo>
                  <a:pt x="149276" y="179129"/>
                </a:lnTo>
                <a:lnTo>
                  <a:pt x="145726" y="177800"/>
                </a:lnTo>
                <a:lnTo>
                  <a:pt x="142073" y="176936"/>
                </a:lnTo>
                <a:close/>
              </a:path>
              <a:path w="206375" h="326390">
                <a:moveTo>
                  <a:pt x="5852" y="176892"/>
                </a:moveTo>
                <a:lnTo>
                  <a:pt x="5779" y="177561"/>
                </a:lnTo>
                <a:lnTo>
                  <a:pt x="5714" y="177891"/>
                </a:lnTo>
                <a:lnTo>
                  <a:pt x="5219" y="179070"/>
                </a:lnTo>
                <a:lnTo>
                  <a:pt x="5773" y="177891"/>
                </a:lnTo>
                <a:lnTo>
                  <a:pt x="5852" y="176892"/>
                </a:lnTo>
                <a:close/>
              </a:path>
              <a:path w="206375" h="326390">
                <a:moveTo>
                  <a:pt x="72301" y="175260"/>
                </a:moveTo>
                <a:lnTo>
                  <a:pt x="69367" y="175260"/>
                </a:lnTo>
                <a:lnTo>
                  <a:pt x="68237" y="176529"/>
                </a:lnTo>
                <a:lnTo>
                  <a:pt x="72402" y="176529"/>
                </a:lnTo>
                <a:lnTo>
                  <a:pt x="75222" y="177800"/>
                </a:lnTo>
                <a:lnTo>
                  <a:pt x="75806" y="179070"/>
                </a:lnTo>
                <a:lnTo>
                  <a:pt x="78028" y="179070"/>
                </a:lnTo>
                <a:lnTo>
                  <a:pt x="77088" y="177800"/>
                </a:lnTo>
                <a:lnTo>
                  <a:pt x="73278" y="176529"/>
                </a:lnTo>
                <a:lnTo>
                  <a:pt x="72301" y="175260"/>
                </a:lnTo>
                <a:close/>
              </a:path>
              <a:path w="206375" h="326390">
                <a:moveTo>
                  <a:pt x="78397" y="177800"/>
                </a:moveTo>
                <a:lnTo>
                  <a:pt x="77469" y="177800"/>
                </a:lnTo>
                <a:lnTo>
                  <a:pt x="78028" y="179070"/>
                </a:lnTo>
                <a:lnTo>
                  <a:pt x="79146" y="179070"/>
                </a:lnTo>
                <a:lnTo>
                  <a:pt x="78397" y="177800"/>
                </a:lnTo>
                <a:close/>
              </a:path>
              <a:path w="206375" h="326390">
                <a:moveTo>
                  <a:pt x="83242" y="175937"/>
                </a:moveTo>
                <a:lnTo>
                  <a:pt x="86474" y="177800"/>
                </a:lnTo>
                <a:lnTo>
                  <a:pt x="89560" y="179070"/>
                </a:lnTo>
                <a:lnTo>
                  <a:pt x="91109" y="179070"/>
                </a:lnTo>
                <a:lnTo>
                  <a:pt x="86613" y="177800"/>
                </a:lnTo>
                <a:lnTo>
                  <a:pt x="83242" y="175937"/>
                </a:lnTo>
                <a:close/>
              </a:path>
              <a:path w="206375" h="326390">
                <a:moveTo>
                  <a:pt x="132689" y="177800"/>
                </a:moveTo>
                <a:lnTo>
                  <a:pt x="126491" y="177800"/>
                </a:lnTo>
                <a:lnTo>
                  <a:pt x="126428" y="179070"/>
                </a:lnTo>
                <a:lnTo>
                  <a:pt x="131851" y="179070"/>
                </a:lnTo>
                <a:lnTo>
                  <a:pt x="132689" y="177800"/>
                </a:lnTo>
                <a:close/>
              </a:path>
              <a:path w="206375" h="326390">
                <a:moveTo>
                  <a:pt x="180749" y="177561"/>
                </a:moveTo>
                <a:lnTo>
                  <a:pt x="180454" y="177800"/>
                </a:lnTo>
                <a:lnTo>
                  <a:pt x="182143" y="177800"/>
                </a:lnTo>
                <a:lnTo>
                  <a:pt x="182283" y="177891"/>
                </a:lnTo>
                <a:lnTo>
                  <a:pt x="180749" y="177561"/>
                </a:lnTo>
                <a:close/>
              </a:path>
              <a:path w="206375" h="326390">
                <a:moveTo>
                  <a:pt x="58597" y="173990"/>
                </a:moveTo>
                <a:lnTo>
                  <a:pt x="58369" y="173990"/>
                </a:lnTo>
                <a:lnTo>
                  <a:pt x="60121" y="177800"/>
                </a:lnTo>
                <a:lnTo>
                  <a:pt x="61683" y="177800"/>
                </a:lnTo>
                <a:lnTo>
                  <a:pt x="61277" y="176529"/>
                </a:lnTo>
                <a:lnTo>
                  <a:pt x="60959" y="176529"/>
                </a:lnTo>
                <a:lnTo>
                  <a:pt x="60676" y="175584"/>
                </a:lnTo>
                <a:lnTo>
                  <a:pt x="60134" y="175260"/>
                </a:lnTo>
                <a:lnTo>
                  <a:pt x="60858" y="175260"/>
                </a:lnTo>
                <a:lnTo>
                  <a:pt x="58597" y="173990"/>
                </a:lnTo>
                <a:close/>
              </a:path>
              <a:path w="206375" h="326390">
                <a:moveTo>
                  <a:pt x="115836" y="175260"/>
                </a:moveTo>
                <a:lnTo>
                  <a:pt x="116116" y="176529"/>
                </a:lnTo>
                <a:lnTo>
                  <a:pt x="116662" y="177800"/>
                </a:lnTo>
                <a:lnTo>
                  <a:pt x="119722" y="177800"/>
                </a:lnTo>
                <a:lnTo>
                  <a:pt x="117208" y="176529"/>
                </a:lnTo>
                <a:lnTo>
                  <a:pt x="115836" y="175260"/>
                </a:lnTo>
                <a:close/>
              </a:path>
              <a:path w="206375" h="326390">
                <a:moveTo>
                  <a:pt x="125374" y="176529"/>
                </a:moveTo>
                <a:lnTo>
                  <a:pt x="124028" y="176529"/>
                </a:lnTo>
                <a:lnTo>
                  <a:pt x="128333" y="177800"/>
                </a:lnTo>
                <a:lnTo>
                  <a:pt x="128803" y="177800"/>
                </a:lnTo>
                <a:lnTo>
                  <a:pt x="125374" y="176529"/>
                </a:lnTo>
                <a:close/>
              </a:path>
              <a:path w="206375" h="326390">
                <a:moveTo>
                  <a:pt x="134975" y="175260"/>
                </a:moveTo>
                <a:lnTo>
                  <a:pt x="129197" y="175260"/>
                </a:lnTo>
                <a:lnTo>
                  <a:pt x="131787" y="176529"/>
                </a:lnTo>
                <a:lnTo>
                  <a:pt x="129882" y="176529"/>
                </a:lnTo>
                <a:lnTo>
                  <a:pt x="130987" y="177800"/>
                </a:lnTo>
                <a:lnTo>
                  <a:pt x="133908" y="177800"/>
                </a:lnTo>
                <a:lnTo>
                  <a:pt x="135115" y="176529"/>
                </a:lnTo>
                <a:lnTo>
                  <a:pt x="135065" y="175281"/>
                </a:lnTo>
                <a:close/>
              </a:path>
              <a:path w="206375" h="326390">
                <a:moveTo>
                  <a:pt x="176364" y="175260"/>
                </a:moveTo>
                <a:lnTo>
                  <a:pt x="166039" y="175260"/>
                </a:lnTo>
                <a:lnTo>
                  <a:pt x="180749" y="177561"/>
                </a:lnTo>
                <a:lnTo>
                  <a:pt x="182029" y="176529"/>
                </a:lnTo>
                <a:lnTo>
                  <a:pt x="177507" y="176529"/>
                </a:lnTo>
                <a:lnTo>
                  <a:pt x="176364" y="175260"/>
                </a:lnTo>
                <a:close/>
              </a:path>
              <a:path w="206375" h="326390">
                <a:moveTo>
                  <a:pt x="131749" y="172720"/>
                </a:moveTo>
                <a:lnTo>
                  <a:pt x="128828" y="172720"/>
                </a:lnTo>
                <a:lnTo>
                  <a:pt x="130289" y="173990"/>
                </a:lnTo>
                <a:lnTo>
                  <a:pt x="132994" y="175260"/>
                </a:lnTo>
                <a:lnTo>
                  <a:pt x="135064" y="175260"/>
                </a:lnTo>
                <a:lnTo>
                  <a:pt x="142073" y="176936"/>
                </a:lnTo>
                <a:lnTo>
                  <a:pt x="134696" y="173990"/>
                </a:lnTo>
                <a:lnTo>
                  <a:pt x="132689" y="173990"/>
                </a:lnTo>
                <a:lnTo>
                  <a:pt x="131749" y="172720"/>
                </a:lnTo>
                <a:close/>
              </a:path>
              <a:path w="206375" h="326390">
                <a:moveTo>
                  <a:pt x="32740" y="175260"/>
                </a:moveTo>
                <a:lnTo>
                  <a:pt x="30848" y="175260"/>
                </a:lnTo>
                <a:lnTo>
                  <a:pt x="29604" y="176138"/>
                </a:lnTo>
                <a:lnTo>
                  <a:pt x="29667" y="176529"/>
                </a:lnTo>
                <a:lnTo>
                  <a:pt x="32740" y="175260"/>
                </a:lnTo>
                <a:close/>
              </a:path>
              <a:path w="206375" h="326390">
                <a:moveTo>
                  <a:pt x="47942" y="175260"/>
                </a:moveTo>
                <a:lnTo>
                  <a:pt x="45872" y="175260"/>
                </a:lnTo>
                <a:lnTo>
                  <a:pt x="47866" y="176529"/>
                </a:lnTo>
                <a:lnTo>
                  <a:pt x="48425" y="176529"/>
                </a:lnTo>
                <a:lnTo>
                  <a:pt x="47942" y="175260"/>
                </a:lnTo>
                <a:close/>
              </a:path>
              <a:path w="206375" h="326390">
                <a:moveTo>
                  <a:pt x="49885" y="175260"/>
                </a:moveTo>
                <a:lnTo>
                  <a:pt x="48539" y="175260"/>
                </a:lnTo>
                <a:lnTo>
                  <a:pt x="48425" y="176529"/>
                </a:lnTo>
                <a:lnTo>
                  <a:pt x="50037" y="176529"/>
                </a:lnTo>
                <a:lnTo>
                  <a:pt x="49885" y="175260"/>
                </a:lnTo>
                <a:close/>
              </a:path>
              <a:path w="206375" h="326390">
                <a:moveTo>
                  <a:pt x="112376" y="175672"/>
                </a:moveTo>
                <a:lnTo>
                  <a:pt x="113131" y="176529"/>
                </a:lnTo>
                <a:lnTo>
                  <a:pt x="113791" y="176529"/>
                </a:lnTo>
                <a:lnTo>
                  <a:pt x="112376" y="175672"/>
                </a:lnTo>
                <a:close/>
              </a:path>
              <a:path w="206375" h="326390">
                <a:moveTo>
                  <a:pt x="125691" y="175260"/>
                </a:moveTo>
                <a:lnTo>
                  <a:pt x="125044" y="175260"/>
                </a:lnTo>
                <a:lnTo>
                  <a:pt x="127863" y="176529"/>
                </a:lnTo>
                <a:lnTo>
                  <a:pt x="128968" y="176529"/>
                </a:lnTo>
                <a:lnTo>
                  <a:pt x="125691" y="175260"/>
                </a:lnTo>
                <a:close/>
              </a:path>
              <a:path w="206375" h="326390">
                <a:moveTo>
                  <a:pt x="187655" y="162560"/>
                </a:moveTo>
                <a:lnTo>
                  <a:pt x="186664" y="162560"/>
                </a:lnTo>
                <a:lnTo>
                  <a:pt x="187388" y="165100"/>
                </a:lnTo>
                <a:lnTo>
                  <a:pt x="189699" y="165100"/>
                </a:lnTo>
                <a:lnTo>
                  <a:pt x="192798" y="167640"/>
                </a:lnTo>
                <a:lnTo>
                  <a:pt x="194005" y="167640"/>
                </a:lnTo>
                <a:lnTo>
                  <a:pt x="194106" y="170179"/>
                </a:lnTo>
                <a:lnTo>
                  <a:pt x="192049" y="170179"/>
                </a:lnTo>
                <a:lnTo>
                  <a:pt x="191896" y="171450"/>
                </a:lnTo>
                <a:lnTo>
                  <a:pt x="189395" y="171450"/>
                </a:lnTo>
                <a:lnTo>
                  <a:pt x="189077" y="172720"/>
                </a:lnTo>
                <a:lnTo>
                  <a:pt x="187998" y="172720"/>
                </a:lnTo>
                <a:lnTo>
                  <a:pt x="187261" y="173990"/>
                </a:lnTo>
                <a:lnTo>
                  <a:pt x="184530" y="173990"/>
                </a:lnTo>
                <a:lnTo>
                  <a:pt x="183502" y="175260"/>
                </a:lnTo>
                <a:lnTo>
                  <a:pt x="177507" y="176529"/>
                </a:lnTo>
                <a:lnTo>
                  <a:pt x="182029" y="176529"/>
                </a:lnTo>
                <a:lnTo>
                  <a:pt x="188747" y="173990"/>
                </a:lnTo>
                <a:lnTo>
                  <a:pt x="197103" y="168910"/>
                </a:lnTo>
                <a:lnTo>
                  <a:pt x="196468" y="167640"/>
                </a:lnTo>
                <a:lnTo>
                  <a:pt x="193954" y="166339"/>
                </a:lnTo>
                <a:lnTo>
                  <a:pt x="189776" y="163829"/>
                </a:lnTo>
                <a:lnTo>
                  <a:pt x="188861" y="163829"/>
                </a:lnTo>
                <a:lnTo>
                  <a:pt x="187655" y="162560"/>
                </a:lnTo>
                <a:close/>
              </a:path>
              <a:path w="206375" h="326390">
                <a:moveTo>
                  <a:pt x="2730" y="167640"/>
                </a:moveTo>
                <a:lnTo>
                  <a:pt x="2831" y="168975"/>
                </a:lnTo>
                <a:lnTo>
                  <a:pt x="4686" y="170179"/>
                </a:lnTo>
                <a:lnTo>
                  <a:pt x="5210" y="171428"/>
                </a:lnTo>
                <a:lnTo>
                  <a:pt x="5879" y="176433"/>
                </a:lnTo>
                <a:lnTo>
                  <a:pt x="6362" y="172720"/>
                </a:lnTo>
                <a:lnTo>
                  <a:pt x="8762" y="172720"/>
                </a:lnTo>
                <a:lnTo>
                  <a:pt x="6718" y="171450"/>
                </a:lnTo>
                <a:lnTo>
                  <a:pt x="6095" y="171450"/>
                </a:lnTo>
                <a:lnTo>
                  <a:pt x="5219" y="170179"/>
                </a:lnTo>
                <a:lnTo>
                  <a:pt x="3149" y="168910"/>
                </a:lnTo>
                <a:lnTo>
                  <a:pt x="2730" y="167640"/>
                </a:lnTo>
                <a:close/>
              </a:path>
              <a:path w="206375" h="326390">
                <a:moveTo>
                  <a:pt x="82067" y="175260"/>
                </a:moveTo>
                <a:lnTo>
                  <a:pt x="83242" y="175937"/>
                </a:lnTo>
                <a:lnTo>
                  <a:pt x="82067" y="175260"/>
                </a:lnTo>
                <a:close/>
              </a:path>
              <a:path w="206375" h="326390">
                <a:moveTo>
                  <a:pt x="35712" y="173990"/>
                </a:moveTo>
                <a:lnTo>
                  <a:pt x="32740" y="175260"/>
                </a:lnTo>
                <a:lnTo>
                  <a:pt x="33223" y="175260"/>
                </a:lnTo>
                <a:lnTo>
                  <a:pt x="35712" y="173990"/>
                </a:lnTo>
                <a:close/>
              </a:path>
              <a:path w="206375" h="326390">
                <a:moveTo>
                  <a:pt x="53085" y="173990"/>
                </a:moveTo>
                <a:lnTo>
                  <a:pt x="48082" y="173990"/>
                </a:lnTo>
                <a:lnTo>
                  <a:pt x="48717" y="175260"/>
                </a:lnTo>
                <a:lnTo>
                  <a:pt x="52806" y="175260"/>
                </a:lnTo>
                <a:lnTo>
                  <a:pt x="53085" y="173990"/>
                </a:lnTo>
                <a:close/>
              </a:path>
              <a:path w="206375" h="326390">
                <a:moveTo>
                  <a:pt x="70091" y="173990"/>
                </a:moveTo>
                <a:lnTo>
                  <a:pt x="67043" y="173990"/>
                </a:lnTo>
                <a:lnTo>
                  <a:pt x="67716" y="175260"/>
                </a:lnTo>
                <a:lnTo>
                  <a:pt x="70827" y="175260"/>
                </a:lnTo>
                <a:lnTo>
                  <a:pt x="70091" y="173990"/>
                </a:lnTo>
                <a:close/>
              </a:path>
              <a:path w="206375" h="326390">
                <a:moveTo>
                  <a:pt x="67013" y="169051"/>
                </a:moveTo>
                <a:lnTo>
                  <a:pt x="70951" y="171513"/>
                </a:lnTo>
                <a:lnTo>
                  <a:pt x="78981" y="175260"/>
                </a:lnTo>
                <a:lnTo>
                  <a:pt x="82016" y="175260"/>
                </a:lnTo>
                <a:lnTo>
                  <a:pt x="73762" y="171428"/>
                </a:lnTo>
                <a:lnTo>
                  <a:pt x="67013" y="169051"/>
                </a:lnTo>
                <a:close/>
              </a:path>
              <a:path w="206375" h="326390">
                <a:moveTo>
                  <a:pt x="142265" y="166370"/>
                </a:moveTo>
                <a:lnTo>
                  <a:pt x="141693" y="166370"/>
                </a:lnTo>
                <a:lnTo>
                  <a:pt x="142633" y="167640"/>
                </a:lnTo>
                <a:lnTo>
                  <a:pt x="142913" y="168910"/>
                </a:lnTo>
                <a:lnTo>
                  <a:pt x="143433" y="168910"/>
                </a:lnTo>
                <a:lnTo>
                  <a:pt x="146443" y="171450"/>
                </a:lnTo>
                <a:lnTo>
                  <a:pt x="152615" y="172720"/>
                </a:lnTo>
                <a:lnTo>
                  <a:pt x="152196" y="173990"/>
                </a:lnTo>
                <a:lnTo>
                  <a:pt x="150418" y="173990"/>
                </a:lnTo>
                <a:lnTo>
                  <a:pt x="151345" y="175260"/>
                </a:lnTo>
                <a:lnTo>
                  <a:pt x="154470" y="172720"/>
                </a:lnTo>
                <a:lnTo>
                  <a:pt x="158368" y="172720"/>
                </a:lnTo>
                <a:lnTo>
                  <a:pt x="157911" y="171450"/>
                </a:lnTo>
                <a:lnTo>
                  <a:pt x="151510" y="171450"/>
                </a:lnTo>
                <a:lnTo>
                  <a:pt x="147053" y="170179"/>
                </a:lnTo>
                <a:lnTo>
                  <a:pt x="144360" y="168910"/>
                </a:lnTo>
                <a:lnTo>
                  <a:pt x="142265" y="166370"/>
                </a:lnTo>
                <a:close/>
              </a:path>
              <a:path w="206375" h="326390">
                <a:moveTo>
                  <a:pt x="161416" y="172720"/>
                </a:moveTo>
                <a:lnTo>
                  <a:pt x="154470" y="172720"/>
                </a:lnTo>
                <a:lnTo>
                  <a:pt x="156184" y="173990"/>
                </a:lnTo>
                <a:lnTo>
                  <a:pt x="153657" y="175260"/>
                </a:lnTo>
                <a:lnTo>
                  <a:pt x="158320" y="174261"/>
                </a:lnTo>
                <a:lnTo>
                  <a:pt x="157098" y="173990"/>
                </a:lnTo>
                <a:lnTo>
                  <a:pt x="164312" y="173990"/>
                </a:lnTo>
                <a:lnTo>
                  <a:pt x="161416" y="172720"/>
                </a:lnTo>
                <a:close/>
              </a:path>
              <a:path w="206375" h="326390">
                <a:moveTo>
                  <a:pt x="169735" y="173990"/>
                </a:moveTo>
                <a:lnTo>
                  <a:pt x="159588" y="173990"/>
                </a:lnTo>
                <a:lnTo>
                  <a:pt x="158320" y="174261"/>
                </a:lnTo>
                <a:lnTo>
                  <a:pt x="162813" y="175260"/>
                </a:lnTo>
                <a:lnTo>
                  <a:pt x="172224" y="175260"/>
                </a:lnTo>
                <a:lnTo>
                  <a:pt x="169735" y="173990"/>
                </a:lnTo>
                <a:close/>
              </a:path>
              <a:path w="206375" h="326390">
                <a:moveTo>
                  <a:pt x="181533" y="173990"/>
                </a:moveTo>
                <a:lnTo>
                  <a:pt x="181711" y="175260"/>
                </a:lnTo>
                <a:lnTo>
                  <a:pt x="182511" y="175260"/>
                </a:lnTo>
                <a:lnTo>
                  <a:pt x="181533" y="173990"/>
                </a:lnTo>
                <a:close/>
              </a:path>
              <a:path w="206375" h="326390">
                <a:moveTo>
                  <a:pt x="48209" y="172720"/>
                </a:moveTo>
                <a:lnTo>
                  <a:pt x="47205" y="172720"/>
                </a:lnTo>
                <a:lnTo>
                  <a:pt x="47663" y="173990"/>
                </a:lnTo>
                <a:lnTo>
                  <a:pt x="49009" y="173990"/>
                </a:lnTo>
                <a:lnTo>
                  <a:pt x="48209" y="172720"/>
                </a:lnTo>
                <a:close/>
              </a:path>
              <a:path w="206375" h="326390">
                <a:moveTo>
                  <a:pt x="54317" y="172720"/>
                </a:moveTo>
                <a:lnTo>
                  <a:pt x="51739" y="172720"/>
                </a:lnTo>
                <a:lnTo>
                  <a:pt x="51650" y="173990"/>
                </a:lnTo>
                <a:lnTo>
                  <a:pt x="53606" y="173990"/>
                </a:lnTo>
                <a:lnTo>
                  <a:pt x="54317" y="172720"/>
                </a:lnTo>
                <a:close/>
              </a:path>
              <a:path w="206375" h="326390">
                <a:moveTo>
                  <a:pt x="63614" y="172720"/>
                </a:moveTo>
                <a:lnTo>
                  <a:pt x="54635" y="172720"/>
                </a:lnTo>
                <a:lnTo>
                  <a:pt x="55892" y="173990"/>
                </a:lnTo>
                <a:lnTo>
                  <a:pt x="61988" y="173990"/>
                </a:lnTo>
                <a:lnTo>
                  <a:pt x="63614" y="172720"/>
                </a:lnTo>
                <a:close/>
              </a:path>
              <a:path w="206375" h="326390">
                <a:moveTo>
                  <a:pt x="67259" y="172720"/>
                </a:moveTo>
                <a:lnTo>
                  <a:pt x="63614" y="172720"/>
                </a:lnTo>
                <a:lnTo>
                  <a:pt x="65354" y="173990"/>
                </a:lnTo>
                <a:lnTo>
                  <a:pt x="68567" y="173990"/>
                </a:lnTo>
                <a:lnTo>
                  <a:pt x="67259" y="172720"/>
                </a:lnTo>
                <a:close/>
              </a:path>
              <a:path w="206375" h="326390">
                <a:moveTo>
                  <a:pt x="68833" y="172720"/>
                </a:moveTo>
                <a:lnTo>
                  <a:pt x="69126" y="173990"/>
                </a:lnTo>
                <a:lnTo>
                  <a:pt x="69405" y="173990"/>
                </a:lnTo>
                <a:lnTo>
                  <a:pt x="68833" y="172720"/>
                </a:lnTo>
                <a:close/>
              </a:path>
              <a:path w="206375" h="326390">
                <a:moveTo>
                  <a:pt x="104686" y="172720"/>
                </a:moveTo>
                <a:lnTo>
                  <a:pt x="100990" y="172720"/>
                </a:lnTo>
                <a:lnTo>
                  <a:pt x="101841" y="173990"/>
                </a:lnTo>
                <a:lnTo>
                  <a:pt x="104686" y="172720"/>
                </a:lnTo>
                <a:close/>
              </a:path>
              <a:path w="206375" h="326390">
                <a:moveTo>
                  <a:pt x="101371" y="170179"/>
                </a:moveTo>
                <a:lnTo>
                  <a:pt x="99174" y="170179"/>
                </a:lnTo>
                <a:lnTo>
                  <a:pt x="100495" y="171450"/>
                </a:lnTo>
                <a:lnTo>
                  <a:pt x="101980" y="171450"/>
                </a:lnTo>
                <a:lnTo>
                  <a:pt x="103644" y="172720"/>
                </a:lnTo>
                <a:lnTo>
                  <a:pt x="104686" y="172720"/>
                </a:lnTo>
                <a:lnTo>
                  <a:pt x="106146" y="173990"/>
                </a:lnTo>
                <a:lnTo>
                  <a:pt x="108496" y="173990"/>
                </a:lnTo>
                <a:lnTo>
                  <a:pt x="104029" y="171428"/>
                </a:lnTo>
                <a:lnTo>
                  <a:pt x="101371" y="170179"/>
                </a:lnTo>
                <a:close/>
              </a:path>
              <a:path w="206375" h="326390">
                <a:moveTo>
                  <a:pt x="94894" y="165100"/>
                </a:moveTo>
                <a:lnTo>
                  <a:pt x="93446" y="165100"/>
                </a:lnTo>
                <a:lnTo>
                  <a:pt x="114005" y="171513"/>
                </a:lnTo>
                <a:lnTo>
                  <a:pt x="117932" y="172720"/>
                </a:lnTo>
                <a:lnTo>
                  <a:pt x="126796" y="173990"/>
                </a:lnTo>
                <a:lnTo>
                  <a:pt x="124577" y="172720"/>
                </a:lnTo>
                <a:lnTo>
                  <a:pt x="117095" y="171428"/>
                </a:lnTo>
                <a:lnTo>
                  <a:pt x="110401" y="168910"/>
                </a:lnTo>
                <a:lnTo>
                  <a:pt x="94894" y="165100"/>
                </a:lnTo>
                <a:close/>
              </a:path>
              <a:path w="206375" h="326390">
                <a:moveTo>
                  <a:pt x="127126" y="170179"/>
                </a:moveTo>
                <a:lnTo>
                  <a:pt x="125907" y="170179"/>
                </a:lnTo>
                <a:lnTo>
                  <a:pt x="131749" y="172720"/>
                </a:lnTo>
                <a:lnTo>
                  <a:pt x="132422" y="172720"/>
                </a:lnTo>
                <a:lnTo>
                  <a:pt x="132689" y="173990"/>
                </a:lnTo>
                <a:lnTo>
                  <a:pt x="134696" y="173990"/>
                </a:lnTo>
                <a:lnTo>
                  <a:pt x="133642" y="171450"/>
                </a:lnTo>
                <a:lnTo>
                  <a:pt x="130682" y="171450"/>
                </a:lnTo>
                <a:lnTo>
                  <a:pt x="127126" y="170179"/>
                </a:lnTo>
                <a:close/>
              </a:path>
              <a:path w="206375" h="326390">
                <a:moveTo>
                  <a:pt x="164871" y="172720"/>
                </a:moveTo>
                <a:lnTo>
                  <a:pt x="163918" y="172720"/>
                </a:lnTo>
                <a:lnTo>
                  <a:pt x="164884" y="173990"/>
                </a:lnTo>
                <a:lnTo>
                  <a:pt x="165417" y="173990"/>
                </a:lnTo>
                <a:lnTo>
                  <a:pt x="164871" y="172720"/>
                </a:lnTo>
                <a:close/>
              </a:path>
              <a:path w="206375" h="326390">
                <a:moveTo>
                  <a:pt x="55371" y="165100"/>
                </a:moveTo>
                <a:lnTo>
                  <a:pt x="52120" y="165100"/>
                </a:lnTo>
                <a:lnTo>
                  <a:pt x="52768" y="166370"/>
                </a:lnTo>
                <a:lnTo>
                  <a:pt x="50876" y="166370"/>
                </a:lnTo>
                <a:lnTo>
                  <a:pt x="52044" y="167640"/>
                </a:lnTo>
                <a:lnTo>
                  <a:pt x="53289" y="168910"/>
                </a:lnTo>
                <a:lnTo>
                  <a:pt x="54051" y="170179"/>
                </a:lnTo>
                <a:lnTo>
                  <a:pt x="53619" y="170179"/>
                </a:lnTo>
                <a:lnTo>
                  <a:pt x="53505" y="172720"/>
                </a:lnTo>
                <a:lnTo>
                  <a:pt x="57200" y="172720"/>
                </a:lnTo>
                <a:lnTo>
                  <a:pt x="56083" y="171450"/>
                </a:lnTo>
                <a:lnTo>
                  <a:pt x="54889" y="171450"/>
                </a:lnTo>
                <a:lnTo>
                  <a:pt x="55132" y="170234"/>
                </a:lnTo>
                <a:lnTo>
                  <a:pt x="55080" y="169938"/>
                </a:lnTo>
                <a:lnTo>
                  <a:pt x="54813" y="168910"/>
                </a:lnTo>
                <a:lnTo>
                  <a:pt x="54114" y="167640"/>
                </a:lnTo>
                <a:lnTo>
                  <a:pt x="53974" y="167640"/>
                </a:lnTo>
                <a:lnTo>
                  <a:pt x="54419" y="166370"/>
                </a:lnTo>
                <a:lnTo>
                  <a:pt x="55371" y="165100"/>
                </a:lnTo>
                <a:close/>
              </a:path>
              <a:path w="206375" h="326390">
                <a:moveTo>
                  <a:pt x="55968" y="170179"/>
                </a:moveTo>
                <a:lnTo>
                  <a:pt x="58242" y="172720"/>
                </a:lnTo>
                <a:lnTo>
                  <a:pt x="58483" y="172720"/>
                </a:lnTo>
                <a:lnTo>
                  <a:pt x="57976" y="171513"/>
                </a:lnTo>
                <a:lnTo>
                  <a:pt x="55968" y="170179"/>
                </a:lnTo>
                <a:close/>
              </a:path>
              <a:path w="206375" h="326390">
                <a:moveTo>
                  <a:pt x="60613" y="171474"/>
                </a:moveTo>
                <a:lnTo>
                  <a:pt x="58483" y="172720"/>
                </a:lnTo>
                <a:lnTo>
                  <a:pt x="61696" y="172720"/>
                </a:lnTo>
                <a:lnTo>
                  <a:pt x="60613" y="171474"/>
                </a:lnTo>
                <a:close/>
              </a:path>
              <a:path w="206375" h="326390">
                <a:moveTo>
                  <a:pt x="61696" y="168910"/>
                </a:moveTo>
                <a:lnTo>
                  <a:pt x="63957" y="170179"/>
                </a:lnTo>
                <a:lnTo>
                  <a:pt x="62409" y="171428"/>
                </a:lnTo>
                <a:lnTo>
                  <a:pt x="61696" y="172720"/>
                </a:lnTo>
                <a:lnTo>
                  <a:pt x="65951" y="172720"/>
                </a:lnTo>
                <a:lnTo>
                  <a:pt x="65299" y="171513"/>
                </a:lnTo>
                <a:lnTo>
                  <a:pt x="66967" y="170179"/>
                </a:lnTo>
                <a:lnTo>
                  <a:pt x="64350" y="170179"/>
                </a:lnTo>
                <a:lnTo>
                  <a:pt x="61696" y="168910"/>
                </a:lnTo>
                <a:close/>
              </a:path>
              <a:path w="206375" h="326390">
                <a:moveTo>
                  <a:pt x="84289" y="171450"/>
                </a:moveTo>
                <a:lnTo>
                  <a:pt x="82105" y="171450"/>
                </a:lnTo>
                <a:lnTo>
                  <a:pt x="84755" y="172720"/>
                </a:lnTo>
                <a:lnTo>
                  <a:pt x="84289" y="171450"/>
                </a:lnTo>
                <a:close/>
              </a:path>
              <a:path w="206375" h="326390">
                <a:moveTo>
                  <a:pt x="85636" y="171450"/>
                </a:moveTo>
                <a:lnTo>
                  <a:pt x="85077" y="171450"/>
                </a:lnTo>
                <a:lnTo>
                  <a:pt x="85293" y="172720"/>
                </a:lnTo>
                <a:lnTo>
                  <a:pt x="87414" y="172720"/>
                </a:lnTo>
                <a:lnTo>
                  <a:pt x="85636" y="171450"/>
                </a:lnTo>
                <a:close/>
              </a:path>
              <a:path w="206375" h="326390">
                <a:moveTo>
                  <a:pt x="91605" y="171450"/>
                </a:moveTo>
                <a:lnTo>
                  <a:pt x="91528" y="172720"/>
                </a:lnTo>
                <a:lnTo>
                  <a:pt x="92367" y="172720"/>
                </a:lnTo>
                <a:lnTo>
                  <a:pt x="91605" y="171450"/>
                </a:lnTo>
                <a:close/>
              </a:path>
              <a:path w="206375" h="326390">
                <a:moveTo>
                  <a:pt x="185482" y="171513"/>
                </a:moveTo>
                <a:lnTo>
                  <a:pt x="186905" y="172720"/>
                </a:lnTo>
                <a:lnTo>
                  <a:pt x="189077" y="172720"/>
                </a:lnTo>
                <a:lnTo>
                  <a:pt x="185482" y="171513"/>
                </a:lnTo>
                <a:close/>
              </a:path>
              <a:path w="206375" h="326390">
                <a:moveTo>
                  <a:pt x="185407" y="171450"/>
                </a:moveTo>
                <a:close/>
              </a:path>
              <a:path w="206375" h="326390">
                <a:moveTo>
                  <a:pt x="59486" y="170179"/>
                </a:moveTo>
                <a:lnTo>
                  <a:pt x="60613" y="171474"/>
                </a:lnTo>
                <a:lnTo>
                  <a:pt x="59486" y="170179"/>
                </a:lnTo>
                <a:close/>
              </a:path>
              <a:path w="206375" h="326390">
                <a:moveTo>
                  <a:pt x="70834" y="166370"/>
                </a:moveTo>
                <a:lnTo>
                  <a:pt x="70065" y="166370"/>
                </a:lnTo>
                <a:lnTo>
                  <a:pt x="72542" y="167640"/>
                </a:lnTo>
                <a:lnTo>
                  <a:pt x="74040" y="168910"/>
                </a:lnTo>
                <a:lnTo>
                  <a:pt x="74244" y="168910"/>
                </a:lnTo>
                <a:lnTo>
                  <a:pt x="73355" y="170179"/>
                </a:lnTo>
                <a:lnTo>
                  <a:pt x="78892" y="170179"/>
                </a:lnTo>
                <a:lnTo>
                  <a:pt x="80098" y="171450"/>
                </a:lnTo>
                <a:lnTo>
                  <a:pt x="81902" y="171450"/>
                </a:lnTo>
                <a:lnTo>
                  <a:pt x="79387" y="170179"/>
                </a:lnTo>
                <a:lnTo>
                  <a:pt x="73291" y="167640"/>
                </a:lnTo>
                <a:lnTo>
                  <a:pt x="70834" y="166370"/>
                </a:lnTo>
                <a:close/>
              </a:path>
              <a:path w="206375" h="326390">
                <a:moveTo>
                  <a:pt x="117081" y="165100"/>
                </a:moveTo>
                <a:lnTo>
                  <a:pt x="114731" y="165100"/>
                </a:lnTo>
                <a:lnTo>
                  <a:pt x="117487" y="166370"/>
                </a:lnTo>
                <a:lnTo>
                  <a:pt x="126072" y="168910"/>
                </a:lnTo>
                <a:lnTo>
                  <a:pt x="125628" y="168910"/>
                </a:lnTo>
                <a:lnTo>
                  <a:pt x="129197" y="170179"/>
                </a:lnTo>
                <a:lnTo>
                  <a:pt x="129374" y="170179"/>
                </a:lnTo>
                <a:lnTo>
                  <a:pt x="131102" y="171450"/>
                </a:lnTo>
                <a:lnTo>
                  <a:pt x="133642" y="171450"/>
                </a:lnTo>
                <a:lnTo>
                  <a:pt x="128587" y="168910"/>
                </a:lnTo>
                <a:lnTo>
                  <a:pt x="127711" y="167640"/>
                </a:lnTo>
                <a:lnTo>
                  <a:pt x="140817" y="167640"/>
                </a:lnTo>
                <a:lnTo>
                  <a:pt x="138277" y="166370"/>
                </a:lnTo>
                <a:lnTo>
                  <a:pt x="120484" y="166370"/>
                </a:lnTo>
                <a:lnTo>
                  <a:pt x="117081" y="165100"/>
                </a:lnTo>
                <a:close/>
              </a:path>
              <a:path w="206375" h="326390">
                <a:moveTo>
                  <a:pt x="152404" y="170234"/>
                </a:moveTo>
                <a:lnTo>
                  <a:pt x="152501" y="171450"/>
                </a:lnTo>
                <a:lnTo>
                  <a:pt x="155359" y="171450"/>
                </a:lnTo>
                <a:lnTo>
                  <a:pt x="152404" y="170234"/>
                </a:lnTo>
                <a:close/>
              </a:path>
              <a:path w="206375" h="326390">
                <a:moveTo>
                  <a:pt x="154800" y="170179"/>
                </a:moveTo>
                <a:lnTo>
                  <a:pt x="155359" y="171450"/>
                </a:lnTo>
                <a:lnTo>
                  <a:pt x="156451" y="171450"/>
                </a:lnTo>
                <a:lnTo>
                  <a:pt x="154800" y="170179"/>
                </a:lnTo>
                <a:close/>
              </a:path>
              <a:path w="206375" h="326390">
                <a:moveTo>
                  <a:pt x="156006" y="170179"/>
                </a:moveTo>
                <a:lnTo>
                  <a:pt x="156451" y="171450"/>
                </a:lnTo>
                <a:lnTo>
                  <a:pt x="157911" y="171450"/>
                </a:lnTo>
                <a:lnTo>
                  <a:pt x="156006" y="170179"/>
                </a:lnTo>
                <a:close/>
              </a:path>
              <a:path w="206375" h="326390">
                <a:moveTo>
                  <a:pt x="156997" y="168910"/>
                </a:moveTo>
                <a:lnTo>
                  <a:pt x="157903" y="171428"/>
                </a:lnTo>
                <a:lnTo>
                  <a:pt x="156997" y="168910"/>
                </a:lnTo>
                <a:close/>
              </a:path>
              <a:path w="206375" h="326390">
                <a:moveTo>
                  <a:pt x="152399" y="170179"/>
                </a:moveTo>
                <a:close/>
              </a:path>
              <a:path w="206375" h="326390">
                <a:moveTo>
                  <a:pt x="51992" y="169257"/>
                </a:moveTo>
                <a:lnTo>
                  <a:pt x="52463" y="170179"/>
                </a:lnTo>
                <a:lnTo>
                  <a:pt x="54051" y="170179"/>
                </a:lnTo>
                <a:lnTo>
                  <a:pt x="51992" y="169257"/>
                </a:lnTo>
                <a:close/>
              </a:path>
              <a:path w="206375" h="326390">
                <a:moveTo>
                  <a:pt x="58318" y="168910"/>
                </a:moveTo>
                <a:lnTo>
                  <a:pt x="59004" y="170179"/>
                </a:lnTo>
                <a:lnTo>
                  <a:pt x="59486" y="170179"/>
                </a:lnTo>
                <a:lnTo>
                  <a:pt x="58318" y="168910"/>
                </a:lnTo>
                <a:close/>
              </a:path>
              <a:path w="206375" h="326390">
                <a:moveTo>
                  <a:pt x="63474" y="163829"/>
                </a:moveTo>
                <a:lnTo>
                  <a:pt x="61760" y="163829"/>
                </a:lnTo>
                <a:lnTo>
                  <a:pt x="63855" y="165100"/>
                </a:lnTo>
                <a:lnTo>
                  <a:pt x="64239" y="166339"/>
                </a:lnTo>
                <a:lnTo>
                  <a:pt x="64541" y="167640"/>
                </a:lnTo>
                <a:lnTo>
                  <a:pt x="65341" y="167640"/>
                </a:lnTo>
                <a:lnTo>
                  <a:pt x="65684" y="170179"/>
                </a:lnTo>
                <a:lnTo>
                  <a:pt x="66967" y="170179"/>
                </a:lnTo>
                <a:lnTo>
                  <a:pt x="66798" y="168975"/>
                </a:lnTo>
                <a:lnTo>
                  <a:pt x="66611" y="168910"/>
                </a:lnTo>
                <a:lnTo>
                  <a:pt x="66344" y="167640"/>
                </a:lnTo>
                <a:lnTo>
                  <a:pt x="65938" y="166370"/>
                </a:lnTo>
                <a:lnTo>
                  <a:pt x="70834" y="166370"/>
                </a:lnTo>
                <a:lnTo>
                  <a:pt x="68376" y="165100"/>
                </a:lnTo>
                <a:lnTo>
                  <a:pt x="63474" y="163829"/>
                </a:lnTo>
                <a:close/>
              </a:path>
              <a:path w="206375" h="326390">
                <a:moveTo>
                  <a:pt x="91768" y="169938"/>
                </a:moveTo>
                <a:lnTo>
                  <a:pt x="92278" y="170179"/>
                </a:lnTo>
                <a:lnTo>
                  <a:pt x="93065" y="170179"/>
                </a:lnTo>
                <a:lnTo>
                  <a:pt x="91768" y="169938"/>
                </a:lnTo>
                <a:close/>
              </a:path>
              <a:path w="206375" h="326390">
                <a:moveTo>
                  <a:pt x="138515" y="169559"/>
                </a:moveTo>
                <a:lnTo>
                  <a:pt x="136283" y="170179"/>
                </a:lnTo>
                <a:lnTo>
                  <a:pt x="138391" y="170179"/>
                </a:lnTo>
                <a:lnTo>
                  <a:pt x="138515" y="169559"/>
                </a:lnTo>
                <a:close/>
              </a:path>
              <a:path w="206375" h="326390">
                <a:moveTo>
                  <a:pt x="189344" y="168910"/>
                </a:moveTo>
                <a:lnTo>
                  <a:pt x="189001" y="170179"/>
                </a:lnTo>
                <a:lnTo>
                  <a:pt x="194106" y="170179"/>
                </a:lnTo>
                <a:lnTo>
                  <a:pt x="189344" y="168910"/>
                </a:lnTo>
                <a:close/>
              </a:path>
              <a:path w="206375" h="326390">
                <a:moveTo>
                  <a:pt x="62708" y="162664"/>
                </a:moveTo>
                <a:lnTo>
                  <a:pt x="74218" y="166370"/>
                </a:lnTo>
                <a:lnTo>
                  <a:pt x="78155" y="167640"/>
                </a:lnTo>
                <a:lnTo>
                  <a:pt x="86245" y="168910"/>
                </a:lnTo>
                <a:lnTo>
                  <a:pt x="91768" y="169938"/>
                </a:lnTo>
                <a:lnTo>
                  <a:pt x="86918" y="167640"/>
                </a:lnTo>
                <a:lnTo>
                  <a:pt x="82549" y="167640"/>
                </a:lnTo>
                <a:lnTo>
                  <a:pt x="68351" y="163829"/>
                </a:lnTo>
                <a:lnTo>
                  <a:pt x="62708" y="162664"/>
                </a:lnTo>
                <a:close/>
              </a:path>
              <a:path w="206375" h="326390">
                <a:moveTo>
                  <a:pt x="140855" y="168910"/>
                </a:moveTo>
                <a:lnTo>
                  <a:pt x="138645" y="168910"/>
                </a:lnTo>
                <a:lnTo>
                  <a:pt x="138515" y="169559"/>
                </a:lnTo>
                <a:lnTo>
                  <a:pt x="140855" y="168910"/>
                </a:lnTo>
                <a:close/>
              </a:path>
              <a:path w="206375" h="326390">
                <a:moveTo>
                  <a:pt x="51815" y="168910"/>
                </a:moveTo>
                <a:lnTo>
                  <a:pt x="51219" y="168910"/>
                </a:lnTo>
                <a:lnTo>
                  <a:pt x="51992" y="169257"/>
                </a:lnTo>
                <a:lnTo>
                  <a:pt x="51815" y="168910"/>
                </a:lnTo>
                <a:close/>
              </a:path>
              <a:path w="206375" h="326390">
                <a:moveTo>
                  <a:pt x="45510" y="168582"/>
                </a:moveTo>
                <a:lnTo>
                  <a:pt x="44921" y="169145"/>
                </a:lnTo>
                <a:lnTo>
                  <a:pt x="45618" y="168910"/>
                </a:lnTo>
                <a:lnTo>
                  <a:pt x="45510" y="168582"/>
                </a:lnTo>
                <a:close/>
              </a:path>
              <a:path w="206375" h="326390">
                <a:moveTo>
                  <a:pt x="66789" y="168910"/>
                </a:moveTo>
                <a:lnTo>
                  <a:pt x="67013" y="169051"/>
                </a:lnTo>
                <a:lnTo>
                  <a:pt x="66789" y="168910"/>
                </a:lnTo>
                <a:close/>
              </a:path>
              <a:path w="206375" h="326390">
                <a:moveTo>
                  <a:pt x="140737" y="166824"/>
                </a:moveTo>
                <a:lnTo>
                  <a:pt x="140957" y="167640"/>
                </a:lnTo>
                <a:lnTo>
                  <a:pt x="135458" y="167640"/>
                </a:lnTo>
                <a:lnTo>
                  <a:pt x="136778" y="168910"/>
                </a:lnTo>
                <a:lnTo>
                  <a:pt x="142913" y="168910"/>
                </a:lnTo>
                <a:lnTo>
                  <a:pt x="140737" y="166824"/>
                </a:lnTo>
                <a:close/>
              </a:path>
              <a:path w="206375" h="326390">
                <a:moveTo>
                  <a:pt x="138087" y="160741"/>
                </a:moveTo>
                <a:lnTo>
                  <a:pt x="147390" y="163829"/>
                </a:lnTo>
                <a:lnTo>
                  <a:pt x="159307" y="166370"/>
                </a:lnTo>
                <a:lnTo>
                  <a:pt x="169878" y="168910"/>
                </a:lnTo>
                <a:lnTo>
                  <a:pt x="179654" y="168910"/>
                </a:lnTo>
                <a:lnTo>
                  <a:pt x="169208" y="167640"/>
                </a:lnTo>
                <a:lnTo>
                  <a:pt x="145783" y="162524"/>
                </a:lnTo>
                <a:lnTo>
                  <a:pt x="138087" y="160741"/>
                </a:lnTo>
                <a:close/>
              </a:path>
              <a:path w="206375" h="326390">
                <a:moveTo>
                  <a:pt x="43448" y="157774"/>
                </a:moveTo>
                <a:lnTo>
                  <a:pt x="42265" y="158750"/>
                </a:lnTo>
                <a:lnTo>
                  <a:pt x="45510" y="168582"/>
                </a:lnTo>
                <a:lnTo>
                  <a:pt x="46494" y="167640"/>
                </a:lnTo>
                <a:lnTo>
                  <a:pt x="43448" y="157774"/>
                </a:lnTo>
                <a:close/>
              </a:path>
              <a:path w="206375" h="326390">
                <a:moveTo>
                  <a:pt x="185408" y="166095"/>
                </a:moveTo>
                <a:lnTo>
                  <a:pt x="184492" y="166370"/>
                </a:lnTo>
                <a:lnTo>
                  <a:pt x="185458" y="167640"/>
                </a:lnTo>
                <a:lnTo>
                  <a:pt x="186169" y="166370"/>
                </a:lnTo>
                <a:lnTo>
                  <a:pt x="185254" y="166370"/>
                </a:lnTo>
                <a:lnTo>
                  <a:pt x="185408" y="166095"/>
                </a:lnTo>
                <a:close/>
              </a:path>
              <a:path w="206375" h="326390">
                <a:moveTo>
                  <a:pt x="138937" y="165100"/>
                </a:moveTo>
                <a:lnTo>
                  <a:pt x="140737" y="166824"/>
                </a:lnTo>
                <a:lnTo>
                  <a:pt x="140614" y="166370"/>
                </a:lnTo>
                <a:lnTo>
                  <a:pt x="140474" y="166370"/>
                </a:lnTo>
                <a:lnTo>
                  <a:pt x="138937" y="165100"/>
                </a:lnTo>
                <a:close/>
              </a:path>
              <a:path w="206375" h="326390">
                <a:moveTo>
                  <a:pt x="33653" y="165924"/>
                </a:moveTo>
                <a:lnTo>
                  <a:pt x="33109" y="166248"/>
                </a:lnTo>
                <a:lnTo>
                  <a:pt x="33653" y="165924"/>
                </a:lnTo>
                <a:close/>
              </a:path>
              <a:path w="206375" h="326390">
                <a:moveTo>
                  <a:pt x="93040" y="165100"/>
                </a:moveTo>
                <a:lnTo>
                  <a:pt x="89065" y="165100"/>
                </a:lnTo>
                <a:lnTo>
                  <a:pt x="91008" y="166370"/>
                </a:lnTo>
                <a:lnTo>
                  <a:pt x="93408" y="166370"/>
                </a:lnTo>
                <a:lnTo>
                  <a:pt x="93040" y="165100"/>
                </a:lnTo>
                <a:close/>
              </a:path>
              <a:path w="206375" h="326390">
                <a:moveTo>
                  <a:pt x="135521" y="165100"/>
                </a:moveTo>
                <a:lnTo>
                  <a:pt x="126669" y="165100"/>
                </a:lnTo>
                <a:lnTo>
                  <a:pt x="127495" y="166370"/>
                </a:lnTo>
                <a:lnTo>
                  <a:pt x="138277" y="166370"/>
                </a:lnTo>
                <a:lnTo>
                  <a:pt x="135521" y="165100"/>
                </a:lnTo>
                <a:close/>
              </a:path>
              <a:path w="206375" h="326390">
                <a:moveTo>
                  <a:pt x="189699" y="165100"/>
                </a:moveTo>
                <a:lnTo>
                  <a:pt x="188721" y="165100"/>
                </a:lnTo>
                <a:lnTo>
                  <a:pt x="186002" y="165924"/>
                </a:lnTo>
                <a:lnTo>
                  <a:pt x="185305" y="166339"/>
                </a:lnTo>
                <a:lnTo>
                  <a:pt x="188226" y="166370"/>
                </a:lnTo>
                <a:lnTo>
                  <a:pt x="189699" y="165100"/>
                </a:lnTo>
                <a:close/>
              </a:path>
              <a:path w="206375" h="326390">
                <a:moveTo>
                  <a:pt x="187388" y="165100"/>
                </a:moveTo>
                <a:lnTo>
                  <a:pt x="185826" y="165100"/>
                </a:lnTo>
                <a:lnTo>
                  <a:pt x="185408" y="166095"/>
                </a:lnTo>
                <a:lnTo>
                  <a:pt x="186030" y="165908"/>
                </a:lnTo>
                <a:lnTo>
                  <a:pt x="187388" y="165100"/>
                </a:lnTo>
                <a:close/>
              </a:path>
              <a:path w="206375" h="326390">
                <a:moveTo>
                  <a:pt x="37172" y="163829"/>
                </a:moveTo>
                <a:lnTo>
                  <a:pt x="36156" y="163829"/>
                </a:lnTo>
                <a:lnTo>
                  <a:pt x="33653" y="165924"/>
                </a:lnTo>
                <a:lnTo>
                  <a:pt x="37172" y="163829"/>
                </a:lnTo>
                <a:close/>
              </a:path>
              <a:path w="206375" h="326390">
                <a:moveTo>
                  <a:pt x="56870" y="162560"/>
                </a:moveTo>
                <a:lnTo>
                  <a:pt x="54889" y="162560"/>
                </a:lnTo>
                <a:lnTo>
                  <a:pt x="54978" y="163829"/>
                </a:lnTo>
                <a:lnTo>
                  <a:pt x="54330" y="165100"/>
                </a:lnTo>
                <a:lnTo>
                  <a:pt x="56197" y="165100"/>
                </a:lnTo>
                <a:lnTo>
                  <a:pt x="56616" y="163829"/>
                </a:lnTo>
                <a:lnTo>
                  <a:pt x="56870" y="162560"/>
                </a:lnTo>
                <a:close/>
              </a:path>
              <a:path w="206375" h="326390">
                <a:moveTo>
                  <a:pt x="61760" y="163829"/>
                </a:moveTo>
                <a:lnTo>
                  <a:pt x="61277" y="163829"/>
                </a:lnTo>
                <a:lnTo>
                  <a:pt x="58038" y="165100"/>
                </a:lnTo>
                <a:lnTo>
                  <a:pt x="59524" y="165100"/>
                </a:lnTo>
                <a:lnTo>
                  <a:pt x="61760" y="163829"/>
                </a:lnTo>
                <a:close/>
              </a:path>
              <a:path w="206375" h="326390">
                <a:moveTo>
                  <a:pt x="86791" y="163829"/>
                </a:moveTo>
                <a:lnTo>
                  <a:pt x="84175" y="163829"/>
                </a:lnTo>
                <a:lnTo>
                  <a:pt x="85661" y="165100"/>
                </a:lnTo>
                <a:lnTo>
                  <a:pt x="91084" y="165100"/>
                </a:lnTo>
                <a:lnTo>
                  <a:pt x="86791" y="163829"/>
                </a:lnTo>
                <a:close/>
              </a:path>
              <a:path w="206375" h="326390">
                <a:moveTo>
                  <a:pt x="100253" y="162560"/>
                </a:moveTo>
                <a:lnTo>
                  <a:pt x="97256" y="162560"/>
                </a:lnTo>
                <a:lnTo>
                  <a:pt x="97942" y="163829"/>
                </a:lnTo>
                <a:lnTo>
                  <a:pt x="92951" y="163829"/>
                </a:lnTo>
                <a:lnTo>
                  <a:pt x="91084" y="165100"/>
                </a:lnTo>
                <a:lnTo>
                  <a:pt x="99402" y="165100"/>
                </a:lnTo>
                <a:lnTo>
                  <a:pt x="100253" y="162560"/>
                </a:lnTo>
                <a:close/>
              </a:path>
              <a:path w="206375" h="326390">
                <a:moveTo>
                  <a:pt x="111988" y="163829"/>
                </a:moveTo>
                <a:lnTo>
                  <a:pt x="107048" y="163829"/>
                </a:lnTo>
                <a:lnTo>
                  <a:pt x="109931" y="165100"/>
                </a:lnTo>
                <a:lnTo>
                  <a:pt x="114680" y="165100"/>
                </a:lnTo>
                <a:lnTo>
                  <a:pt x="111988" y="163829"/>
                </a:lnTo>
                <a:close/>
              </a:path>
              <a:path w="206375" h="326390">
                <a:moveTo>
                  <a:pt x="137439" y="163829"/>
                </a:moveTo>
                <a:lnTo>
                  <a:pt x="134658" y="163829"/>
                </a:lnTo>
                <a:lnTo>
                  <a:pt x="131876" y="165100"/>
                </a:lnTo>
                <a:lnTo>
                  <a:pt x="136931" y="165100"/>
                </a:lnTo>
                <a:lnTo>
                  <a:pt x="137439" y="163829"/>
                </a:lnTo>
                <a:close/>
              </a:path>
              <a:path w="206375" h="326390">
                <a:moveTo>
                  <a:pt x="38900" y="162560"/>
                </a:moveTo>
                <a:lnTo>
                  <a:pt x="37693" y="163829"/>
                </a:lnTo>
                <a:lnTo>
                  <a:pt x="38049" y="163829"/>
                </a:lnTo>
                <a:lnTo>
                  <a:pt x="38900" y="162560"/>
                </a:lnTo>
                <a:close/>
              </a:path>
              <a:path w="206375" h="326390">
                <a:moveTo>
                  <a:pt x="62204" y="162560"/>
                </a:moveTo>
                <a:lnTo>
                  <a:pt x="58940" y="162560"/>
                </a:lnTo>
                <a:lnTo>
                  <a:pt x="60375" y="163829"/>
                </a:lnTo>
                <a:lnTo>
                  <a:pt x="63093" y="163829"/>
                </a:lnTo>
                <a:lnTo>
                  <a:pt x="62726" y="162716"/>
                </a:lnTo>
                <a:lnTo>
                  <a:pt x="62204" y="162560"/>
                </a:lnTo>
                <a:close/>
              </a:path>
              <a:path w="206375" h="326390">
                <a:moveTo>
                  <a:pt x="74421" y="162560"/>
                </a:moveTo>
                <a:lnTo>
                  <a:pt x="72656" y="162560"/>
                </a:lnTo>
                <a:lnTo>
                  <a:pt x="73291" y="163829"/>
                </a:lnTo>
                <a:lnTo>
                  <a:pt x="74421" y="162560"/>
                </a:lnTo>
                <a:close/>
              </a:path>
              <a:path w="206375" h="326390">
                <a:moveTo>
                  <a:pt x="81597" y="162560"/>
                </a:moveTo>
                <a:lnTo>
                  <a:pt x="76733" y="162560"/>
                </a:lnTo>
                <a:lnTo>
                  <a:pt x="77914" y="163829"/>
                </a:lnTo>
                <a:lnTo>
                  <a:pt x="83692" y="163829"/>
                </a:lnTo>
                <a:lnTo>
                  <a:pt x="81597" y="162560"/>
                </a:lnTo>
                <a:close/>
              </a:path>
              <a:path w="206375" h="326390">
                <a:moveTo>
                  <a:pt x="105829" y="162560"/>
                </a:moveTo>
                <a:lnTo>
                  <a:pt x="101930" y="162560"/>
                </a:lnTo>
                <a:lnTo>
                  <a:pt x="101396" y="163829"/>
                </a:lnTo>
                <a:lnTo>
                  <a:pt x="108991" y="163829"/>
                </a:lnTo>
                <a:lnTo>
                  <a:pt x="105829" y="162560"/>
                </a:lnTo>
                <a:close/>
              </a:path>
              <a:path w="206375" h="326390">
                <a:moveTo>
                  <a:pt x="108889" y="161290"/>
                </a:moveTo>
                <a:lnTo>
                  <a:pt x="109210" y="162524"/>
                </a:lnTo>
                <a:lnTo>
                  <a:pt x="109374" y="162716"/>
                </a:lnTo>
                <a:lnTo>
                  <a:pt x="110477" y="163829"/>
                </a:lnTo>
                <a:lnTo>
                  <a:pt x="110845" y="163829"/>
                </a:lnTo>
                <a:lnTo>
                  <a:pt x="108889" y="161290"/>
                </a:lnTo>
                <a:close/>
              </a:path>
              <a:path w="206375" h="326390">
                <a:moveTo>
                  <a:pt x="126025" y="154620"/>
                </a:moveTo>
                <a:lnTo>
                  <a:pt x="129400" y="157479"/>
                </a:lnTo>
                <a:lnTo>
                  <a:pt x="130962" y="157479"/>
                </a:lnTo>
                <a:lnTo>
                  <a:pt x="131876" y="158750"/>
                </a:lnTo>
                <a:lnTo>
                  <a:pt x="129539" y="158750"/>
                </a:lnTo>
                <a:lnTo>
                  <a:pt x="133146" y="160020"/>
                </a:lnTo>
                <a:lnTo>
                  <a:pt x="134238" y="161290"/>
                </a:lnTo>
                <a:lnTo>
                  <a:pt x="134505" y="161290"/>
                </a:lnTo>
                <a:lnTo>
                  <a:pt x="135289" y="162378"/>
                </a:lnTo>
                <a:lnTo>
                  <a:pt x="135397" y="162716"/>
                </a:lnTo>
                <a:lnTo>
                  <a:pt x="134962" y="163829"/>
                </a:lnTo>
                <a:lnTo>
                  <a:pt x="137413" y="163829"/>
                </a:lnTo>
                <a:lnTo>
                  <a:pt x="134975" y="160020"/>
                </a:lnTo>
                <a:lnTo>
                  <a:pt x="134073" y="158750"/>
                </a:lnTo>
                <a:lnTo>
                  <a:pt x="130708" y="156210"/>
                </a:lnTo>
                <a:lnTo>
                  <a:pt x="130086" y="156210"/>
                </a:lnTo>
                <a:lnTo>
                  <a:pt x="131013" y="154940"/>
                </a:lnTo>
                <a:lnTo>
                  <a:pt x="127228" y="154940"/>
                </a:lnTo>
                <a:lnTo>
                  <a:pt x="126025" y="154620"/>
                </a:lnTo>
                <a:close/>
              </a:path>
              <a:path w="206375" h="326390">
                <a:moveTo>
                  <a:pt x="166836" y="161819"/>
                </a:moveTo>
                <a:lnTo>
                  <a:pt x="165328" y="163829"/>
                </a:lnTo>
                <a:lnTo>
                  <a:pt x="167286" y="162575"/>
                </a:lnTo>
                <a:lnTo>
                  <a:pt x="167193" y="162378"/>
                </a:lnTo>
                <a:lnTo>
                  <a:pt x="166836" y="161819"/>
                </a:lnTo>
                <a:close/>
              </a:path>
              <a:path w="206375" h="326390">
                <a:moveTo>
                  <a:pt x="62674" y="162560"/>
                </a:moveTo>
                <a:lnTo>
                  <a:pt x="62229" y="162560"/>
                </a:lnTo>
                <a:lnTo>
                  <a:pt x="62708" y="162664"/>
                </a:lnTo>
                <a:close/>
              </a:path>
              <a:path w="206375" h="326390">
                <a:moveTo>
                  <a:pt x="55143" y="157479"/>
                </a:moveTo>
                <a:lnTo>
                  <a:pt x="53632" y="157479"/>
                </a:lnTo>
                <a:lnTo>
                  <a:pt x="54317" y="158750"/>
                </a:lnTo>
                <a:lnTo>
                  <a:pt x="54025" y="158750"/>
                </a:lnTo>
                <a:lnTo>
                  <a:pt x="55371" y="160020"/>
                </a:lnTo>
                <a:lnTo>
                  <a:pt x="55559" y="160741"/>
                </a:lnTo>
                <a:lnTo>
                  <a:pt x="55575" y="162560"/>
                </a:lnTo>
                <a:lnTo>
                  <a:pt x="63461" y="162560"/>
                </a:lnTo>
                <a:lnTo>
                  <a:pt x="64579" y="161290"/>
                </a:lnTo>
                <a:lnTo>
                  <a:pt x="56908" y="161290"/>
                </a:lnTo>
                <a:lnTo>
                  <a:pt x="56832" y="160020"/>
                </a:lnTo>
                <a:lnTo>
                  <a:pt x="56476" y="160020"/>
                </a:lnTo>
                <a:lnTo>
                  <a:pt x="55524" y="158750"/>
                </a:lnTo>
                <a:lnTo>
                  <a:pt x="55143" y="157479"/>
                </a:lnTo>
                <a:close/>
              </a:path>
              <a:path w="206375" h="326390">
                <a:moveTo>
                  <a:pt x="70142" y="160020"/>
                </a:moveTo>
                <a:lnTo>
                  <a:pt x="65481" y="160020"/>
                </a:lnTo>
                <a:lnTo>
                  <a:pt x="71107" y="161290"/>
                </a:lnTo>
                <a:lnTo>
                  <a:pt x="73913" y="162560"/>
                </a:lnTo>
                <a:lnTo>
                  <a:pt x="77012" y="162560"/>
                </a:lnTo>
                <a:lnTo>
                  <a:pt x="76403" y="161290"/>
                </a:lnTo>
                <a:lnTo>
                  <a:pt x="72961" y="161290"/>
                </a:lnTo>
                <a:lnTo>
                  <a:pt x="70142" y="160020"/>
                </a:lnTo>
                <a:close/>
              </a:path>
              <a:path w="206375" h="326390">
                <a:moveTo>
                  <a:pt x="79984" y="161290"/>
                </a:moveTo>
                <a:lnTo>
                  <a:pt x="78625" y="161290"/>
                </a:lnTo>
                <a:lnTo>
                  <a:pt x="79400" y="162560"/>
                </a:lnTo>
                <a:lnTo>
                  <a:pt x="80848" y="162560"/>
                </a:lnTo>
                <a:lnTo>
                  <a:pt x="79984" y="161290"/>
                </a:lnTo>
                <a:close/>
              </a:path>
              <a:path w="206375" h="326390">
                <a:moveTo>
                  <a:pt x="95008" y="157479"/>
                </a:moveTo>
                <a:lnTo>
                  <a:pt x="92303" y="157479"/>
                </a:lnTo>
                <a:lnTo>
                  <a:pt x="93497" y="158750"/>
                </a:lnTo>
                <a:lnTo>
                  <a:pt x="96431" y="160020"/>
                </a:lnTo>
                <a:lnTo>
                  <a:pt x="96735" y="160020"/>
                </a:lnTo>
                <a:lnTo>
                  <a:pt x="98285" y="161290"/>
                </a:lnTo>
                <a:lnTo>
                  <a:pt x="97243" y="161290"/>
                </a:lnTo>
                <a:lnTo>
                  <a:pt x="97828" y="162560"/>
                </a:lnTo>
                <a:lnTo>
                  <a:pt x="103162" y="162560"/>
                </a:lnTo>
                <a:lnTo>
                  <a:pt x="99923" y="161290"/>
                </a:lnTo>
                <a:lnTo>
                  <a:pt x="99123" y="160020"/>
                </a:lnTo>
                <a:lnTo>
                  <a:pt x="95008" y="157479"/>
                </a:lnTo>
                <a:close/>
              </a:path>
              <a:path w="206375" h="326390">
                <a:moveTo>
                  <a:pt x="104624" y="162378"/>
                </a:moveTo>
                <a:lnTo>
                  <a:pt x="104686" y="162560"/>
                </a:lnTo>
                <a:lnTo>
                  <a:pt x="104624" y="162378"/>
                </a:lnTo>
                <a:close/>
              </a:path>
              <a:path w="206375" h="326390">
                <a:moveTo>
                  <a:pt x="132905" y="161290"/>
                </a:moveTo>
                <a:lnTo>
                  <a:pt x="130759" y="161290"/>
                </a:lnTo>
                <a:lnTo>
                  <a:pt x="131356" y="162560"/>
                </a:lnTo>
                <a:lnTo>
                  <a:pt x="132905" y="161290"/>
                </a:lnTo>
                <a:close/>
              </a:path>
              <a:path w="206375" h="326390">
                <a:moveTo>
                  <a:pt x="160137" y="162466"/>
                </a:moveTo>
                <a:close/>
              </a:path>
              <a:path w="206375" h="326390">
                <a:moveTo>
                  <a:pt x="164744" y="160020"/>
                </a:moveTo>
                <a:lnTo>
                  <a:pt x="162547" y="160020"/>
                </a:lnTo>
                <a:lnTo>
                  <a:pt x="164185" y="161290"/>
                </a:lnTo>
                <a:lnTo>
                  <a:pt x="162166" y="162560"/>
                </a:lnTo>
                <a:lnTo>
                  <a:pt x="164312" y="162560"/>
                </a:lnTo>
                <a:lnTo>
                  <a:pt x="164744" y="160020"/>
                </a:lnTo>
                <a:close/>
              </a:path>
              <a:path w="206375" h="326390">
                <a:moveTo>
                  <a:pt x="187677" y="159848"/>
                </a:moveTo>
                <a:lnTo>
                  <a:pt x="184772" y="161290"/>
                </a:lnTo>
                <a:lnTo>
                  <a:pt x="172008" y="161290"/>
                </a:lnTo>
                <a:lnTo>
                  <a:pt x="173964" y="162560"/>
                </a:lnTo>
                <a:lnTo>
                  <a:pt x="186054" y="162560"/>
                </a:lnTo>
                <a:lnTo>
                  <a:pt x="191566" y="161290"/>
                </a:lnTo>
                <a:lnTo>
                  <a:pt x="193119" y="160020"/>
                </a:lnTo>
                <a:lnTo>
                  <a:pt x="187718" y="160020"/>
                </a:lnTo>
                <a:lnTo>
                  <a:pt x="187677" y="159848"/>
                </a:lnTo>
                <a:close/>
              </a:path>
              <a:path w="206375" h="326390">
                <a:moveTo>
                  <a:pt x="134238" y="161290"/>
                </a:moveTo>
                <a:lnTo>
                  <a:pt x="132905" y="161290"/>
                </a:lnTo>
                <a:lnTo>
                  <a:pt x="135387" y="162524"/>
                </a:lnTo>
                <a:lnTo>
                  <a:pt x="134238" y="161290"/>
                </a:lnTo>
                <a:close/>
              </a:path>
              <a:path w="206375" h="326390">
                <a:moveTo>
                  <a:pt x="162547" y="160020"/>
                </a:moveTo>
                <a:lnTo>
                  <a:pt x="158343" y="160020"/>
                </a:lnTo>
                <a:lnTo>
                  <a:pt x="157987" y="161290"/>
                </a:lnTo>
                <a:lnTo>
                  <a:pt x="160654" y="161290"/>
                </a:lnTo>
                <a:lnTo>
                  <a:pt x="160137" y="162466"/>
                </a:lnTo>
                <a:lnTo>
                  <a:pt x="162547" y="160020"/>
                </a:lnTo>
                <a:close/>
              </a:path>
              <a:path w="206375" h="326390">
                <a:moveTo>
                  <a:pt x="104254" y="161290"/>
                </a:moveTo>
                <a:lnTo>
                  <a:pt x="103949" y="161290"/>
                </a:lnTo>
                <a:lnTo>
                  <a:pt x="104624" y="162378"/>
                </a:lnTo>
                <a:lnTo>
                  <a:pt x="104254" y="161290"/>
                </a:lnTo>
                <a:close/>
              </a:path>
              <a:path w="206375" h="326390">
                <a:moveTo>
                  <a:pt x="167233" y="161290"/>
                </a:moveTo>
                <a:lnTo>
                  <a:pt x="166496" y="161290"/>
                </a:lnTo>
                <a:lnTo>
                  <a:pt x="166836" y="161819"/>
                </a:lnTo>
                <a:lnTo>
                  <a:pt x="167233" y="161290"/>
                </a:lnTo>
                <a:close/>
              </a:path>
              <a:path w="206375" h="326390">
                <a:moveTo>
                  <a:pt x="65481" y="160020"/>
                </a:moveTo>
                <a:lnTo>
                  <a:pt x="62179" y="160020"/>
                </a:lnTo>
                <a:lnTo>
                  <a:pt x="60807" y="161290"/>
                </a:lnTo>
                <a:lnTo>
                  <a:pt x="64579" y="161290"/>
                </a:lnTo>
                <a:lnTo>
                  <a:pt x="65481" y="160020"/>
                </a:lnTo>
                <a:close/>
              </a:path>
              <a:path w="206375" h="326390">
                <a:moveTo>
                  <a:pt x="74256" y="160020"/>
                </a:moveTo>
                <a:lnTo>
                  <a:pt x="75145" y="161290"/>
                </a:lnTo>
                <a:lnTo>
                  <a:pt x="75577" y="161290"/>
                </a:lnTo>
                <a:lnTo>
                  <a:pt x="74256" y="160020"/>
                </a:lnTo>
                <a:close/>
              </a:path>
              <a:path w="206375" h="326390">
                <a:moveTo>
                  <a:pt x="72262" y="157479"/>
                </a:moveTo>
                <a:lnTo>
                  <a:pt x="67640" y="157479"/>
                </a:lnTo>
                <a:lnTo>
                  <a:pt x="71488" y="158750"/>
                </a:lnTo>
                <a:lnTo>
                  <a:pt x="79209" y="158750"/>
                </a:lnTo>
                <a:lnTo>
                  <a:pt x="89242" y="161290"/>
                </a:lnTo>
                <a:lnTo>
                  <a:pt x="94526" y="161290"/>
                </a:lnTo>
                <a:lnTo>
                  <a:pt x="93852" y="160020"/>
                </a:lnTo>
                <a:lnTo>
                  <a:pt x="84912" y="160020"/>
                </a:lnTo>
                <a:lnTo>
                  <a:pt x="81165" y="158750"/>
                </a:lnTo>
                <a:lnTo>
                  <a:pt x="72262" y="157479"/>
                </a:lnTo>
                <a:close/>
              </a:path>
              <a:path w="206375" h="326390">
                <a:moveTo>
                  <a:pt x="96596" y="156210"/>
                </a:moveTo>
                <a:lnTo>
                  <a:pt x="96164" y="156210"/>
                </a:lnTo>
                <a:lnTo>
                  <a:pt x="104808" y="157479"/>
                </a:lnTo>
                <a:lnTo>
                  <a:pt x="114023" y="160020"/>
                </a:lnTo>
                <a:lnTo>
                  <a:pt x="122624" y="161290"/>
                </a:lnTo>
                <a:lnTo>
                  <a:pt x="129425" y="161290"/>
                </a:lnTo>
                <a:lnTo>
                  <a:pt x="125639" y="160020"/>
                </a:lnTo>
                <a:lnTo>
                  <a:pt x="117440" y="158750"/>
                </a:lnTo>
                <a:lnTo>
                  <a:pt x="96596" y="156210"/>
                </a:lnTo>
                <a:close/>
              </a:path>
              <a:path w="206375" h="326390">
                <a:moveTo>
                  <a:pt x="149721" y="159491"/>
                </a:moveTo>
                <a:lnTo>
                  <a:pt x="148907" y="160020"/>
                </a:lnTo>
                <a:lnTo>
                  <a:pt x="147281" y="161290"/>
                </a:lnTo>
                <a:lnTo>
                  <a:pt x="149694" y="160020"/>
                </a:lnTo>
                <a:lnTo>
                  <a:pt x="149721" y="159491"/>
                </a:lnTo>
                <a:close/>
              </a:path>
              <a:path w="206375" h="326390">
                <a:moveTo>
                  <a:pt x="175107" y="160020"/>
                </a:moveTo>
                <a:lnTo>
                  <a:pt x="164744" y="160020"/>
                </a:lnTo>
                <a:lnTo>
                  <a:pt x="167233" y="161290"/>
                </a:lnTo>
                <a:lnTo>
                  <a:pt x="176352" y="161290"/>
                </a:lnTo>
                <a:lnTo>
                  <a:pt x="175107" y="160020"/>
                </a:lnTo>
                <a:close/>
              </a:path>
              <a:path w="206375" h="326390">
                <a:moveTo>
                  <a:pt x="178688" y="160020"/>
                </a:moveTo>
                <a:lnTo>
                  <a:pt x="177609" y="160020"/>
                </a:lnTo>
                <a:lnTo>
                  <a:pt x="176644" y="161290"/>
                </a:lnTo>
                <a:lnTo>
                  <a:pt x="182651" y="161290"/>
                </a:lnTo>
                <a:lnTo>
                  <a:pt x="178688" y="160020"/>
                </a:lnTo>
                <a:close/>
              </a:path>
              <a:path w="206375" h="326390">
                <a:moveTo>
                  <a:pt x="135915" y="160020"/>
                </a:moveTo>
                <a:lnTo>
                  <a:pt x="136044" y="160267"/>
                </a:lnTo>
                <a:lnTo>
                  <a:pt x="138087" y="160741"/>
                </a:lnTo>
                <a:lnTo>
                  <a:pt x="135915" y="160020"/>
                </a:lnTo>
                <a:close/>
              </a:path>
              <a:path w="206375" h="326390">
                <a:moveTo>
                  <a:pt x="66611" y="158750"/>
                </a:moveTo>
                <a:lnTo>
                  <a:pt x="64566" y="158750"/>
                </a:lnTo>
                <a:lnTo>
                  <a:pt x="63779" y="160020"/>
                </a:lnTo>
                <a:lnTo>
                  <a:pt x="67297" y="160020"/>
                </a:lnTo>
                <a:lnTo>
                  <a:pt x="66611" y="158750"/>
                </a:lnTo>
                <a:close/>
              </a:path>
              <a:path w="206375" h="326390">
                <a:moveTo>
                  <a:pt x="147710" y="159423"/>
                </a:moveTo>
                <a:lnTo>
                  <a:pt x="145897" y="160020"/>
                </a:lnTo>
                <a:lnTo>
                  <a:pt x="147662" y="160020"/>
                </a:lnTo>
                <a:lnTo>
                  <a:pt x="147710" y="159423"/>
                </a:lnTo>
                <a:close/>
              </a:path>
              <a:path w="206375" h="326390">
                <a:moveTo>
                  <a:pt x="160464" y="158750"/>
                </a:moveTo>
                <a:lnTo>
                  <a:pt x="150863" y="158750"/>
                </a:lnTo>
                <a:lnTo>
                  <a:pt x="152336" y="160020"/>
                </a:lnTo>
                <a:lnTo>
                  <a:pt x="169748" y="160020"/>
                </a:lnTo>
                <a:lnTo>
                  <a:pt x="160464" y="158750"/>
                </a:lnTo>
                <a:close/>
              </a:path>
              <a:path w="206375" h="326390">
                <a:moveTo>
                  <a:pt x="170192" y="158750"/>
                </a:moveTo>
                <a:lnTo>
                  <a:pt x="169024" y="158750"/>
                </a:lnTo>
                <a:lnTo>
                  <a:pt x="170395" y="160020"/>
                </a:lnTo>
                <a:lnTo>
                  <a:pt x="171107" y="160020"/>
                </a:lnTo>
                <a:lnTo>
                  <a:pt x="170192" y="158750"/>
                </a:lnTo>
                <a:close/>
              </a:path>
              <a:path w="206375" h="326390">
                <a:moveTo>
                  <a:pt x="192679" y="144100"/>
                </a:moveTo>
                <a:lnTo>
                  <a:pt x="193459" y="146050"/>
                </a:lnTo>
                <a:lnTo>
                  <a:pt x="189979" y="147320"/>
                </a:lnTo>
                <a:lnTo>
                  <a:pt x="194741" y="147320"/>
                </a:lnTo>
                <a:lnTo>
                  <a:pt x="197053" y="148590"/>
                </a:lnTo>
                <a:lnTo>
                  <a:pt x="194665" y="148590"/>
                </a:lnTo>
                <a:lnTo>
                  <a:pt x="194360" y="149860"/>
                </a:lnTo>
                <a:lnTo>
                  <a:pt x="198437" y="149860"/>
                </a:lnTo>
                <a:lnTo>
                  <a:pt x="198996" y="152400"/>
                </a:lnTo>
                <a:lnTo>
                  <a:pt x="197624" y="152400"/>
                </a:lnTo>
                <a:lnTo>
                  <a:pt x="197675" y="154940"/>
                </a:lnTo>
                <a:lnTo>
                  <a:pt x="194805" y="154940"/>
                </a:lnTo>
                <a:lnTo>
                  <a:pt x="194652" y="156210"/>
                </a:lnTo>
                <a:lnTo>
                  <a:pt x="193306" y="156210"/>
                </a:lnTo>
                <a:lnTo>
                  <a:pt x="192570" y="157479"/>
                </a:lnTo>
                <a:lnTo>
                  <a:pt x="190880" y="157479"/>
                </a:lnTo>
                <a:lnTo>
                  <a:pt x="189763" y="158750"/>
                </a:lnTo>
                <a:lnTo>
                  <a:pt x="187718" y="160020"/>
                </a:lnTo>
                <a:lnTo>
                  <a:pt x="193119" y="160020"/>
                </a:lnTo>
                <a:lnTo>
                  <a:pt x="197777" y="156210"/>
                </a:lnTo>
                <a:lnTo>
                  <a:pt x="200545" y="151129"/>
                </a:lnTo>
                <a:lnTo>
                  <a:pt x="200571" y="149860"/>
                </a:lnTo>
                <a:lnTo>
                  <a:pt x="199618" y="147320"/>
                </a:lnTo>
                <a:lnTo>
                  <a:pt x="197192" y="146050"/>
                </a:lnTo>
                <a:lnTo>
                  <a:pt x="192679" y="144100"/>
                </a:lnTo>
                <a:close/>
              </a:path>
              <a:path w="206375" h="326390">
                <a:moveTo>
                  <a:pt x="189890" y="158750"/>
                </a:moveTo>
                <a:lnTo>
                  <a:pt x="187413" y="158750"/>
                </a:lnTo>
                <a:lnTo>
                  <a:pt x="187677" y="159848"/>
                </a:lnTo>
                <a:lnTo>
                  <a:pt x="189890" y="158750"/>
                </a:lnTo>
                <a:close/>
              </a:path>
              <a:path w="206375" h="326390">
                <a:moveTo>
                  <a:pt x="150863" y="158750"/>
                </a:moveTo>
                <a:lnTo>
                  <a:pt x="149758" y="158750"/>
                </a:lnTo>
                <a:lnTo>
                  <a:pt x="149721" y="159491"/>
                </a:lnTo>
                <a:lnTo>
                  <a:pt x="150863" y="158750"/>
                </a:lnTo>
                <a:close/>
              </a:path>
              <a:path w="206375" h="326390">
                <a:moveTo>
                  <a:pt x="149758" y="158750"/>
                </a:moveTo>
                <a:lnTo>
                  <a:pt x="147764" y="158750"/>
                </a:lnTo>
                <a:lnTo>
                  <a:pt x="147710" y="159423"/>
                </a:lnTo>
                <a:lnTo>
                  <a:pt x="149758" y="158750"/>
                </a:lnTo>
                <a:close/>
              </a:path>
              <a:path w="206375" h="326390">
                <a:moveTo>
                  <a:pt x="67360" y="157479"/>
                </a:moveTo>
                <a:lnTo>
                  <a:pt x="66192" y="157479"/>
                </a:lnTo>
                <a:lnTo>
                  <a:pt x="65201" y="158750"/>
                </a:lnTo>
                <a:lnTo>
                  <a:pt x="66725" y="158750"/>
                </a:lnTo>
                <a:lnTo>
                  <a:pt x="67360" y="157479"/>
                </a:lnTo>
                <a:close/>
              </a:path>
              <a:path w="206375" h="326390">
                <a:moveTo>
                  <a:pt x="139547" y="153670"/>
                </a:moveTo>
                <a:lnTo>
                  <a:pt x="138899" y="153670"/>
                </a:lnTo>
                <a:lnTo>
                  <a:pt x="140182" y="154940"/>
                </a:lnTo>
                <a:lnTo>
                  <a:pt x="140677" y="156210"/>
                </a:lnTo>
                <a:lnTo>
                  <a:pt x="137909" y="156210"/>
                </a:lnTo>
                <a:lnTo>
                  <a:pt x="145770" y="158750"/>
                </a:lnTo>
                <a:lnTo>
                  <a:pt x="153060" y="158750"/>
                </a:lnTo>
                <a:lnTo>
                  <a:pt x="151104" y="157479"/>
                </a:lnTo>
                <a:lnTo>
                  <a:pt x="145770" y="157479"/>
                </a:lnTo>
                <a:lnTo>
                  <a:pt x="142468" y="156210"/>
                </a:lnTo>
                <a:lnTo>
                  <a:pt x="139547" y="153670"/>
                </a:lnTo>
                <a:close/>
              </a:path>
              <a:path w="206375" h="326390">
                <a:moveTo>
                  <a:pt x="152145" y="156210"/>
                </a:moveTo>
                <a:lnTo>
                  <a:pt x="153060" y="158750"/>
                </a:lnTo>
                <a:lnTo>
                  <a:pt x="156197" y="158750"/>
                </a:lnTo>
                <a:lnTo>
                  <a:pt x="154882" y="157479"/>
                </a:lnTo>
                <a:lnTo>
                  <a:pt x="154317" y="157479"/>
                </a:lnTo>
                <a:lnTo>
                  <a:pt x="152145" y="156210"/>
                </a:lnTo>
                <a:close/>
              </a:path>
              <a:path w="206375" h="326390">
                <a:moveTo>
                  <a:pt x="154622" y="154940"/>
                </a:moveTo>
                <a:lnTo>
                  <a:pt x="156197" y="158750"/>
                </a:lnTo>
                <a:lnTo>
                  <a:pt x="156730" y="158750"/>
                </a:lnTo>
                <a:lnTo>
                  <a:pt x="154622" y="154940"/>
                </a:lnTo>
                <a:close/>
              </a:path>
              <a:path w="206375" h="326390">
                <a:moveTo>
                  <a:pt x="44545" y="156870"/>
                </a:moveTo>
                <a:lnTo>
                  <a:pt x="43357" y="157479"/>
                </a:lnTo>
                <a:lnTo>
                  <a:pt x="43448" y="157774"/>
                </a:lnTo>
                <a:lnTo>
                  <a:pt x="44545" y="156870"/>
                </a:lnTo>
                <a:close/>
              </a:path>
              <a:path w="206375" h="326390">
                <a:moveTo>
                  <a:pt x="56324" y="154940"/>
                </a:moveTo>
                <a:lnTo>
                  <a:pt x="54482" y="154940"/>
                </a:lnTo>
                <a:lnTo>
                  <a:pt x="53136" y="156210"/>
                </a:lnTo>
                <a:lnTo>
                  <a:pt x="50698" y="156210"/>
                </a:lnTo>
                <a:lnTo>
                  <a:pt x="49949" y="157479"/>
                </a:lnTo>
                <a:lnTo>
                  <a:pt x="55244" y="157479"/>
                </a:lnTo>
                <a:lnTo>
                  <a:pt x="55765" y="156210"/>
                </a:lnTo>
                <a:lnTo>
                  <a:pt x="56324" y="154940"/>
                </a:lnTo>
                <a:close/>
              </a:path>
              <a:path w="206375" h="326390">
                <a:moveTo>
                  <a:pt x="66306" y="153670"/>
                </a:moveTo>
                <a:lnTo>
                  <a:pt x="65036" y="153670"/>
                </a:lnTo>
                <a:lnTo>
                  <a:pt x="66078" y="156210"/>
                </a:lnTo>
                <a:lnTo>
                  <a:pt x="66306" y="156210"/>
                </a:lnTo>
                <a:lnTo>
                  <a:pt x="66497" y="157479"/>
                </a:lnTo>
                <a:lnTo>
                  <a:pt x="67894" y="157479"/>
                </a:lnTo>
                <a:lnTo>
                  <a:pt x="67894" y="156210"/>
                </a:lnTo>
                <a:lnTo>
                  <a:pt x="66687" y="154940"/>
                </a:lnTo>
                <a:lnTo>
                  <a:pt x="66306" y="153670"/>
                </a:lnTo>
                <a:close/>
              </a:path>
              <a:path w="206375" h="326390">
                <a:moveTo>
                  <a:pt x="89204" y="154940"/>
                </a:moveTo>
                <a:lnTo>
                  <a:pt x="84289" y="154940"/>
                </a:lnTo>
                <a:lnTo>
                  <a:pt x="90373" y="156210"/>
                </a:lnTo>
                <a:lnTo>
                  <a:pt x="93573" y="157479"/>
                </a:lnTo>
                <a:lnTo>
                  <a:pt x="95415" y="157479"/>
                </a:lnTo>
                <a:lnTo>
                  <a:pt x="95821" y="156210"/>
                </a:lnTo>
                <a:lnTo>
                  <a:pt x="92684" y="156210"/>
                </a:lnTo>
                <a:lnTo>
                  <a:pt x="89204" y="154940"/>
                </a:lnTo>
                <a:close/>
              </a:path>
              <a:path w="206375" h="326390">
                <a:moveTo>
                  <a:pt x="126504" y="156210"/>
                </a:moveTo>
                <a:lnTo>
                  <a:pt x="127152" y="157479"/>
                </a:lnTo>
                <a:lnTo>
                  <a:pt x="129400" y="157479"/>
                </a:lnTo>
                <a:lnTo>
                  <a:pt x="126504" y="156210"/>
                </a:lnTo>
                <a:close/>
              </a:path>
              <a:path w="206375" h="326390">
                <a:moveTo>
                  <a:pt x="149148" y="156210"/>
                </a:moveTo>
                <a:lnTo>
                  <a:pt x="149402" y="157479"/>
                </a:lnTo>
                <a:lnTo>
                  <a:pt x="151104" y="157479"/>
                </a:lnTo>
                <a:lnTo>
                  <a:pt x="149148" y="156210"/>
                </a:lnTo>
                <a:close/>
              </a:path>
              <a:path w="206375" h="326390">
                <a:moveTo>
                  <a:pt x="153568" y="156210"/>
                </a:moveTo>
                <a:lnTo>
                  <a:pt x="154317" y="157479"/>
                </a:lnTo>
                <a:lnTo>
                  <a:pt x="154882" y="157479"/>
                </a:lnTo>
                <a:lnTo>
                  <a:pt x="153568" y="156210"/>
                </a:lnTo>
                <a:close/>
              </a:path>
              <a:path w="206375" h="326390">
                <a:moveTo>
                  <a:pt x="42748" y="142240"/>
                </a:moveTo>
                <a:lnTo>
                  <a:pt x="41859" y="142240"/>
                </a:lnTo>
                <a:lnTo>
                  <a:pt x="41986" y="146050"/>
                </a:lnTo>
                <a:lnTo>
                  <a:pt x="43929" y="147320"/>
                </a:lnTo>
                <a:lnTo>
                  <a:pt x="46888" y="154940"/>
                </a:lnTo>
                <a:lnTo>
                  <a:pt x="44545" y="156870"/>
                </a:lnTo>
                <a:lnTo>
                  <a:pt x="48310" y="154940"/>
                </a:lnTo>
                <a:lnTo>
                  <a:pt x="45347" y="148590"/>
                </a:lnTo>
                <a:lnTo>
                  <a:pt x="44767" y="148590"/>
                </a:lnTo>
                <a:lnTo>
                  <a:pt x="45150" y="148168"/>
                </a:lnTo>
                <a:lnTo>
                  <a:pt x="44754" y="147320"/>
                </a:lnTo>
                <a:lnTo>
                  <a:pt x="44005" y="146050"/>
                </a:lnTo>
                <a:lnTo>
                  <a:pt x="42748" y="142240"/>
                </a:lnTo>
                <a:close/>
              </a:path>
              <a:path w="206375" h="326390">
                <a:moveTo>
                  <a:pt x="80022" y="154940"/>
                </a:moveTo>
                <a:lnTo>
                  <a:pt x="78485" y="154940"/>
                </a:lnTo>
                <a:lnTo>
                  <a:pt x="77812" y="156210"/>
                </a:lnTo>
                <a:lnTo>
                  <a:pt x="78803" y="156210"/>
                </a:lnTo>
                <a:lnTo>
                  <a:pt x="80022" y="154940"/>
                </a:lnTo>
                <a:close/>
              </a:path>
              <a:path w="206375" h="326390">
                <a:moveTo>
                  <a:pt x="100888" y="152400"/>
                </a:moveTo>
                <a:lnTo>
                  <a:pt x="97828" y="152400"/>
                </a:lnTo>
                <a:lnTo>
                  <a:pt x="96646" y="153670"/>
                </a:lnTo>
                <a:lnTo>
                  <a:pt x="97332" y="153670"/>
                </a:lnTo>
                <a:lnTo>
                  <a:pt x="96723" y="154940"/>
                </a:lnTo>
                <a:lnTo>
                  <a:pt x="93687" y="154940"/>
                </a:lnTo>
                <a:lnTo>
                  <a:pt x="94081" y="156210"/>
                </a:lnTo>
                <a:lnTo>
                  <a:pt x="97142" y="156210"/>
                </a:lnTo>
                <a:lnTo>
                  <a:pt x="100406" y="153670"/>
                </a:lnTo>
                <a:lnTo>
                  <a:pt x="100888" y="152400"/>
                </a:lnTo>
                <a:close/>
              </a:path>
              <a:path w="206375" h="326390">
                <a:moveTo>
                  <a:pt x="137451" y="153792"/>
                </a:moveTo>
                <a:lnTo>
                  <a:pt x="138163" y="154940"/>
                </a:lnTo>
                <a:lnTo>
                  <a:pt x="131444" y="154940"/>
                </a:lnTo>
                <a:lnTo>
                  <a:pt x="137121" y="156210"/>
                </a:lnTo>
                <a:lnTo>
                  <a:pt x="140677" y="156210"/>
                </a:lnTo>
                <a:lnTo>
                  <a:pt x="139115" y="154940"/>
                </a:lnTo>
                <a:lnTo>
                  <a:pt x="137451" y="153792"/>
                </a:lnTo>
                <a:close/>
              </a:path>
              <a:path w="206375" h="326390">
                <a:moveTo>
                  <a:pt x="189128" y="154940"/>
                </a:moveTo>
                <a:lnTo>
                  <a:pt x="188798" y="154940"/>
                </a:lnTo>
                <a:lnTo>
                  <a:pt x="190144" y="156210"/>
                </a:lnTo>
                <a:lnTo>
                  <a:pt x="192214" y="156210"/>
                </a:lnTo>
                <a:lnTo>
                  <a:pt x="189128" y="154940"/>
                </a:lnTo>
                <a:close/>
              </a:path>
              <a:path w="206375" h="326390">
                <a:moveTo>
                  <a:pt x="57365" y="153670"/>
                </a:moveTo>
                <a:lnTo>
                  <a:pt x="55524" y="153670"/>
                </a:lnTo>
                <a:lnTo>
                  <a:pt x="53886" y="154940"/>
                </a:lnTo>
                <a:lnTo>
                  <a:pt x="57061" y="154940"/>
                </a:lnTo>
                <a:lnTo>
                  <a:pt x="57365" y="153670"/>
                </a:lnTo>
                <a:close/>
              </a:path>
              <a:path w="206375" h="326390">
                <a:moveTo>
                  <a:pt x="71754" y="153670"/>
                </a:moveTo>
                <a:lnTo>
                  <a:pt x="69697" y="153670"/>
                </a:lnTo>
                <a:lnTo>
                  <a:pt x="69481" y="154940"/>
                </a:lnTo>
                <a:lnTo>
                  <a:pt x="70370" y="154940"/>
                </a:lnTo>
                <a:lnTo>
                  <a:pt x="71754" y="153670"/>
                </a:lnTo>
                <a:close/>
              </a:path>
              <a:path w="206375" h="326390">
                <a:moveTo>
                  <a:pt x="79781" y="153670"/>
                </a:moveTo>
                <a:lnTo>
                  <a:pt x="71754" y="153670"/>
                </a:lnTo>
                <a:lnTo>
                  <a:pt x="71107" y="154940"/>
                </a:lnTo>
                <a:lnTo>
                  <a:pt x="83540" y="154940"/>
                </a:lnTo>
                <a:lnTo>
                  <a:pt x="79781" y="153670"/>
                </a:lnTo>
                <a:close/>
              </a:path>
              <a:path w="206375" h="326390">
                <a:moveTo>
                  <a:pt x="133413" y="153670"/>
                </a:moveTo>
                <a:lnTo>
                  <a:pt x="131292" y="153670"/>
                </a:lnTo>
                <a:lnTo>
                  <a:pt x="130695" y="154940"/>
                </a:lnTo>
                <a:lnTo>
                  <a:pt x="137299" y="154940"/>
                </a:lnTo>
                <a:lnTo>
                  <a:pt x="133413" y="153670"/>
                </a:lnTo>
                <a:close/>
              </a:path>
              <a:path w="206375" h="326390">
                <a:moveTo>
                  <a:pt x="191173" y="153670"/>
                </a:moveTo>
                <a:lnTo>
                  <a:pt x="189915" y="154940"/>
                </a:lnTo>
                <a:lnTo>
                  <a:pt x="197675" y="154940"/>
                </a:lnTo>
                <a:lnTo>
                  <a:pt x="191173" y="153670"/>
                </a:lnTo>
                <a:close/>
              </a:path>
              <a:path w="206375" h="326390">
                <a:moveTo>
                  <a:pt x="115836" y="152400"/>
                </a:moveTo>
                <a:lnTo>
                  <a:pt x="113766" y="152400"/>
                </a:lnTo>
                <a:lnTo>
                  <a:pt x="122453" y="153670"/>
                </a:lnTo>
                <a:lnTo>
                  <a:pt x="126025" y="154620"/>
                </a:lnTo>
                <a:lnTo>
                  <a:pt x="124904" y="153670"/>
                </a:lnTo>
                <a:lnTo>
                  <a:pt x="115836" y="152400"/>
                </a:lnTo>
                <a:close/>
              </a:path>
              <a:path w="206375" h="326390">
                <a:moveTo>
                  <a:pt x="136110" y="152746"/>
                </a:moveTo>
                <a:lnTo>
                  <a:pt x="137451" y="153792"/>
                </a:lnTo>
                <a:lnTo>
                  <a:pt x="136110" y="152746"/>
                </a:lnTo>
                <a:close/>
              </a:path>
              <a:path w="206375" h="326390">
                <a:moveTo>
                  <a:pt x="35648" y="150041"/>
                </a:moveTo>
                <a:lnTo>
                  <a:pt x="34353" y="151129"/>
                </a:lnTo>
                <a:lnTo>
                  <a:pt x="32613" y="153670"/>
                </a:lnTo>
                <a:lnTo>
                  <a:pt x="34410" y="153670"/>
                </a:lnTo>
                <a:lnTo>
                  <a:pt x="34658" y="152400"/>
                </a:lnTo>
                <a:lnTo>
                  <a:pt x="35648" y="150041"/>
                </a:lnTo>
                <a:close/>
              </a:path>
              <a:path w="206375" h="326390">
                <a:moveTo>
                  <a:pt x="62534" y="151129"/>
                </a:moveTo>
                <a:lnTo>
                  <a:pt x="56565" y="151129"/>
                </a:lnTo>
                <a:lnTo>
                  <a:pt x="56184" y="152400"/>
                </a:lnTo>
                <a:lnTo>
                  <a:pt x="55905" y="153670"/>
                </a:lnTo>
                <a:lnTo>
                  <a:pt x="57759" y="153670"/>
                </a:lnTo>
                <a:lnTo>
                  <a:pt x="58051" y="152400"/>
                </a:lnTo>
                <a:lnTo>
                  <a:pt x="63576" y="152400"/>
                </a:lnTo>
                <a:lnTo>
                  <a:pt x="62534" y="151129"/>
                </a:lnTo>
                <a:close/>
              </a:path>
              <a:path w="206375" h="326390">
                <a:moveTo>
                  <a:pt x="64528" y="152400"/>
                </a:moveTo>
                <a:lnTo>
                  <a:pt x="62102" y="152400"/>
                </a:lnTo>
                <a:lnTo>
                  <a:pt x="63347" y="153670"/>
                </a:lnTo>
                <a:lnTo>
                  <a:pt x="65455" y="153670"/>
                </a:lnTo>
                <a:lnTo>
                  <a:pt x="64528" y="152400"/>
                </a:lnTo>
                <a:close/>
              </a:path>
              <a:path w="206375" h="326390">
                <a:moveTo>
                  <a:pt x="110528" y="152400"/>
                </a:moveTo>
                <a:lnTo>
                  <a:pt x="109727" y="152400"/>
                </a:lnTo>
                <a:lnTo>
                  <a:pt x="108318" y="153670"/>
                </a:lnTo>
                <a:lnTo>
                  <a:pt x="108584" y="153670"/>
                </a:lnTo>
                <a:lnTo>
                  <a:pt x="110528" y="152400"/>
                </a:lnTo>
                <a:close/>
              </a:path>
              <a:path w="206375" h="326390">
                <a:moveTo>
                  <a:pt x="135635" y="152400"/>
                </a:moveTo>
                <a:lnTo>
                  <a:pt x="132308" y="152400"/>
                </a:lnTo>
                <a:lnTo>
                  <a:pt x="131622" y="153670"/>
                </a:lnTo>
                <a:lnTo>
                  <a:pt x="133832" y="153670"/>
                </a:lnTo>
                <a:lnTo>
                  <a:pt x="135635" y="152400"/>
                </a:lnTo>
                <a:close/>
              </a:path>
              <a:path w="206375" h="326390">
                <a:moveTo>
                  <a:pt x="136791" y="151129"/>
                </a:moveTo>
                <a:lnTo>
                  <a:pt x="134505" y="151129"/>
                </a:lnTo>
                <a:lnTo>
                  <a:pt x="133769" y="152400"/>
                </a:lnTo>
                <a:lnTo>
                  <a:pt x="135635" y="152400"/>
                </a:lnTo>
                <a:lnTo>
                  <a:pt x="136110" y="152746"/>
                </a:lnTo>
                <a:lnTo>
                  <a:pt x="135674" y="152400"/>
                </a:lnTo>
                <a:lnTo>
                  <a:pt x="136791" y="151129"/>
                </a:lnTo>
                <a:close/>
              </a:path>
              <a:path w="206375" h="326390">
                <a:moveTo>
                  <a:pt x="95364" y="151129"/>
                </a:moveTo>
                <a:lnTo>
                  <a:pt x="73621" y="151129"/>
                </a:lnTo>
                <a:lnTo>
                  <a:pt x="82626" y="152400"/>
                </a:lnTo>
                <a:lnTo>
                  <a:pt x="94932" y="152400"/>
                </a:lnTo>
                <a:lnTo>
                  <a:pt x="95364" y="151129"/>
                </a:lnTo>
                <a:close/>
              </a:path>
              <a:path w="206375" h="326390">
                <a:moveTo>
                  <a:pt x="102565" y="151129"/>
                </a:moveTo>
                <a:lnTo>
                  <a:pt x="96519" y="151129"/>
                </a:lnTo>
                <a:lnTo>
                  <a:pt x="96265" y="152400"/>
                </a:lnTo>
                <a:lnTo>
                  <a:pt x="102107" y="152400"/>
                </a:lnTo>
                <a:lnTo>
                  <a:pt x="102565" y="151129"/>
                </a:lnTo>
                <a:close/>
              </a:path>
              <a:path w="206375" h="326390">
                <a:moveTo>
                  <a:pt x="106806" y="151129"/>
                </a:moveTo>
                <a:lnTo>
                  <a:pt x="102565" y="151129"/>
                </a:lnTo>
                <a:lnTo>
                  <a:pt x="102260" y="152400"/>
                </a:lnTo>
                <a:lnTo>
                  <a:pt x="110261" y="152400"/>
                </a:lnTo>
                <a:lnTo>
                  <a:pt x="106806" y="151129"/>
                </a:lnTo>
                <a:close/>
              </a:path>
              <a:path w="206375" h="326390">
                <a:moveTo>
                  <a:pt x="144704" y="149860"/>
                </a:moveTo>
                <a:lnTo>
                  <a:pt x="138544" y="149860"/>
                </a:lnTo>
                <a:lnTo>
                  <a:pt x="158775" y="152400"/>
                </a:lnTo>
                <a:lnTo>
                  <a:pt x="162237" y="152400"/>
                </a:lnTo>
                <a:lnTo>
                  <a:pt x="150497" y="151129"/>
                </a:lnTo>
                <a:lnTo>
                  <a:pt x="144704" y="149860"/>
                </a:lnTo>
                <a:close/>
              </a:path>
              <a:path w="206375" h="326390">
                <a:moveTo>
                  <a:pt x="194983" y="151129"/>
                </a:moveTo>
                <a:lnTo>
                  <a:pt x="194017" y="152400"/>
                </a:lnTo>
                <a:lnTo>
                  <a:pt x="198996" y="152400"/>
                </a:lnTo>
                <a:lnTo>
                  <a:pt x="194983" y="151129"/>
                </a:lnTo>
                <a:close/>
              </a:path>
              <a:path w="206375" h="326390">
                <a:moveTo>
                  <a:pt x="55206" y="147320"/>
                </a:moveTo>
                <a:lnTo>
                  <a:pt x="53695" y="147320"/>
                </a:lnTo>
                <a:lnTo>
                  <a:pt x="54305" y="148590"/>
                </a:lnTo>
                <a:lnTo>
                  <a:pt x="55054" y="148590"/>
                </a:lnTo>
                <a:lnTo>
                  <a:pt x="56019" y="149860"/>
                </a:lnTo>
                <a:lnTo>
                  <a:pt x="55346" y="151129"/>
                </a:lnTo>
                <a:lnTo>
                  <a:pt x="57429" y="151129"/>
                </a:lnTo>
                <a:lnTo>
                  <a:pt x="56908" y="149860"/>
                </a:lnTo>
                <a:lnTo>
                  <a:pt x="56337" y="148590"/>
                </a:lnTo>
                <a:lnTo>
                  <a:pt x="55206" y="147320"/>
                </a:lnTo>
                <a:close/>
              </a:path>
              <a:path w="206375" h="326390">
                <a:moveTo>
                  <a:pt x="76238" y="147320"/>
                </a:moveTo>
                <a:lnTo>
                  <a:pt x="64808" y="147320"/>
                </a:lnTo>
                <a:lnTo>
                  <a:pt x="63423" y="149860"/>
                </a:lnTo>
                <a:lnTo>
                  <a:pt x="62141" y="149860"/>
                </a:lnTo>
                <a:lnTo>
                  <a:pt x="59740" y="151129"/>
                </a:lnTo>
                <a:lnTo>
                  <a:pt x="64160" y="151129"/>
                </a:lnTo>
                <a:lnTo>
                  <a:pt x="64769" y="149860"/>
                </a:lnTo>
                <a:lnTo>
                  <a:pt x="65474" y="148646"/>
                </a:lnTo>
                <a:lnTo>
                  <a:pt x="74726" y="148590"/>
                </a:lnTo>
                <a:lnTo>
                  <a:pt x="76238" y="147320"/>
                </a:lnTo>
                <a:close/>
              </a:path>
              <a:path w="206375" h="326390">
                <a:moveTo>
                  <a:pt x="95135" y="147320"/>
                </a:moveTo>
                <a:lnTo>
                  <a:pt x="91351" y="147320"/>
                </a:lnTo>
                <a:lnTo>
                  <a:pt x="93675" y="148590"/>
                </a:lnTo>
                <a:lnTo>
                  <a:pt x="95008" y="148590"/>
                </a:lnTo>
                <a:lnTo>
                  <a:pt x="94119" y="149860"/>
                </a:lnTo>
                <a:lnTo>
                  <a:pt x="95694" y="149860"/>
                </a:lnTo>
                <a:lnTo>
                  <a:pt x="95440" y="151129"/>
                </a:lnTo>
                <a:lnTo>
                  <a:pt x="100977" y="151129"/>
                </a:lnTo>
                <a:lnTo>
                  <a:pt x="100355" y="149860"/>
                </a:lnTo>
                <a:lnTo>
                  <a:pt x="97231" y="148590"/>
                </a:lnTo>
                <a:lnTo>
                  <a:pt x="95135" y="147320"/>
                </a:lnTo>
                <a:close/>
              </a:path>
              <a:path w="206375" h="326390">
                <a:moveTo>
                  <a:pt x="135386" y="150950"/>
                </a:moveTo>
                <a:lnTo>
                  <a:pt x="135293" y="151129"/>
                </a:lnTo>
                <a:lnTo>
                  <a:pt x="136080" y="151129"/>
                </a:lnTo>
                <a:lnTo>
                  <a:pt x="135386" y="150950"/>
                </a:lnTo>
                <a:close/>
              </a:path>
              <a:path w="206375" h="326390">
                <a:moveTo>
                  <a:pt x="138912" y="148590"/>
                </a:moveTo>
                <a:lnTo>
                  <a:pt x="137452" y="148590"/>
                </a:lnTo>
                <a:lnTo>
                  <a:pt x="136080" y="151129"/>
                </a:lnTo>
                <a:lnTo>
                  <a:pt x="137871" y="151129"/>
                </a:lnTo>
                <a:lnTo>
                  <a:pt x="138544" y="149860"/>
                </a:lnTo>
                <a:lnTo>
                  <a:pt x="144704" y="149860"/>
                </a:lnTo>
                <a:lnTo>
                  <a:pt x="138912" y="148590"/>
                </a:lnTo>
                <a:close/>
              </a:path>
              <a:path w="206375" h="326390">
                <a:moveTo>
                  <a:pt x="135953" y="149860"/>
                </a:moveTo>
                <a:lnTo>
                  <a:pt x="131165" y="149860"/>
                </a:lnTo>
                <a:lnTo>
                  <a:pt x="135386" y="150950"/>
                </a:lnTo>
                <a:lnTo>
                  <a:pt x="135953" y="149860"/>
                </a:lnTo>
                <a:close/>
              </a:path>
              <a:path w="206375" h="326390">
                <a:moveTo>
                  <a:pt x="35864" y="149860"/>
                </a:moveTo>
                <a:lnTo>
                  <a:pt x="35725" y="149860"/>
                </a:lnTo>
                <a:lnTo>
                  <a:pt x="35648" y="150041"/>
                </a:lnTo>
                <a:lnTo>
                  <a:pt x="35864" y="149860"/>
                </a:lnTo>
                <a:close/>
              </a:path>
              <a:path w="206375" h="326390">
                <a:moveTo>
                  <a:pt x="26606" y="147320"/>
                </a:moveTo>
                <a:lnTo>
                  <a:pt x="26441" y="149860"/>
                </a:lnTo>
                <a:lnTo>
                  <a:pt x="27177" y="149860"/>
                </a:lnTo>
                <a:lnTo>
                  <a:pt x="26606" y="147320"/>
                </a:lnTo>
                <a:close/>
              </a:path>
              <a:path w="206375" h="326390">
                <a:moveTo>
                  <a:pt x="55054" y="148590"/>
                </a:moveTo>
                <a:lnTo>
                  <a:pt x="54609" y="148590"/>
                </a:lnTo>
                <a:lnTo>
                  <a:pt x="53809" y="149860"/>
                </a:lnTo>
                <a:lnTo>
                  <a:pt x="54114" y="149860"/>
                </a:lnTo>
                <a:lnTo>
                  <a:pt x="55054" y="148590"/>
                </a:lnTo>
                <a:close/>
              </a:path>
              <a:path w="206375" h="326390">
                <a:moveTo>
                  <a:pt x="61518" y="148590"/>
                </a:moveTo>
                <a:lnTo>
                  <a:pt x="58712" y="148590"/>
                </a:lnTo>
                <a:lnTo>
                  <a:pt x="63385" y="149860"/>
                </a:lnTo>
                <a:lnTo>
                  <a:pt x="61518" y="148590"/>
                </a:lnTo>
                <a:close/>
              </a:path>
              <a:path w="206375" h="326390">
                <a:moveTo>
                  <a:pt x="66662" y="148590"/>
                </a:moveTo>
                <a:lnTo>
                  <a:pt x="65506" y="148590"/>
                </a:lnTo>
                <a:lnTo>
                  <a:pt x="65595" y="149860"/>
                </a:lnTo>
                <a:lnTo>
                  <a:pt x="66557" y="148993"/>
                </a:lnTo>
                <a:lnTo>
                  <a:pt x="66662" y="148590"/>
                </a:lnTo>
                <a:close/>
              </a:path>
              <a:path w="206375" h="326390">
                <a:moveTo>
                  <a:pt x="68389" y="148590"/>
                </a:moveTo>
                <a:lnTo>
                  <a:pt x="67005" y="148590"/>
                </a:lnTo>
                <a:lnTo>
                  <a:pt x="66557" y="148993"/>
                </a:lnTo>
                <a:lnTo>
                  <a:pt x="66332" y="149860"/>
                </a:lnTo>
                <a:lnTo>
                  <a:pt x="66471" y="149860"/>
                </a:lnTo>
                <a:lnTo>
                  <a:pt x="68389" y="148590"/>
                </a:lnTo>
                <a:close/>
              </a:path>
              <a:path w="206375" h="326390">
                <a:moveTo>
                  <a:pt x="75679" y="148590"/>
                </a:moveTo>
                <a:lnTo>
                  <a:pt x="75526" y="148590"/>
                </a:lnTo>
                <a:lnTo>
                  <a:pt x="74815" y="149860"/>
                </a:lnTo>
                <a:lnTo>
                  <a:pt x="75679" y="148590"/>
                </a:lnTo>
                <a:close/>
              </a:path>
              <a:path w="206375" h="326390">
                <a:moveTo>
                  <a:pt x="79832" y="147320"/>
                </a:moveTo>
                <a:lnTo>
                  <a:pt x="78181" y="147320"/>
                </a:lnTo>
                <a:lnTo>
                  <a:pt x="77876" y="148590"/>
                </a:lnTo>
                <a:lnTo>
                  <a:pt x="77482" y="148590"/>
                </a:lnTo>
                <a:lnTo>
                  <a:pt x="76961" y="149860"/>
                </a:lnTo>
                <a:lnTo>
                  <a:pt x="79832" y="147320"/>
                </a:lnTo>
                <a:close/>
              </a:path>
              <a:path w="206375" h="326390">
                <a:moveTo>
                  <a:pt x="45204" y="148282"/>
                </a:moveTo>
                <a:lnTo>
                  <a:pt x="44767" y="148590"/>
                </a:lnTo>
                <a:lnTo>
                  <a:pt x="45347" y="148590"/>
                </a:lnTo>
                <a:lnTo>
                  <a:pt x="45204" y="148282"/>
                </a:lnTo>
                <a:close/>
              </a:path>
              <a:path w="206375" h="326390">
                <a:moveTo>
                  <a:pt x="78181" y="147320"/>
                </a:moveTo>
                <a:lnTo>
                  <a:pt x="76238" y="147320"/>
                </a:lnTo>
                <a:lnTo>
                  <a:pt x="76212" y="148590"/>
                </a:lnTo>
                <a:lnTo>
                  <a:pt x="77330" y="148590"/>
                </a:lnTo>
                <a:lnTo>
                  <a:pt x="78181" y="147320"/>
                </a:lnTo>
                <a:close/>
              </a:path>
              <a:path w="206375" h="326390">
                <a:moveTo>
                  <a:pt x="81762" y="147320"/>
                </a:moveTo>
                <a:lnTo>
                  <a:pt x="79832" y="147320"/>
                </a:lnTo>
                <a:lnTo>
                  <a:pt x="78765" y="148590"/>
                </a:lnTo>
                <a:lnTo>
                  <a:pt x="81762" y="147320"/>
                </a:lnTo>
                <a:close/>
              </a:path>
              <a:path w="206375" h="326390">
                <a:moveTo>
                  <a:pt x="123885" y="147320"/>
                </a:moveTo>
                <a:lnTo>
                  <a:pt x="98488" y="147320"/>
                </a:lnTo>
                <a:lnTo>
                  <a:pt x="108911" y="148590"/>
                </a:lnTo>
                <a:lnTo>
                  <a:pt x="131432" y="148590"/>
                </a:lnTo>
                <a:lnTo>
                  <a:pt x="123885" y="147320"/>
                </a:lnTo>
                <a:close/>
              </a:path>
              <a:path w="206375" h="326390">
                <a:moveTo>
                  <a:pt x="133299" y="147320"/>
                </a:moveTo>
                <a:lnTo>
                  <a:pt x="132867" y="148590"/>
                </a:lnTo>
                <a:lnTo>
                  <a:pt x="134962" y="148590"/>
                </a:lnTo>
                <a:lnTo>
                  <a:pt x="133299" y="147320"/>
                </a:lnTo>
                <a:close/>
              </a:path>
              <a:path w="206375" h="326390">
                <a:moveTo>
                  <a:pt x="132753" y="143510"/>
                </a:moveTo>
                <a:lnTo>
                  <a:pt x="132283" y="143510"/>
                </a:lnTo>
                <a:lnTo>
                  <a:pt x="133515" y="144779"/>
                </a:lnTo>
                <a:lnTo>
                  <a:pt x="133832" y="144779"/>
                </a:lnTo>
                <a:lnTo>
                  <a:pt x="136220" y="146050"/>
                </a:lnTo>
                <a:lnTo>
                  <a:pt x="132791" y="146050"/>
                </a:lnTo>
                <a:lnTo>
                  <a:pt x="136766" y="147320"/>
                </a:lnTo>
                <a:lnTo>
                  <a:pt x="137299" y="147320"/>
                </a:lnTo>
                <a:lnTo>
                  <a:pt x="134962" y="148590"/>
                </a:lnTo>
                <a:lnTo>
                  <a:pt x="139166" y="148590"/>
                </a:lnTo>
                <a:lnTo>
                  <a:pt x="139382" y="146050"/>
                </a:lnTo>
                <a:lnTo>
                  <a:pt x="135991" y="144779"/>
                </a:lnTo>
                <a:lnTo>
                  <a:pt x="132753" y="143510"/>
                </a:lnTo>
                <a:close/>
              </a:path>
              <a:path w="206375" h="326390">
                <a:moveTo>
                  <a:pt x="191975" y="148168"/>
                </a:moveTo>
                <a:lnTo>
                  <a:pt x="190601" y="148590"/>
                </a:lnTo>
                <a:lnTo>
                  <a:pt x="191541" y="148590"/>
                </a:lnTo>
                <a:lnTo>
                  <a:pt x="191975" y="148168"/>
                </a:lnTo>
                <a:close/>
              </a:path>
              <a:path w="206375" h="326390">
                <a:moveTo>
                  <a:pt x="46570" y="147320"/>
                </a:moveTo>
                <a:lnTo>
                  <a:pt x="45961" y="147320"/>
                </a:lnTo>
                <a:lnTo>
                  <a:pt x="45163" y="148168"/>
                </a:lnTo>
                <a:lnTo>
                  <a:pt x="46570" y="147320"/>
                </a:lnTo>
                <a:close/>
              </a:path>
              <a:path w="206375" h="326390">
                <a:moveTo>
                  <a:pt x="194741" y="147320"/>
                </a:moveTo>
                <a:lnTo>
                  <a:pt x="192849" y="147320"/>
                </a:lnTo>
                <a:lnTo>
                  <a:pt x="191975" y="148168"/>
                </a:lnTo>
                <a:lnTo>
                  <a:pt x="194741" y="147320"/>
                </a:lnTo>
                <a:close/>
              </a:path>
              <a:path w="206375" h="326390">
                <a:moveTo>
                  <a:pt x="27089" y="144779"/>
                </a:moveTo>
                <a:lnTo>
                  <a:pt x="26771" y="146050"/>
                </a:lnTo>
                <a:lnTo>
                  <a:pt x="26606" y="147320"/>
                </a:lnTo>
                <a:lnTo>
                  <a:pt x="26897" y="145693"/>
                </a:lnTo>
                <a:lnTo>
                  <a:pt x="27089" y="144779"/>
                </a:lnTo>
                <a:close/>
              </a:path>
              <a:path w="206375" h="326390">
                <a:moveTo>
                  <a:pt x="56641" y="142240"/>
                </a:moveTo>
                <a:lnTo>
                  <a:pt x="55346" y="142240"/>
                </a:lnTo>
                <a:lnTo>
                  <a:pt x="55346" y="143580"/>
                </a:lnTo>
                <a:lnTo>
                  <a:pt x="54698" y="144779"/>
                </a:lnTo>
                <a:lnTo>
                  <a:pt x="53568" y="144779"/>
                </a:lnTo>
                <a:lnTo>
                  <a:pt x="52831" y="146050"/>
                </a:lnTo>
                <a:lnTo>
                  <a:pt x="51257" y="147320"/>
                </a:lnTo>
                <a:lnTo>
                  <a:pt x="54457" y="147320"/>
                </a:lnTo>
                <a:lnTo>
                  <a:pt x="55765" y="146050"/>
                </a:lnTo>
                <a:lnTo>
                  <a:pt x="56843" y="143498"/>
                </a:lnTo>
                <a:lnTo>
                  <a:pt x="56641" y="142240"/>
                </a:lnTo>
                <a:close/>
              </a:path>
              <a:path w="206375" h="326390">
                <a:moveTo>
                  <a:pt x="73939" y="143510"/>
                </a:moveTo>
                <a:lnTo>
                  <a:pt x="64185" y="143510"/>
                </a:lnTo>
                <a:lnTo>
                  <a:pt x="64566" y="144779"/>
                </a:lnTo>
                <a:lnTo>
                  <a:pt x="65328" y="144779"/>
                </a:lnTo>
                <a:lnTo>
                  <a:pt x="65087" y="146050"/>
                </a:lnTo>
                <a:lnTo>
                  <a:pt x="61963" y="147320"/>
                </a:lnTo>
                <a:lnTo>
                  <a:pt x="66522" y="147320"/>
                </a:lnTo>
                <a:lnTo>
                  <a:pt x="66713" y="146050"/>
                </a:lnTo>
                <a:lnTo>
                  <a:pt x="66547" y="144779"/>
                </a:lnTo>
                <a:lnTo>
                  <a:pt x="73939" y="143510"/>
                </a:lnTo>
                <a:close/>
              </a:path>
              <a:path w="206375" h="326390">
                <a:moveTo>
                  <a:pt x="85140" y="146050"/>
                </a:moveTo>
                <a:lnTo>
                  <a:pt x="85001" y="147320"/>
                </a:lnTo>
                <a:lnTo>
                  <a:pt x="85991" y="147320"/>
                </a:lnTo>
                <a:lnTo>
                  <a:pt x="85140" y="146050"/>
                </a:lnTo>
                <a:close/>
              </a:path>
              <a:path w="206375" h="326390">
                <a:moveTo>
                  <a:pt x="88709" y="146050"/>
                </a:moveTo>
                <a:lnTo>
                  <a:pt x="88049" y="146050"/>
                </a:lnTo>
                <a:lnTo>
                  <a:pt x="88214" y="147320"/>
                </a:lnTo>
                <a:lnTo>
                  <a:pt x="90525" y="147320"/>
                </a:lnTo>
                <a:lnTo>
                  <a:pt x="88709" y="146050"/>
                </a:lnTo>
                <a:close/>
              </a:path>
              <a:path w="206375" h="326390">
                <a:moveTo>
                  <a:pt x="100863" y="142240"/>
                </a:moveTo>
                <a:lnTo>
                  <a:pt x="97167" y="142240"/>
                </a:lnTo>
                <a:lnTo>
                  <a:pt x="97040" y="143510"/>
                </a:lnTo>
                <a:lnTo>
                  <a:pt x="98018" y="143510"/>
                </a:lnTo>
                <a:lnTo>
                  <a:pt x="97535" y="144779"/>
                </a:lnTo>
                <a:lnTo>
                  <a:pt x="96367" y="144779"/>
                </a:lnTo>
                <a:lnTo>
                  <a:pt x="94564" y="146050"/>
                </a:lnTo>
                <a:lnTo>
                  <a:pt x="92684" y="146050"/>
                </a:lnTo>
                <a:lnTo>
                  <a:pt x="90525" y="147320"/>
                </a:lnTo>
                <a:lnTo>
                  <a:pt x="94830" y="147320"/>
                </a:lnTo>
                <a:lnTo>
                  <a:pt x="97180" y="146050"/>
                </a:lnTo>
                <a:lnTo>
                  <a:pt x="99707" y="144779"/>
                </a:lnTo>
                <a:lnTo>
                  <a:pt x="100863" y="142240"/>
                </a:lnTo>
                <a:close/>
              </a:path>
              <a:path w="206375" h="326390">
                <a:moveTo>
                  <a:pt x="161112" y="143510"/>
                </a:moveTo>
                <a:lnTo>
                  <a:pt x="140817" y="143510"/>
                </a:lnTo>
                <a:lnTo>
                  <a:pt x="143128" y="144779"/>
                </a:lnTo>
                <a:lnTo>
                  <a:pt x="160591" y="144779"/>
                </a:lnTo>
                <a:lnTo>
                  <a:pt x="160413" y="146050"/>
                </a:lnTo>
                <a:lnTo>
                  <a:pt x="159842" y="146050"/>
                </a:lnTo>
                <a:lnTo>
                  <a:pt x="158864" y="147320"/>
                </a:lnTo>
                <a:lnTo>
                  <a:pt x="161277" y="146050"/>
                </a:lnTo>
                <a:lnTo>
                  <a:pt x="161112" y="143510"/>
                </a:lnTo>
                <a:close/>
              </a:path>
              <a:path w="206375" h="326390">
                <a:moveTo>
                  <a:pt x="191312" y="143510"/>
                </a:moveTo>
                <a:lnTo>
                  <a:pt x="161112" y="143510"/>
                </a:lnTo>
                <a:lnTo>
                  <a:pt x="164541" y="144779"/>
                </a:lnTo>
                <a:lnTo>
                  <a:pt x="162420" y="147320"/>
                </a:lnTo>
                <a:lnTo>
                  <a:pt x="168020" y="144779"/>
                </a:lnTo>
                <a:lnTo>
                  <a:pt x="174980" y="144779"/>
                </a:lnTo>
                <a:lnTo>
                  <a:pt x="191475" y="143580"/>
                </a:lnTo>
                <a:lnTo>
                  <a:pt x="191312" y="143510"/>
                </a:lnTo>
                <a:close/>
              </a:path>
              <a:path w="206375" h="326390">
                <a:moveTo>
                  <a:pt x="133832" y="144779"/>
                </a:moveTo>
                <a:lnTo>
                  <a:pt x="128968" y="144779"/>
                </a:lnTo>
                <a:lnTo>
                  <a:pt x="129819" y="146050"/>
                </a:lnTo>
                <a:lnTo>
                  <a:pt x="133832" y="144779"/>
                </a:lnTo>
                <a:close/>
              </a:path>
              <a:path w="206375" h="326390">
                <a:moveTo>
                  <a:pt x="145148" y="144779"/>
                </a:moveTo>
                <a:lnTo>
                  <a:pt x="142417" y="144779"/>
                </a:lnTo>
                <a:lnTo>
                  <a:pt x="141935" y="146050"/>
                </a:lnTo>
                <a:lnTo>
                  <a:pt x="145148" y="144779"/>
                </a:lnTo>
                <a:close/>
              </a:path>
              <a:path w="206375" h="326390">
                <a:moveTo>
                  <a:pt x="144417" y="145693"/>
                </a:moveTo>
                <a:lnTo>
                  <a:pt x="143205" y="146050"/>
                </a:lnTo>
                <a:lnTo>
                  <a:pt x="144132" y="146050"/>
                </a:lnTo>
                <a:lnTo>
                  <a:pt x="144417" y="145693"/>
                </a:lnTo>
                <a:close/>
              </a:path>
              <a:path w="206375" h="326390">
                <a:moveTo>
                  <a:pt x="160591" y="144779"/>
                </a:moveTo>
                <a:lnTo>
                  <a:pt x="150291" y="144779"/>
                </a:lnTo>
                <a:lnTo>
                  <a:pt x="154012" y="146050"/>
                </a:lnTo>
                <a:lnTo>
                  <a:pt x="160591" y="144779"/>
                </a:lnTo>
                <a:close/>
              </a:path>
              <a:path w="206375" h="326390">
                <a:moveTo>
                  <a:pt x="147523" y="144779"/>
                </a:moveTo>
                <a:lnTo>
                  <a:pt x="145148" y="144779"/>
                </a:lnTo>
                <a:lnTo>
                  <a:pt x="144417" y="145693"/>
                </a:lnTo>
                <a:lnTo>
                  <a:pt x="147523" y="144779"/>
                </a:lnTo>
                <a:close/>
              </a:path>
              <a:path w="206375" h="326390">
                <a:moveTo>
                  <a:pt x="59702" y="142240"/>
                </a:moveTo>
                <a:lnTo>
                  <a:pt x="58254" y="143498"/>
                </a:lnTo>
                <a:lnTo>
                  <a:pt x="57264" y="144779"/>
                </a:lnTo>
                <a:lnTo>
                  <a:pt x="57911" y="144779"/>
                </a:lnTo>
                <a:lnTo>
                  <a:pt x="58934" y="143498"/>
                </a:lnTo>
                <a:lnTo>
                  <a:pt x="59702" y="142240"/>
                </a:lnTo>
                <a:close/>
              </a:path>
              <a:path w="206375" h="326390">
                <a:moveTo>
                  <a:pt x="65036" y="142240"/>
                </a:moveTo>
                <a:lnTo>
                  <a:pt x="63068" y="142240"/>
                </a:lnTo>
                <a:lnTo>
                  <a:pt x="63919" y="143510"/>
                </a:lnTo>
                <a:lnTo>
                  <a:pt x="60197" y="144779"/>
                </a:lnTo>
                <a:lnTo>
                  <a:pt x="64185" y="143510"/>
                </a:lnTo>
                <a:lnTo>
                  <a:pt x="65925" y="143510"/>
                </a:lnTo>
                <a:lnTo>
                  <a:pt x="65036" y="142240"/>
                </a:lnTo>
                <a:close/>
              </a:path>
              <a:path w="206375" h="326390">
                <a:moveTo>
                  <a:pt x="95554" y="143510"/>
                </a:moveTo>
                <a:lnTo>
                  <a:pt x="94487" y="143510"/>
                </a:lnTo>
                <a:lnTo>
                  <a:pt x="94526" y="144779"/>
                </a:lnTo>
                <a:lnTo>
                  <a:pt x="95554" y="143510"/>
                </a:lnTo>
                <a:close/>
              </a:path>
              <a:path w="206375" h="326390">
                <a:moveTo>
                  <a:pt x="106248" y="143510"/>
                </a:moveTo>
                <a:lnTo>
                  <a:pt x="105194" y="143510"/>
                </a:lnTo>
                <a:lnTo>
                  <a:pt x="104584" y="144779"/>
                </a:lnTo>
                <a:lnTo>
                  <a:pt x="106362" y="144779"/>
                </a:lnTo>
                <a:lnTo>
                  <a:pt x="106248" y="143510"/>
                </a:lnTo>
                <a:close/>
              </a:path>
              <a:path w="206375" h="326390">
                <a:moveTo>
                  <a:pt x="110858" y="142240"/>
                </a:moveTo>
                <a:lnTo>
                  <a:pt x="109004" y="142240"/>
                </a:lnTo>
                <a:lnTo>
                  <a:pt x="108648" y="143510"/>
                </a:lnTo>
                <a:lnTo>
                  <a:pt x="107683" y="143510"/>
                </a:lnTo>
                <a:lnTo>
                  <a:pt x="107340" y="144779"/>
                </a:lnTo>
                <a:lnTo>
                  <a:pt x="110858" y="142240"/>
                </a:lnTo>
                <a:close/>
              </a:path>
              <a:path w="206375" h="326390">
                <a:moveTo>
                  <a:pt x="192443" y="143510"/>
                </a:moveTo>
                <a:lnTo>
                  <a:pt x="191475" y="143580"/>
                </a:lnTo>
                <a:lnTo>
                  <a:pt x="192679" y="144100"/>
                </a:lnTo>
                <a:lnTo>
                  <a:pt x="192443" y="143510"/>
                </a:lnTo>
                <a:close/>
              </a:path>
              <a:path w="206375" h="326390">
                <a:moveTo>
                  <a:pt x="52311" y="142240"/>
                </a:moveTo>
                <a:lnTo>
                  <a:pt x="51396" y="143510"/>
                </a:lnTo>
                <a:lnTo>
                  <a:pt x="52311" y="142240"/>
                </a:lnTo>
                <a:close/>
              </a:path>
              <a:path w="206375" h="326390">
                <a:moveTo>
                  <a:pt x="93738" y="142240"/>
                </a:moveTo>
                <a:lnTo>
                  <a:pt x="85026" y="142240"/>
                </a:lnTo>
                <a:lnTo>
                  <a:pt x="66370" y="143510"/>
                </a:lnTo>
                <a:lnTo>
                  <a:pt x="92102" y="143498"/>
                </a:lnTo>
                <a:lnTo>
                  <a:pt x="93738" y="142240"/>
                </a:lnTo>
                <a:close/>
              </a:path>
              <a:path w="206375" h="326390">
                <a:moveTo>
                  <a:pt x="174510" y="142240"/>
                </a:moveTo>
                <a:lnTo>
                  <a:pt x="129222" y="142240"/>
                </a:lnTo>
                <a:lnTo>
                  <a:pt x="130505" y="143510"/>
                </a:lnTo>
                <a:lnTo>
                  <a:pt x="178587" y="143510"/>
                </a:lnTo>
                <a:lnTo>
                  <a:pt x="174510" y="142240"/>
                </a:lnTo>
                <a:close/>
              </a:path>
              <a:path w="206375" h="326390">
                <a:moveTo>
                  <a:pt x="109004" y="142240"/>
                </a:moveTo>
                <a:lnTo>
                  <a:pt x="106146" y="142240"/>
                </a:lnTo>
                <a:lnTo>
                  <a:pt x="106272" y="143498"/>
                </a:lnTo>
                <a:lnTo>
                  <a:pt x="109004" y="142240"/>
                </a:lnTo>
                <a:close/>
              </a:path>
              <a:path w="206375" h="326390">
                <a:moveTo>
                  <a:pt x="57772" y="107950"/>
                </a:moveTo>
                <a:lnTo>
                  <a:pt x="52265" y="114300"/>
                </a:lnTo>
                <a:lnTo>
                  <a:pt x="46234" y="120650"/>
                </a:lnTo>
                <a:lnTo>
                  <a:pt x="41355" y="127000"/>
                </a:lnTo>
                <a:lnTo>
                  <a:pt x="39378" y="133127"/>
                </a:lnTo>
                <a:lnTo>
                  <a:pt x="39268" y="135890"/>
                </a:lnTo>
                <a:lnTo>
                  <a:pt x="42113" y="137160"/>
                </a:lnTo>
                <a:lnTo>
                  <a:pt x="44716" y="142240"/>
                </a:lnTo>
                <a:lnTo>
                  <a:pt x="47282" y="142240"/>
                </a:lnTo>
                <a:lnTo>
                  <a:pt x="41948" y="135890"/>
                </a:lnTo>
                <a:lnTo>
                  <a:pt x="40995" y="134620"/>
                </a:lnTo>
                <a:lnTo>
                  <a:pt x="40838" y="133499"/>
                </a:lnTo>
                <a:lnTo>
                  <a:pt x="40888" y="133127"/>
                </a:lnTo>
                <a:lnTo>
                  <a:pt x="42438" y="128270"/>
                </a:lnTo>
                <a:lnTo>
                  <a:pt x="47180" y="121919"/>
                </a:lnTo>
                <a:lnTo>
                  <a:pt x="52980" y="115569"/>
                </a:lnTo>
                <a:lnTo>
                  <a:pt x="57772" y="107950"/>
                </a:lnTo>
                <a:close/>
              </a:path>
              <a:path w="206375" h="326390">
                <a:moveTo>
                  <a:pt x="65328" y="140970"/>
                </a:moveTo>
                <a:lnTo>
                  <a:pt x="55410" y="140970"/>
                </a:lnTo>
                <a:lnTo>
                  <a:pt x="54394" y="142240"/>
                </a:lnTo>
                <a:lnTo>
                  <a:pt x="64007" y="142240"/>
                </a:lnTo>
                <a:lnTo>
                  <a:pt x="65328" y="140970"/>
                </a:lnTo>
                <a:close/>
              </a:path>
              <a:path w="206375" h="326390">
                <a:moveTo>
                  <a:pt x="66175" y="142088"/>
                </a:moveTo>
                <a:lnTo>
                  <a:pt x="66014" y="142240"/>
                </a:lnTo>
                <a:lnTo>
                  <a:pt x="66154" y="142240"/>
                </a:lnTo>
                <a:lnTo>
                  <a:pt x="66175" y="142088"/>
                </a:lnTo>
                <a:close/>
              </a:path>
              <a:path w="206375" h="326390">
                <a:moveTo>
                  <a:pt x="68376" y="140970"/>
                </a:moveTo>
                <a:lnTo>
                  <a:pt x="67360" y="140970"/>
                </a:lnTo>
                <a:lnTo>
                  <a:pt x="66979" y="142240"/>
                </a:lnTo>
                <a:lnTo>
                  <a:pt x="67348" y="142240"/>
                </a:lnTo>
                <a:lnTo>
                  <a:pt x="68376" y="140970"/>
                </a:lnTo>
                <a:close/>
              </a:path>
              <a:path w="206375" h="326390">
                <a:moveTo>
                  <a:pt x="95453" y="138429"/>
                </a:moveTo>
                <a:lnTo>
                  <a:pt x="93090" y="138429"/>
                </a:lnTo>
                <a:lnTo>
                  <a:pt x="93941" y="139700"/>
                </a:lnTo>
                <a:lnTo>
                  <a:pt x="97205" y="139700"/>
                </a:lnTo>
                <a:lnTo>
                  <a:pt x="98412" y="140970"/>
                </a:lnTo>
                <a:lnTo>
                  <a:pt x="97739" y="140970"/>
                </a:lnTo>
                <a:lnTo>
                  <a:pt x="99555" y="142240"/>
                </a:lnTo>
                <a:lnTo>
                  <a:pt x="101066" y="142240"/>
                </a:lnTo>
                <a:lnTo>
                  <a:pt x="100393" y="139700"/>
                </a:lnTo>
                <a:lnTo>
                  <a:pt x="95453" y="138429"/>
                </a:lnTo>
                <a:close/>
              </a:path>
              <a:path w="206375" h="326390">
                <a:moveTo>
                  <a:pt x="103289" y="141057"/>
                </a:moveTo>
                <a:lnTo>
                  <a:pt x="103466" y="142240"/>
                </a:lnTo>
                <a:lnTo>
                  <a:pt x="103809" y="142240"/>
                </a:lnTo>
                <a:lnTo>
                  <a:pt x="103289" y="141057"/>
                </a:lnTo>
                <a:close/>
              </a:path>
              <a:path w="206375" h="326390">
                <a:moveTo>
                  <a:pt x="111340" y="140970"/>
                </a:moveTo>
                <a:lnTo>
                  <a:pt x="107353" y="142240"/>
                </a:lnTo>
                <a:lnTo>
                  <a:pt x="115569" y="142240"/>
                </a:lnTo>
                <a:lnTo>
                  <a:pt x="111340" y="140970"/>
                </a:lnTo>
                <a:close/>
              </a:path>
              <a:path w="206375" h="326390">
                <a:moveTo>
                  <a:pt x="115566" y="142205"/>
                </a:moveTo>
                <a:close/>
              </a:path>
              <a:path w="206375" h="326390">
                <a:moveTo>
                  <a:pt x="117132" y="140970"/>
                </a:moveTo>
                <a:lnTo>
                  <a:pt x="119024" y="142240"/>
                </a:lnTo>
                <a:lnTo>
                  <a:pt x="120116" y="142240"/>
                </a:lnTo>
                <a:lnTo>
                  <a:pt x="117132" y="140970"/>
                </a:lnTo>
                <a:close/>
              </a:path>
              <a:path w="206375" h="326390">
                <a:moveTo>
                  <a:pt x="174655" y="133499"/>
                </a:moveTo>
                <a:lnTo>
                  <a:pt x="151578" y="135890"/>
                </a:lnTo>
                <a:lnTo>
                  <a:pt x="137452" y="135890"/>
                </a:lnTo>
                <a:lnTo>
                  <a:pt x="134353" y="137160"/>
                </a:lnTo>
                <a:lnTo>
                  <a:pt x="136410" y="137160"/>
                </a:lnTo>
                <a:lnTo>
                  <a:pt x="136270" y="138429"/>
                </a:lnTo>
                <a:lnTo>
                  <a:pt x="134175" y="138429"/>
                </a:lnTo>
                <a:lnTo>
                  <a:pt x="130835" y="139700"/>
                </a:lnTo>
                <a:lnTo>
                  <a:pt x="132346" y="139700"/>
                </a:lnTo>
                <a:lnTo>
                  <a:pt x="129870" y="140970"/>
                </a:lnTo>
                <a:lnTo>
                  <a:pt x="122567" y="140970"/>
                </a:lnTo>
                <a:lnTo>
                  <a:pt x="123075" y="142240"/>
                </a:lnTo>
                <a:lnTo>
                  <a:pt x="142087" y="142240"/>
                </a:lnTo>
                <a:lnTo>
                  <a:pt x="132181" y="140970"/>
                </a:lnTo>
                <a:lnTo>
                  <a:pt x="137439" y="138429"/>
                </a:lnTo>
                <a:lnTo>
                  <a:pt x="138785" y="137160"/>
                </a:lnTo>
                <a:lnTo>
                  <a:pt x="169524" y="134620"/>
                </a:lnTo>
                <a:lnTo>
                  <a:pt x="174655" y="133499"/>
                </a:lnTo>
                <a:close/>
              </a:path>
              <a:path w="206375" h="326390">
                <a:moveTo>
                  <a:pt x="139306" y="139700"/>
                </a:moveTo>
                <a:lnTo>
                  <a:pt x="141757" y="140970"/>
                </a:lnTo>
                <a:lnTo>
                  <a:pt x="142073" y="142186"/>
                </a:lnTo>
                <a:lnTo>
                  <a:pt x="142506" y="142240"/>
                </a:lnTo>
                <a:lnTo>
                  <a:pt x="144614" y="142240"/>
                </a:lnTo>
                <a:lnTo>
                  <a:pt x="144590" y="141972"/>
                </a:lnTo>
                <a:lnTo>
                  <a:pt x="139306" y="139700"/>
                </a:lnTo>
                <a:close/>
              </a:path>
              <a:path w="206375" h="326390">
                <a:moveTo>
                  <a:pt x="144501" y="140977"/>
                </a:moveTo>
                <a:lnTo>
                  <a:pt x="144590" y="141972"/>
                </a:lnTo>
                <a:lnTo>
                  <a:pt x="145211" y="142240"/>
                </a:lnTo>
                <a:lnTo>
                  <a:pt x="146824" y="142240"/>
                </a:lnTo>
                <a:lnTo>
                  <a:pt x="144501" y="140977"/>
                </a:lnTo>
                <a:close/>
              </a:path>
              <a:path w="206375" h="326390">
                <a:moveTo>
                  <a:pt x="156057" y="140970"/>
                </a:moveTo>
                <a:lnTo>
                  <a:pt x="156476" y="142240"/>
                </a:lnTo>
                <a:lnTo>
                  <a:pt x="159346" y="142240"/>
                </a:lnTo>
                <a:lnTo>
                  <a:pt x="156057" y="140970"/>
                </a:lnTo>
                <a:close/>
              </a:path>
              <a:path w="206375" h="326390">
                <a:moveTo>
                  <a:pt x="161759" y="140970"/>
                </a:moveTo>
                <a:lnTo>
                  <a:pt x="161340" y="142240"/>
                </a:lnTo>
                <a:lnTo>
                  <a:pt x="163347" y="142240"/>
                </a:lnTo>
                <a:lnTo>
                  <a:pt x="161759" y="140970"/>
                </a:lnTo>
                <a:close/>
              </a:path>
              <a:path w="206375" h="326390">
                <a:moveTo>
                  <a:pt x="162026" y="138429"/>
                </a:moveTo>
                <a:lnTo>
                  <a:pt x="162191" y="139700"/>
                </a:lnTo>
                <a:lnTo>
                  <a:pt x="162909" y="141057"/>
                </a:lnTo>
                <a:lnTo>
                  <a:pt x="163347" y="142240"/>
                </a:lnTo>
                <a:lnTo>
                  <a:pt x="165671" y="142240"/>
                </a:lnTo>
                <a:lnTo>
                  <a:pt x="164579" y="140970"/>
                </a:lnTo>
                <a:lnTo>
                  <a:pt x="162712" y="139700"/>
                </a:lnTo>
                <a:lnTo>
                  <a:pt x="162026" y="138429"/>
                </a:lnTo>
                <a:close/>
              </a:path>
              <a:path w="206375" h="326390">
                <a:moveTo>
                  <a:pt x="185356" y="140970"/>
                </a:moveTo>
                <a:lnTo>
                  <a:pt x="174866" y="140970"/>
                </a:lnTo>
                <a:lnTo>
                  <a:pt x="167665" y="142240"/>
                </a:lnTo>
                <a:lnTo>
                  <a:pt x="182918" y="142240"/>
                </a:lnTo>
                <a:lnTo>
                  <a:pt x="185356" y="140970"/>
                </a:lnTo>
                <a:close/>
              </a:path>
              <a:path w="206375" h="326390">
                <a:moveTo>
                  <a:pt x="115430" y="140970"/>
                </a:moveTo>
                <a:lnTo>
                  <a:pt x="115566" y="142205"/>
                </a:lnTo>
                <a:lnTo>
                  <a:pt x="115430" y="140970"/>
                </a:lnTo>
                <a:close/>
              </a:path>
              <a:path w="206375" h="326390">
                <a:moveTo>
                  <a:pt x="67348" y="140970"/>
                </a:moveTo>
                <a:lnTo>
                  <a:pt x="66332" y="140970"/>
                </a:lnTo>
                <a:lnTo>
                  <a:pt x="66175" y="142088"/>
                </a:lnTo>
                <a:lnTo>
                  <a:pt x="67348" y="140970"/>
                </a:lnTo>
                <a:close/>
              </a:path>
              <a:path w="206375" h="326390">
                <a:moveTo>
                  <a:pt x="103276" y="140970"/>
                </a:moveTo>
                <a:close/>
              </a:path>
              <a:path w="206375" h="326390">
                <a:moveTo>
                  <a:pt x="144500" y="140970"/>
                </a:moveTo>
                <a:close/>
              </a:path>
              <a:path w="206375" h="326390">
                <a:moveTo>
                  <a:pt x="52273" y="139700"/>
                </a:moveTo>
                <a:lnTo>
                  <a:pt x="52031" y="139700"/>
                </a:lnTo>
                <a:lnTo>
                  <a:pt x="50736" y="140970"/>
                </a:lnTo>
                <a:lnTo>
                  <a:pt x="51206" y="140970"/>
                </a:lnTo>
                <a:lnTo>
                  <a:pt x="52273" y="139700"/>
                </a:lnTo>
                <a:close/>
              </a:path>
              <a:path w="206375" h="326390">
                <a:moveTo>
                  <a:pt x="55270" y="139700"/>
                </a:moveTo>
                <a:lnTo>
                  <a:pt x="53517" y="139700"/>
                </a:lnTo>
                <a:lnTo>
                  <a:pt x="54622" y="140970"/>
                </a:lnTo>
                <a:lnTo>
                  <a:pt x="56095" y="140970"/>
                </a:lnTo>
                <a:lnTo>
                  <a:pt x="55270" y="139700"/>
                </a:lnTo>
                <a:close/>
              </a:path>
              <a:path w="206375" h="326390">
                <a:moveTo>
                  <a:pt x="62814" y="139700"/>
                </a:moveTo>
                <a:lnTo>
                  <a:pt x="59448" y="139700"/>
                </a:lnTo>
                <a:lnTo>
                  <a:pt x="57962" y="140970"/>
                </a:lnTo>
                <a:lnTo>
                  <a:pt x="61671" y="140970"/>
                </a:lnTo>
                <a:lnTo>
                  <a:pt x="62814" y="139700"/>
                </a:lnTo>
                <a:close/>
              </a:path>
              <a:path w="206375" h="326390">
                <a:moveTo>
                  <a:pt x="76542" y="139700"/>
                </a:moveTo>
                <a:lnTo>
                  <a:pt x="66852" y="139700"/>
                </a:lnTo>
                <a:lnTo>
                  <a:pt x="64998" y="140970"/>
                </a:lnTo>
                <a:lnTo>
                  <a:pt x="73888" y="140970"/>
                </a:lnTo>
                <a:lnTo>
                  <a:pt x="76542" y="139700"/>
                </a:lnTo>
                <a:close/>
              </a:path>
              <a:path w="206375" h="326390">
                <a:moveTo>
                  <a:pt x="77939" y="139700"/>
                </a:moveTo>
                <a:lnTo>
                  <a:pt x="76542" y="139700"/>
                </a:lnTo>
                <a:lnTo>
                  <a:pt x="76276" y="140970"/>
                </a:lnTo>
                <a:lnTo>
                  <a:pt x="76809" y="140970"/>
                </a:lnTo>
                <a:lnTo>
                  <a:pt x="77939" y="139700"/>
                </a:lnTo>
                <a:close/>
              </a:path>
              <a:path w="206375" h="326390">
                <a:moveTo>
                  <a:pt x="80479" y="139700"/>
                </a:moveTo>
                <a:lnTo>
                  <a:pt x="79374" y="139700"/>
                </a:lnTo>
                <a:lnTo>
                  <a:pt x="78993" y="140970"/>
                </a:lnTo>
                <a:lnTo>
                  <a:pt x="80479" y="139700"/>
                </a:lnTo>
                <a:close/>
              </a:path>
              <a:path w="206375" h="326390">
                <a:moveTo>
                  <a:pt x="97205" y="139700"/>
                </a:moveTo>
                <a:lnTo>
                  <a:pt x="92659" y="139700"/>
                </a:lnTo>
                <a:lnTo>
                  <a:pt x="94360" y="140970"/>
                </a:lnTo>
                <a:lnTo>
                  <a:pt x="97205" y="139700"/>
                </a:lnTo>
                <a:close/>
              </a:path>
              <a:path w="206375" h="326390">
                <a:moveTo>
                  <a:pt x="121996" y="139700"/>
                </a:moveTo>
                <a:lnTo>
                  <a:pt x="122377" y="140970"/>
                </a:lnTo>
                <a:lnTo>
                  <a:pt x="123507" y="140970"/>
                </a:lnTo>
                <a:lnTo>
                  <a:pt x="121996" y="139700"/>
                </a:lnTo>
                <a:close/>
              </a:path>
              <a:path w="206375" h="326390">
                <a:moveTo>
                  <a:pt x="174878" y="139700"/>
                </a:moveTo>
                <a:lnTo>
                  <a:pt x="173850" y="139700"/>
                </a:lnTo>
                <a:lnTo>
                  <a:pt x="175450" y="140970"/>
                </a:lnTo>
                <a:lnTo>
                  <a:pt x="176453" y="140970"/>
                </a:lnTo>
                <a:lnTo>
                  <a:pt x="174878" y="139700"/>
                </a:lnTo>
                <a:close/>
              </a:path>
              <a:path w="206375" h="326390">
                <a:moveTo>
                  <a:pt x="200825" y="121919"/>
                </a:moveTo>
                <a:lnTo>
                  <a:pt x="194068" y="121919"/>
                </a:lnTo>
                <a:lnTo>
                  <a:pt x="201002" y="124459"/>
                </a:lnTo>
                <a:lnTo>
                  <a:pt x="202577" y="124459"/>
                </a:lnTo>
                <a:lnTo>
                  <a:pt x="203631" y="127000"/>
                </a:lnTo>
                <a:lnTo>
                  <a:pt x="202592" y="127150"/>
                </a:lnTo>
                <a:lnTo>
                  <a:pt x="203022" y="129539"/>
                </a:lnTo>
                <a:lnTo>
                  <a:pt x="197662" y="130809"/>
                </a:lnTo>
                <a:lnTo>
                  <a:pt x="199682" y="130809"/>
                </a:lnTo>
                <a:lnTo>
                  <a:pt x="199720" y="132079"/>
                </a:lnTo>
                <a:lnTo>
                  <a:pt x="196087" y="132079"/>
                </a:lnTo>
                <a:lnTo>
                  <a:pt x="197065" y="133350"/>
                </a:lnTo>
                <a:lnTo>
                  <a:pt x="198031" y="133350"/>
                </a:lnTo>
                <a:lnTo>
                  <a:pt x="191808" y="135890"/>
                </a:lnTo>
                <a:lnTo>
                  <a:pt x="193446" y="135890"/>
                </a:lnTo>
                <a:lnTo>
                  <a:pt x="187261" y="139700"/>
                </a:lnTo>
                <a:lnTo>
                  <a:pt x="182359" y="139700"/>
                </a:lnTo>
                <a:lnTo>
                  <a:pt x="181521" y="140970"/>
                </a:lnTo>
                <a:lnTo>
                  <a:pt x="190779" y="140970"/>
                </a:lnTo>
                <a:lnTo>
                  <a:pt x="196608" y="137160"/>
                </a:lnTo>
                <a:lnTo>
                  <a:pt x="199669" y="133350"/>
                </a:lnTo>
                <a:lnTo>
                  <a:pt x="205930" y="127000"/>
                </a:lnTo>
                <a:lnTo>
                  <a:pt x="204977" y="123189"/>
                </a:lnTo>
                <a:lnTo>
                  <a:pt x="203657" y="123189"/>
                </a:lnTo>
                <a:lnTo>
                  <a:pt x="200825" y="121919"/>
                </a:lnTo>
                <a:close/>
              </a:path>
              <a:path w="206375" h="326390">
                <a:moveTo>
                  <a:pt x="48761" y="139018"/>
                </a:moveTo>
                <a:lnTo>
                  <a:pt x="47726" y="139700"/>
                </a:lnTo>
                <a:lnTo>
                  <a:pt x="48196" y="139700"/>
                </a:lnTo>
                <a:lnTo>
                  <a:pt x="48761" y="139018"/>
                </a:lnTo>
                <a:close/>
              </a:path>
              <a:path w="206375" h="326390">
                <a:moveTo>
                  <a:pt x="52920" y="138429"/>
                </a:moveTo>
                <a:lnTo>
                  <a:pt x="50444" y="138429"/>
                </a:lnTo>
                <a:lnTo>
                  <a:pt x="52057" y="139700"/>
                </a:lnTo>
                <a:lnTo>
                  <a:pt x="53797" y="139700"/>
                </a:lnTo>
                <a:lnTo>
                  <a:pt x="52920" y="138429"/>
                </a:lnTo>
                <a:close/>
              </a:path>
              <a:path w="206375" h="326390">
                <a:moveTo>
                  <a:pt x="66814" y="133350"/>
                </a:moveTo>
                <a:lnTo>
                  <a:pt x="63347" y="133350"/>
                </a:lnTo>
                <a:lnTo>
                  <a:pt x="63398" y="134620"/>
                </a:lnTo>
                <a:lnTo>
                  <a:pt x="63449" y="137160"/>
                </a:lnTo>
                <a:lnTo>
                  <a:pt x="62712" y="138429"/>
                </a:lnTo>
                <a:lnTo>
                  <a:pt x="59804" y="138429"/>
                </a:lnTo>
                <a:lnTo>
                  <a:pt x="57264" y="139700"/>
                </a:lnTo>
                <a:lnTo>
                  <a:pt x="63741" y="139700"/>
                </a:lnTo>
                <a:lnTo>
                  <a:pt x="64376" y="138429"/>
                </a:lnTo>
                <a:lnTo>
                  <a:pt x="71132" y="137160"/>
                </a:lnTo>
                <a:lnTo>
                  <a:pt x="64909" y="137160"/>
                </a:lnTo>
                <a:lnTo>
                  <a:pt x="65354" y="134620"/>
                </a:lnTo>
                <a:lnTo>
                  <a:pt x="66814" y="133350"/>
                </a:lnTo>
                <a:close/>
              </a:path>
              <a:path w="206375" h="326390">
                <a:moveTo>
                  <a:pt x="76199" y="138429"/>
                </a:moveTo>
                <a:lnTo>
                  <a:pt x="75056" y="138429"/>
                </a:lnTo>
                <a:lnTo>
                  <a:pt x="75399" y="139700"/>
                </a:lnTo>
                <a:lnTo>
                  <a:pt x="76784" y="139700"/>
                </a:lnTo>
                <a:lnTo>
                  <a:pt x="76199" y="138429"/>
                </a:lnTo>
                <a:close/>
              </a:path>
              <a:path w="206375" h="326390">
                <a:moveTo>
                  <a:pt x="87452" y="138429"/>
                </a:moveTo>
                <a:lnTo>
                  <a:pt x="79819" y="138429"/>
                </a:lnTo>
                <a:lnTo>
                  <a:pt x="76784" y="139700"/>
                </a:lnTo>
                <a:lnTo>
                  <a:pt x="83934" y="139700"/>
                </a:lnTo>
                <a:lnTo>
                  <a:pt x="87452" y="138429"/>
                </a:lnTo>
                <a:close/>
              </a:path>
              <a:path w="206375" h="326390">
                <a:moveTo>
                  <a:pt x="49656" y="138429"/>
                </a:moveTo>
                <a:lnTo>
                  <a:pt x="49250" y="138429"/>
                </a:lnTo>
                <a:lnTo>
                  <a:pt x="48761" y="139018"/>
                </a:lnTo>
                <a:lnTo>
                  <a:pt x="49656" y="138429"/>
                </a:lnTo>
                <a:close/>
              </a:path>
              <a:path w="206375" h="326390">
                <a:moveTo>
                  <a:pt x="29157" y="136846"/>
                </a:moveTo>
                <a:lnTo>
                  <a:pt x="28790" y="137160"/>
                </a:lnTo>
                <a:lnTo>
                  <a:pt x="28066" y="137160"/>
                </a:lnTo>
                <a:lnTo>
                  <a:pt x="25958" y="138429"/>
                </a:lnTo>
                <a:lnTo>
                  <a:pt x="26492" y="138429"/>
                </a:lnTo>
                <a:lnTo>
                  <a:pt x="29019" y="137160"/>
                </a:lnTo>
                <a:lnTo>
                  <a:pt x="29157" y="136846"/>
                </a:lnTo>
                <a:close/>
              </a:path>
              <a:path w="206375" h="326390">
                <a:moveTo>
                  <a:pt x="53632" y="132079"/>
                </a:moveTo>
                <a:lnTo>
                  <a:pt x="52768" y="132079"/>
                </a:lnTo>
                <a:lnTo>
                  <a:pt x="52577" y="134620"/>
                </a:lnTo>
                <a:lnTo>
                  <a:pt x="52425" y="134620"/>
                </a:lnTo>
                <a:lnTo>
                  <a:pt x="51574" y="135890"/>
                </a:lnTo>
                <a:lnTo>
                  <a:pt x="50228" y="137160"/>
                </a:lnTo>
                <a:lnTo>
                  <a:pt x="51168" y="137160"/>
                </a:lnTo>
                <a:lnTo>
                  <a:pt x="50342" y="138429"/>
                </a:lnTo>
                <a:lnTo>
                  <a:pt x="52273" y="138429"/>
                </a:lnTo>
                <a:lnTo>
                  <a:pt x="52781" y="137160"/>
                </a:lnTo>
                <a:lnTo>
                  <a:pt x="53720" y="135890"/>
                </a:lnTo>
                <a:lnTo>
                  <a:pt x="53962" y="134620"/>
                </a:lnTo>
                <a:lnTo>
                  <a:pt x="53911" y="133350"/>
                </a:lnTo>
                <a:lnTo>
                  <a:pt x="53771" y="133350"/>
                </a:lnTo>
                <a:lnTo>
                  <a:pt x="53632" y="132079"/>
                </a:lnTo>
                <a:close/>
              </a:path>
              <a:path w="206375" h="326390">
                <a:moveTo>
                  <a:pt x="93408" y="137160"/>
                </a:moveTo>
                <a:lnTo>
                  <a:pt x="90868" y="137160"/>
                </a:lnTo>
                <a:lnTo>
                  <a:pt x="88099" y="138429"/>
                </a:lnTo>
                <a:lnTo>
                  <a:pt x="93357" y="138429"/>
                </a:lnTo>
                <a:lnTo>
                  <a:pt x="93408" y="137160"/>
                </a:lnTo>
                <a:close/>
              </a:path>
              <a:path w="206375" h="326390">
                <a:moveTo>
                  <a:pt x="92367" y="132079"/>
                </a:moveTo>
                <a:lnTo>
                  <a:pt x="83934" y="134620"/>
                </a:lnTo>
                <a:lnTo>
                  <a:pt x="80429" y="134620"/>
                </a:lnTo>
                <a:lnTo>
                  <a:pt x="74421" y="135890"/>
                </a:lnTo>
                <a:lnTo>
                  <a:pt x="71920" y="137160"/>
                </a:lnTo>
                <a:lnTo>
                  <a:pt x="74917" y="137160"/>
                </a:lnTo>
                <a:lnTo>
                  <a:pt x="88188" y="134620"/>
                </a:lnTo>
                <a:lnTo>
                  <a:pt x="93129" y="133350"/>
                </a:lnTo>
                <a:lnTo>
                  <a:pt x="92367" y="132079"/>
                </a:lnTo>
                <a:close/>
              </a:path>
              <a:path w="206375" h="326390">
                <a:moveTo>
                  <a:pt x="98805" y="132079"/>
                </a:moveTo>
                <a:lnTo>
                  <a:pt x="93459" y="132079"/>
                </a:lnTo>
                <a:lnTo>
                  <a:pt x="93713" y="133350"/>
                </a:lnTo>
                <a:lnTo>
                  <a:pt x="96215" y="133350"/>
                </a:lnTo>
                <a:lnTo>
                  <a:pt x="94284" y="134620"/>
                </a:lnTo>
                <a:lnTo>
                  <a:pt x="96621" y="134620"/>
                </a:lnTo>
                <a:lnTo>
                  <a:pt x="94868" y="135890"/>
                </a:lnTo>
                <a:lnTo>
                  <a:pt x="91160" y="135890"/>
                </a:lnTo>
                <a:lnTo>
                  <a:pt x="91846" y="137160"/>
                </a:lnTo>
                <a:lnTo>
                  <a:pt x="94373" y="137160"/>
                </a:lnTo>
                <a:lnTo>
                  <a:pt x="96621" y="135890"/>
                </a:lnTo>
                <a:lnTo>
                  <a:pt x="98348" y="134620"/>
                </a:lnTo>
                <a:lnTo>
                  <a:pt x="98853" y="133499"/>
                </a:lnTo>
                <a:lnTo>
                  <a:pt x="98805" y="132079"/>
                </a:lnTo>
                <a:close/>
              </a:path>
              <a:path w="206375" h="326390">
                <a:moveTo>
                  <a:pt x="131930" y="134620"/>
                </a:moveTo>
                <a:lnTo>
                  <a:pt x="122456" y="134620"/>
                </a:lnTo>
                <a:lnTo>
                  <a:pt x="115874" y="135890"/>
                </a:lnTo>
                <a:lnTo>
                  <a:pt x="94373" y="137160"/>
                </a:lnTo>
                <a:lnTo>
                  <a:pt x="115848" y="137160"/>
                </a:lnTo>
                <a:lnTo>
                  <a:pt x="123367" y="135890"/>
                </a:lnTo>
                <a:lnTo>
                  <a:pt x="131930" y="134620"/>
                </a:lnTo>
                <a:close/>
              </a:path>
              <a:path w="206375" h="326390">
                <a:moveTo>
                  <a:pt x="193446" y="135890"/>
                </a:moveTo>
                <a:lnTo>
                  <a:pt x="190969" y="135890"/>
                </a:lnTo>
                <a:lnTo>
                  <a:pt x="191363" y="137160"/>
                </a:lnTo>
                <a:lnTo>
                  <a:pt x="193446" y="135890"/>
                </a:lnTo>
                <a:close/>
              </a:path>
              <a:path w="206375" h="326390">
                <a:moveTo>
                  <a:pt x="30276" y="135890"/>
                </a:moveTo>
                <a:lnTo>
                  <a:pt x="29578" y="135890"/>
                </a:lnTo>
                <a:lnTo>
                  <a:pt x="29157" y="136846"/>
                </a:lnTo>
                <a:lnTo>
                  <a:pt x="30276" y="135890"/>
                </a:lnTo>
                <a:close/>
              </a:path>
              <a:path w="206375" h="326390">
                <a:moveTo>
                  <a:pt x="63423" y="134620"/>
                </a:moveTo>
                <a:lnTo>
                  <a:pt x="62407" y="134620"/>
                </a:lnTo>
                <a:lnTo>
                  <a:pt x="61455" y="135890"/>
                </a:lnTo>
                <a:lnTo>
                  <a:pt x="61633" y="135890"/>
                </a:lnTo>
                <a:lnTo>
                  <a:pt x="63423" y="134620"/>
                </a:lnTo>
                <a:close/>
              </a:path>
              <a:path w="206375" h="326390">
                <a:moveTo>
                  <a:pt x="139141" y="132079"/>
                </a:moveTo>
                <a:lnTo>
                  <a:pt x="137071" y="132079"/>
                </a:lnTo>
                <a:lnTo>
                  <a:pt x="133438" y="133350"/>
                </a:lnTo>
                <a:lnTo>
                  <a:pt x="137858" y="133350"/>
                </a:lnTo>
                <a:lnTo>
                  <a:pt x="138417" y="134620"/>
                </a:lnTo>
                <a:lnTo>
                  <a:pt x="138163" y="134620"/>
                </a:lnTo>
                <a:lnTo>
                  <a:pt x="136601" y="135890"/>
                </a:lnTo>
                <a:lnTo>
                  <a:pt x="139293" y="135890"/>
                </a:lnTo>
                <a:lnTo>
                  <a:pt x="140106" y="134620"/>
                </a:lnTo>
                <a:lnTo>
                  <a:pt x="139725" y="133350"/>
                </a:lnTo>
                <a:lnTo>
                  <a:pt x="139141" y="132079"/>
                </a:lnTo>
                <a:close/>
              </a:path>
              <a:path w="206375" h="326390">
                <a:moveTo>
                  <a:pt x="69595" y="133350"/>
                </a:moveTo>
                <a:lnTo>
                  <a:pt x="68884" y="133350"/>
                </a:lnTo>
                <a:lnTo>
                  <a:pt x="68757" y="134620"/>
                </a:lnTo>
                <a:lnTo>
                  <a:pt x="69595" y="133350"/>
                </a:lnTo>
                <a:close/>
              </a:path>
              <a:path w="206375" h="326390">
                <a:moveTo>
                  <a:pt x="71018" y="133350"/>
                </a:moveTo>
                <a:lnTo>
                  <a:pt x="70827" y="133350"/>
                </a:lnTo>
                <a:lnTo>
                  <a:pt x="70357" y="134620"/>
                </a:lnTo>
                <a:lnTo>
                  <a:pt x="71018" y="133350"/>
                </a:lnTo>
                <a:close/>
              </a:path>
              <a:path w="206375" h="326390">
                <a:moveTo>
                  <a:pt x="186575" y="130809"/>
                </a:moveTo>
                <a:lnTo>
                  <a:pt x="181156" y="132079"/>
                </a:lnTo>
                <a:lnTo>
                  <a:pt x="174655" y="133499"/>
                </a:lnTo>
                <a:lnTo>
                  <a:pt x="176062" y="133350"/>
                </a:lnTo>
                <a:lnTo>
                  <a:pt x="186575" y="130809"/>
                </a:lnTo>
                <a:close/>
              </a:path>
              <a:path w="206375" h="326390">
                <a:moveTo>
                  <a:pt x="52146" y="132079"/>
                </a:moveTo>
                <a:lnTo>
                  <a:pt x="51650" y="132079"/>
                </a:lnTo>
                <a:lnTo>
                  <a:pt x="51079" y="133350"/>
                </a:lnTo>
                <a:lnTo>
                  <a:pt x="52146" y="132079"/>
                </a:lnTo>
                <a:close/>
              </a:path>
              <a:path w="206375" h="326390">
                <a:moveTo>
                  <a:pt x="54838" y="132079"/>
                </a:moveTo>
                <a:lnTo>
                  <a:pt x="53898" y="133350"/>
                </a:lnTo>
                <a:lnTo>
                  <a:pt x="54838" y="132079"/>
                </a:lnTo>
                <a:close/>
              </a:path>
              <a:path w="206375" h="326390">
                <a:moveTo>
                  <a:pt x="61620" y="132079"/>
                </a:moveTo>
                <a:lnTo>
                  <a:pt x="60096" y="132079"/>
                </a:lnTo>
                <a:lnTo>
                  <a:pt x="59232" y="133350"/>
                </a:lnTo>
                <a:lnTo>
                  <a:pt x="59702" y="133350"/>
                </a:lnTo>
                <a:lnTo>
                  <a:pt x="61620" y="132079"/>
                </a:lnTo>
                <a:close/>
              </a:path>
              <a:path w="206375" h="326390">
                <a:moveTo>
                  <a:pt x="72859" y="132079"/>
                </a:moveTo>
                <a:lnTo>
                  <a:pt x="61620" y="132079"/>
                </a:lnTo>
                <a:lnTo>
                  <a:pt x="63271" y="133350"/>
                </a:lnTo>
                <a:lnTo>
                  <a:pt x="71691" y="133350"/>
                </a:lnTo>
                <a:lnTo>
                  <a:pt x="72859" y="132079"/>
                </a:lnTo>
                <a:close/>
              </a:path>
              <a:path w="206375" h="326390">
                <a:moveTo>
                  <a:pt x="73367" y="132079"/>
                </a:moveTo>
                <a:lnTo>
                  <a:pt x="72859" y="132079"/>
                </a:lnTo>
                <a:lnTo>
                  <a:pt x="72897" y="133350"/>
                </a:lnTo>
                <a:lnTo>
                  <a:pt x="73063" y="133350"/>
                </a:lnTo>
                <a:lnTo>
                  <a:pt x="73367" y="132079"/>
                </a:lnTo>
                <a:close/>
              </a:path>
              <a:path w="206375" h="326390">
                <a:moveTo>
                  <a:pt x="77711" y="132079"/>
                </a:moveTo>
                <a:lnTo>
                  <a:pt x="77279" y="132079"/>
                </a:lnTo>
                <a:lnTo>
                  <a:pt x="76720" y="133350"/>
                </a:lnTo>
                <a:lnTo>
                  <a:pt x="77711" y="132079"/>
                </a:lnTo>
                <a:close/>
              </a:path>
              <a:path w="206375" h="326390">
                <a:moveTo>
                  <a:pt x="106260" y="132079"/>
                </a:moveTo>
                <a:lnTo>
                  <a:pt x="105536" y="133350"/>
                </a:lnTo>
                <a:lnTo>
                  <a:pt x="106527" y="133350"/>
                </a:lnTo>
                <a:lnTo>
                  <a:pt x="106588" y="132879"/>
                </a:lnTo>
                <a:lnTo>
                  <a:pt x="106260" y="132079"/>
                </a:lnTo>
                <a:close/>
              </a:path>
              <a:path w="206375" h="326390">
                <a:moveTo>
                  <a:pt x="149072" y="130809"/>
                </a:moveTo>
                <a:lnTo>
                  <a:pt x="146723" y="130809"/>
                </a:lnTo>
                <a:lnTo>
                  <a:pt x="146926" y="132079"/>
                </a:lnTo>
                <a:lnTo>
                  <a:pt x="146024" y="132079"/>
                </a:lnTo>
                <a:lnTo>
                  <a:pt x="145211" y="133350"/>
                </a:lnTo>
                <a:lnTo>
                  <a:pt x="149072" y="130809"/>
                </a:lnTo>
                <a:close/>
              </a:path>
              <a:path w="206375" h="326390">
                <a:moveTo>
                  <a:pt x="150444" y="129539"/>
                </a:moveTo>
                <a:lnTo>
                  <a:pt x="142024" y="129539"/>
                </a:lnTo>
                <a:lnTo>
                  <a:pt x="136778" y="130809"/>
                </a:lnTo>
                <a:lnTo>
                  <a:pt x="149339" y="130809"/>
                </a:lnTo>
                <a:lnTo>
                  <a:pt x="146989" y="133350"/>
                </a:lnTo>
                <a:lnTo>
                  <a:pt x="148729" y="132079"/>
                </a:lnTo>
                <a:lnTo>
                  <a:pt x="150444" y="129539"/>
                </a:lnTo>
                <a:close/>
              </a:path>
              <a:path w="206375" h="326390">
                <a:moveTo>
                  <a:pt x="108381" y="130809"/>
                </a:moveTo>
                <a:lnTo>
                  <a:pt x="107264" y="130809"/>
                </a:lnTo>
                <a:lnTo>
                  <a:pt x="106870" y="132879"/>
                </a:lnTo>
                <a:lnTo>
                  <a:pt x="108381" y="130809"/>
                </a:lnTo>
                <a:close/>
              </a:path>
              <a:path w="206375" h="326390">
                <a:moveTo>
                  <a:pt x="51625" y="129539"/>
                </a:moveTo>
                <a:lnTo>
                  <a:pt x="50444" y="129539"/>
                </a:lnTo>
                <a:lnTo>
                  <a:pt x="51434" y="130809"/>
                </a:lnTo>
                <a:lnTo>
                  <a:pt x="51638" y="130809"/>
                </a:lnTo>
                <a:lnTo>
                  <a:pt x="52400" y="132079"/>
                </a:lnTo>
                <a:lnTo>
                  <a:pt x="53301" y="132079"/>
                </a:lnTo>
                <a:lnTo>
                  <a:pt x="52603" y="130809"/>
                </a:lnTo>
                <a:lnTo>
                  <a:pt x="51625" y="129539"/>
                </a:lnTo>
                <a:close/>
              </a:path>
              <a:path w="206375" h="326390">
                <a:moveTo>
                  <a:pt x="58851" y="130809"/>
                </a:moveTo>
                <a:lnTo>
                  <a:pt x="54406" y="130809"/>
                </a:lnTo>
                <a:lnTo>
                  <a:pt x="53301" y="132079"/>
                </a:lnTo>
                <a:lnTo>
                  <a:pt x="56006" y="132079"/>
                </a:lnTo>
                <a:lnTo>
                  <a:pt x="58851" y="130809"/>
                </a:lnTo>
                <a:close/>
              </a:path>
              <a:path w="206375" h="326390">
                <a:moveTo>
                  <a:pt x="63423" y="130809"/>
                </a:moveTo>
                <a:lnTo>
                  <a:pt x="59842" y="130809"/>
                </a:lnTo>
                <a:lnTo>
                  <a:pt x="61544" y="132079"/>
                </a:lnTo>
                <a:lnTo>
                  <a:pt x="64465" y="132079"/>
                </a:lnTo>
                <a:lnTo>
                  <a:pt x="63423" y="130809"/>
                </a:lnTo>
                <a:close/>
              </a:path>
              <a:path w="206375" h="326390">
                <a:moveTo>
                  <a:pt x="69634" y="130809"/>
                </a:moveTo>
                <a:lnTo>
                  <a:pt x="70548" y="132079"/>
                </a:lnTo>
                <a:lnTo>
                  <a:pt x="71831" y="132079"/>
                </a:lnTo>
                <a:lnTo>
                  <a:pt x="69634" y="130809"/>
                </a:lnTo>
                <a:close/>
              </a:path>
              <a:path w="206375" h="326390">
                <a:moveTo>
                  <a:pt x="77355" y="130809"/>
                </a:moveTo>
                <a:lnTo>
                  <a:pt x="74447" y="130809"/>
                </a:lnTo>
                <a:lnTo>
                  <a:pt x="72516" y="132079"/>
                </a:lnTo>
                <a:lnTo>
                  <a:pt x="74244" y="132079"/>
                </a:lnTo>
                <a:lnTo>
                  <a:pt x="77355" y="130809"/>
                </a:lnTo>
                <a:close/>
              </a:path>
              <a:path w="206375" h="326390">
                <a:moveTo>
                  <a:pt x="79476" y="130809"/>
                </a:moveTo>
                <a:lnTo>
                  <a:pt x="78079" y="130809"/>
                </a:lnTo>
                <a:lnTo>
                  <a:pt x="77723" y="132079"/>
                </a:lnTo>
                <a:lnTo>
                  <a:pt x="78689" y="132079"/>
                </a:lnTo>
                <a:lnTo>
                  <a:pt x="79476" y="130809"/>
                </a:lnTo>
                <a:close/>
              </a:path>
              <a:path w="206375" h="326390">
                <a:moveTo>
                  <a:pt x="92049" y="128270"/>
                </a:moveTo>
                <a:lnTo>
                  <a:pt x="89446" y="128270"/>
                </a:lnTo>
                <a:lnTo>
                  <a:pt x="88379" y="129539"/>
                </a:lnTo>
                <a:lnTo>
                  <a:pt x="90627" y="129539"/>
                </a:lnTo>
                <a:lnTo>
                  <a:pt x="89611" y="130809"/>
                </a:lnTo>
                <a:lnTo>
                  <a:pt x="94919" y="130809"/>
                </a:lnTo>
                <a:lnTo>
                  <a:pt x="96659" y="132079"/>
                </a:lnTo>
                <a:lnTo>
                  <a:pt x="98005" y="132079"/>
                </a:lnTo>
                <a:lnTo>
                  <a:pt x="97027" y="130809"/>
                </a:lnTo>
                <a:lnTo>
                  <a:pt x="94005" y="129539"/>
                </a:lnTo>
                <a:lnTo>
                  <a:pt x="92049" y="128270"/>
                </a:lnTo>
                <a:close/>
              </a:path>
              <a:path w="206375" h="326390">
                <a:moveTo>
                  <a:pt x="107264" y="130809"/>
                </a:moveTo>
                <a:lnTo>
                  <a:pt x="100736" y="130809"/>
                </a:lnTo>
                <a:lnTo>
                  <a:pt x="98005" y="132079"/>
                </a:lnTo>
                <a:lnTo>
                  <a:pt x="103771" y="132079"/>
                </a:lnTo>
                <a:lnTo>
                  <a:pt x="107264" y="130809"/>
                </a:lnTo>
                <a:close/>
              </a:path>
              <a:path w="206375" h="326390">
                <a:moveTo>
                  <a:pt x="113664" y="130809"/>
                </a:moveTo>
                <a:lnTo>
                  <a:pt x="111188" y="130809"/>
                </a:lnTo>
                <a:lnTo>
                  <a:pt x="110718" y="132079"/>
                </a:lnTo>
                <a:lnTo>
                  <a:pt x="113664" y="130809"/>
                </a:lnTo>
                <a:close/>
              </a:path>
              <a:path w="206375" h="326390">
                <a:moveTo>
                  <a:pt x="134289" y="130809"/>
                </a:moveTo>
                <a:lnTo>
                  <a:pt x="131673" y="130809"/>
                </a:lnTo>
                <a:lnTo>
                  <a:pt x="129971" y="132079"/>
                </a:lnTo>
                <a:lnTo>
                  <a:pt x="135597" y="132079"/>
                </a:lnTo>
                <a:lnTo>
                  <a:pt x="134289" y="130809"/>
                </a:lnTo>
                <a:close/>
              </a:path>
              <a:path w="206375" h="326390">
                <a:moveTo>
                  <a:pt x="144538" y="130809"/>
                </a:moveTo>
                <a:lnTo>
                  <a:pt x="135178" y="130809"/>
                </a:lnTo>
                <a:lnTo>
                  <a:pt x="135597" y="132079"/>
                </a:lnTo>
                <a:lnTo>
                  <a:pt x="138379" y="132079"/>
                </a:lnTo>
                <a:lnTo>
                  <a:pt x="144538" y="130809"/>
                </a:lnTo>
                <a:close/>
              </a:path>
              <a:path w="206375" h="326390">
                <a:moveTo>
                  <a:pt x="144841" y="131635"/>
                </a:moveTo>
                <a:lnTo>
                  <a:pt x="143827" y="132079"/>
                </a:lnTo>
                <a:lnTo>
                  <a:pt x="144881" y="132079"/>
                </a:lnTo>
                <a:lnTo>
                  <a:pt x="144841" y="131635"/>
                </a:lnTo>
                <a:close/>
              </a:path>
              <a:path w="206375" h="326390">
                <a:moveTo>
                  <a:pt x="146723" y="130809"/>
                </a:moveTo>
                <a:lnTo>
                  <a:pt x="144767" y="130809"/>
                </a:lnTo>
                <a:lnTo>
                  <a:pt x="144841" y="131635"/>
                </a:lnTo>
                <a:lnTo>
                  <a:pt x="146723" y="130809"/>
                </a:lnTo>
                <a:close/>
              </a:path>
              <a:path w="206375" h="326390">
                <a:moveTo>
                  <a:pt x="45821" y="129539"/>
                </a:moveTo>
                <a:lnTo>
                  <a:pt x="44932" y="129539"/>
                </a:lnTo>
                <a:lnTo>
                  <a:pt x="44627" y="130809"/>
                </a:lnTo>
                <a:lnTo>
                  <a:pt x="45821" y="129539"/>
                </a:lnTo>
                <a:close/>
              </a:path>
              <a:path w="206375" h="326390">
                <a:moveTo>
                  <a:pt x="50444" y="129539"/>
                </a:moveTo>
                <a:lnTo>
                  <a:pt x="49060" y="129539"/>
                </a:lnTo>
                <a:lnTo>
                  <a:pt x="48818" y="130809"/>
                </a:lnTo>
                <a:lnTo>
                  <a:pt x="49695" y="130809"/>
                </a:lnTo>
                <a:lnTo>
                  <a:pt x="50444" y="129539"/>
                </a:lnTo>
                <a:close/>
              </a:path>
              <a:path w="206375" h="326390">
                <a:moveTo>
                  <a:pt x="90741" y="123189"/>
                </a:moveTo>
                <a:lnTo>
                  <a:pt x="83292" y="124459"/>
                </a:lnTo>
                <a:lnTo>
                  <a:pt x="75972" y="127000"/>
                </a:lnTo>
                <a:lnTo>
                  <a:pt x="61366" y="129539"/>
                </a:lnTo>
                <a:lnTo>
                  <a:pt x="55968" y="129539"/>
                </a:lnTo>
                <a:lnTo>
                  <a:pt x="55333" y="130809"/>
                </a:lnTo>
                <a:lnTo>
                  <a:pt x="62445" y="130809"/>
                </a:lnTo>
                <a:lnTo>
                  <a:pt x="73044" y="128026"/>
                </a:lnTo>
                <a:lnTo>
                  <a:pt x="81412" y="125706"/>
                </a:lnTo>
                <a:lnTo>
                  <a:pt x="88054" y="124459"/>
                </a:lnTo>
                <a:lnTo>
                  <a:pt x="90741" y="123189"/>
                </a:lnTo>
                <a:close/>
              </a:path>
              <a:path w="206375" h="326390">
                <a:moveTo>
                  <a:pt x="85229" y="129539"/>
                </a:moveTo>
                <a:lnTo>
                  <a:pt x="80746" y="129539"/>
                </a:lnTo>
                <a:lnTo>
                  <a:pt x="77000" y="130809"/>
                </a:lnTo>
                <a:lnTo>
                  <a:pt x="81610" y="130809"/>
                </a:lnTo>
                <a:lnTo>
                  <a:pt x="85229" y="129539"/>
                </a:lnTo>
                <a:close/>
              </a:path>
              <a:path w="206375" h="326390">
                <a:moveTo>
                  <a:pt x="105536" y="129539"/>
                </a:moveTo>
                <a:lnTo>
                  <a:pt x="105181" y="129539"/>
                </a:lnTo>
                <a:lnTo>
                  <a:pt x="105867" y="130809"/>
                </a:lnTo>
                <a:lnTo>
                  <a:pt x="106349" y="130809"/>
                </a:lnTo>
                <a:lnTo>
                  <a:pt x="105536" y="129539"/>
                </a:lnTo>
                <a:close/>
              </a:path>
              <a:path w="206375" h="326390">
                <a:moveTo>
                  <a:pt x="113207" y="129539"/>
                </a:moveTo>
                <a:lnTo>
                  <a:pt x="110731" y="129539"/>
                </a:lnTo>
                <a:lnTo>
                  <a:pt x="112013" y="130809"/>
                </a:lnTo>
                <a:lnTo>
                  <a:pt x="112331" y="130809"/>
                </a:lnTo>
                <a:lnTo>
                  <a:pt x="113207" y="129539"/>
                </a:lnTo>
                <a:close/>
              </a:path>
              <a:path w="206375" h="326390">
                <a:moveTo>
                  <a:pt x="117627" y="129539"/>
                </a:moveTo>
                <a:lnTo>
                  <a:pt x="113233" y="129539"/>
                </a:lnTo>
                <a:lnTo>
                  <a:pt x="112331" y="130809"/>
                </a:lnTo>
                <a:lnTo>
                  <a:pt x="115150" y="130809"/>
                </a:lnTo>
                <a:lnTo>
                  <a:pt x="117627" y="129539"/>
                </a:lnTo>
                <a:close/>
              </a:path>
              <a:path w="206375" h="326390">
                <a:moveTo>
                  <a:pt x="135077" y="129539"/>
                </a:moveTo>
                <a:lnTo>
                  <a:pt x="130784" y="129539"/>
                </a:lnTo>
                <a:lnTo>
                  <a:pt x="131749" y="130809"/>
                </a:lnTo>
                <a:lnTo>
                  <a:pt x="136296" y="130809"/>
                </a:lnTo>
                <a:lnTo>
                  <a:pt x="135077" y="129539"/>
                </a:lnTo>
                <a:close/>
              </a:path>
              <a:path w="206375" h="326390">
                <a:moveTo>
                  <a:pt x="47946" y="128270"/>
                </a:moveTo>
                <a:lnTo>
                  <a:pt x="47231" y="128270"/>
                </a:lnTo>
                <a:lnTo>
                  <a:pt x="45821" y="129539"/>
                </a:lnTo>
                <a:lnTo>
                  <a:pt x="47946" y="128270"/>
                </a:lnTo>
                <a:close/>
              </a:path>
              <a:path w="206375" h="326390">
                <a:moveTo>
                  <a:pt x="58254" y="116839"/>
                </a:moveTo>
                <a:lnTo>
                  <a:pt x="56718" y="116839"/>
                </a:lnTo>
                <a:lnTo>
                  <a:pt x="56213" y="117228"/>
                </a:lnTo>
                <a:lnTo>
                  <a:pt x="56768" y="118110"/>
                </a:lnTo>
                <a:lnTo>
                  <a:pt x="56108" y="119379"/>
                </a:lnTo>
                <a:lnTo>
                  <a:pt x="54292" y="123189"/>
                </a:lnTo>
                <a:lnTo>
                  <a:pt x="51925" y="125741"/>
                </a:lnTo>
                <a:lnTo>
                  <a:pt x="47946" y="128270"/>
                </a:lnTo>
                <a:lnTo>
                  <a:pt x="48653" y="128270"/>
                </a:lnTo>
                <a:lnTo>
                  <a:pt x="49275" y="129539"/>
                </a:lnTo>
                <a:lnTo>
                  <a:pt x="50507" y="129539"/>
                </a:lnTo>
                <a:lnTo>
                  <a:pt x="49936" y="128270"/>
                </a:lnTo>
                <a:lnTo>
                  <a:pt x="52273" y="127000"/>
                </a:lnTo>
                <a:lnTo>
                  <a:pt x="54203" y="124459"/>
                </a:lnTo>
                <a:lnTo>
                  <a:pt x="55702" y="123189"/>
                </a:lnTo>
                <a:lnTo>
                  <a:pt x="56451" y="121919"/>
                </a:lnTo>
                <a:lnTo>
                  <a:pt x="58864" y="121919"/>
                </a:lnTo>
                <a:lnTo>
                  <a:pt x="59474" y="120650"/>
                </a:lnTo>
                <a:lnTo>
                  <a:pt x="56934" y="120650"/>
                </a:lnTo>
                <a:lnTo>
                  <a:pt x="57315" y="119379"/>
                </a:lnTo>
                <a:lnTo>
                  <a:pt x="57657" y="119379"/>
                </a:lnTo>
                <a:lnTo>
                  <a:pt x="57962" y="118110"/>
                </a:lnTo>
                <a:lnTo>
                  <a:pt x="58195" y="118026"/>
                </a:lnTo>
                <a:lnTo>
                  <a:pt x="58254" y="116839"/>
                </a:lnTo>
                <a:close/>
              </a:path>
              <a:path w="206375" h="326390">
                <a:moveTo>
                  <a:pt x="86334" y="113029"/>
                </a:moveTo>
                <a:lnTo>
                  <a:pt x="84251" y="113029"/>
                </a:lnTo>
                <a:lnTo>
                  <a:pt x="78219" y="115569"/>
                </a:lnTo>
                <a:lnTo>
                  <a:pt x="61086" y="123189"/>
                </a:lnTo>
                <a:lnTo>
                  <a:pt x="58585" y="123189"/>
                </a:lnTo>
                <a:lnTo>
                  <a:pt x="58572" y="124459"/>
                </a:lnTo>
                <a:lnTo>
                  <a:pt x="59308" y="124459"/>
                </a:lnTo>
                <a:lnTo>
                  <a:pt x="60118" y="125706"/>
                </a:lnTo>
                <a:lnTo>
                  <a:pt x="58864" y="127000"/>
                </a:lnTo>
                <a:lnTo>
                  <a:pt x="56667" y="128270"/>
                </a:lnTo>
                <a:lnTo>
                  <a:pt x="54952" y="129539"/>
                </a:lnTo>
                <a:lnTo>
                  <a:pt x="59308" y="129539"/>
                </a:lnTo>
                <a:lnTo>
                  <a:pt x="60159" y="128270"/>
                </a:lnTo>
                <a:lnTo>
                  <a:pt x="60807" y="128270"/>
                </a:lnTo>
                <a:lnTo>
                  <a:pt x="61163" y="127000"/>
                </a:lnTo>
                <a:lnTo>
                  <a:pt x="64744" y="125729"/>
                </a:lnTo>
                <a:lnTo>
                  <a:pt x="61366" y="125729"/>
                </a:lnTo>
                <a:lnTo>
                  <a:pt x="61239" y="123189"/>
                </a:lnTo>
                <a:lnTo>
                  <a:pt x="68046" y="120650"/>
                </a:lnTo>
                <a:lnTo>
                  <a:pt x="75158" y="118110"/>
                </a:lnTo>
                <a:lnTo>
                  <a:pt x="84886" y="114300"/>
                </a:lnTo>
                <a:lnTo>
                  <a:pt x="86334" y="113029"/>
                </a:lnTo>
                <a:close/>
              </a:path>
              <a:path w="206375" h="326390">
                <a:moveTo>
                  <a:pt x="158772" y="120058"/>
                </a:moveTo>
                <a:lnTo>
                  <a:pt x="146810" y="123189"/>
                </a:lnTo>
                <a:lnTo>
                  <a:pt x="133261" y="127000"/>
                </a:lnTo>
                <a:lnTo>
                  <a:pt x="129298" y="127000"/>
                </a:lnTo>
                <a:lnTo>
                  <a:pt x="128168" y="128270"/>
                </a:lnTo>
                <a:lnTo>
                  <a:pt x="124091" y="129539"/>
                </a:lnTo>
                <a:lnTo>
                  <a:pt x="131800" y="129539"/>
                </a:lnTo>
                <a:lnTo>
                  <a:pt x="130467" y="128270"/>
                </a:lnTo>
                <a:lnTo>
                  <a:pt x="130733" y="128270"/>
                </a:lnTo>
                <a:lnTo>
                  <a:pt x="147522" y="123189"/>
                </a:lnTo>
                <a:lnTo>
                  <a:pt x="158772" y="120058"/>
                </a:lnTo>
                <a:close/>
              </a:path>
              <a:path w="206375" h="326390">
                <a:moveTo>
                  <a:pt x="167385" y="125729"/>
                </a:moveTo>
                <a:lnTo>
                  <a:pt x="160315" y="125741"/>
                </a:lnTo>
                <a:lnTo>
                  <a:pt x="159219" y="127000"/>
                </a:lnTo>
                <a:lnTo>
                  <a:pt x="154393" y="128270"/>
                </a:lnTo>
                <a:lnTo>
                  <a:pt x="146151" y="128270"/>
                </a:lnTo>
                <a:lnTo>
                  <a:pt x="146964" y="129539"/>
                </a:lnTo>
                <a:lnTo>
                  <a:pt x="154393" y="129539"/>
                </a:lnTo>
                <a:lnTo>
                  <a:pt x="164960" y="128270"/>
                </a:lnTo>
                <a:lnTo>
                  <a:pt x="167385" y="125729"/>
                </a:lnTo>
                <a:close/>
              </a:path>
              <a:path w="206375" h="326390">
                <a:moveTo>
                  <a:pt x="199803" y="127553"/>
                </a:moveTo>
                <a:lnTo>
                  <a:pt x="194843" y="128270"/>
                </a:lnTo>
                <a:lnTo>
                  <a:pt x="194081" y="129539"/>
                </a:lnTo>
                <a:lnTo>
                  <a:pt x="199803" y="127553"/>
                </a:lnTo>
                <a:close/>
              </a:path>
              <a:path w="206375" h="326390">
                <a:moveTo>
                  <a:pt x="35636" y="127000"/>
                </a:moveTo>
                <a:lnTo>
                  <a:pt x="34899" y="127000"/>
                </a:lnTo>
                <a:lnTo>
                  <a:pt x="32753" y="128270"/>
                </a:lnTo>
                <a:lnTo>
                  <a:pt x="35636" y="127000"/>
                </a:lnTo>
                <a:close/>
              </a:path>
              <a:path w="206375" h="326390">
                <a:moveTo>
                  <a:pt x="96367" y="121919"/>
                </a:moveTo>
                <a:lnTo>
                  <a:pt x="94957" y="121919"/>
                </a:lnTo>
                <a:lnTo>
                  <a:pt x="94119" y="123189"/>
                </a:lnTo>
                <a:lnTo>
                  <a:pt x="92532" y="124459"/>
                </a:lnTo>
                <a:lnTo>
                  <a:pt x="93827" y="124459"/>
                </a:lnTo>
                <a:lnTo>
                  <a:pt x="91122" y="125729"/>
                </a:lnTo>
                <a:lnTo>
                  <a:pt x="93408" y="125729"/>
                </a:lnTo>
                <a:lnTo>
                  <a:pt x="92748" y="127000"/>
                </a:lnTo>
                <a:lnTo>
                  <a:pt x="91363" y="127000"/>
                </a:lnTo>
                <a:lnTo>
                  <a:pt x="90462" y="128270"/>
                </a:lnTo>
                <a:lnTo>
                  <a:pt x="92430" y="128270"/>
                </a:lnTo>
                <a:lnTo>
                  <a:pt x="94272" y="127000"/>
                </a:lnTo>
                <a:lnTo>
                  <a:pt x="96862" y="124459"/>
                </a:lnTo>
                <a:lnTo>
                  <a:pt x="96367" y="121919"/>
                </a:lnTo>
                <a:close/>
              </a:path>
              <a:path w="206375" h="326390">
                <a:moveTo>
                  <a:pt x="96173" y="128057"/>
                </a:moveTo>
                <a:lnTo>
                  <a:pt x="94716" y="128270"/>
                </a:lnTo>
                <a:lnTo>
                  <a:pt x="95884" y="128270"/>
                </a:lnTo>
                <a:lnTo>
                  <a:pt x="96173" y="128057"/>
                </a:lnTo>
                <a:close/>
              </a:path>
              <a:path w="206375" h="326390">
                <a:moveTo>
                  <a:pt x="143052" y="127000"/>
                </a:moveTo>
                <a:lnTo>
                  <a:pt x="145732" y="128270"/>
                </a:lnTo>
                <a:lnTo>
                  <a:pt x="148450" y="128270"/>
                </a:lnTo>
                <a:lnTo>
                  <a:pt x="148152" y="128026"/>
                </a:lnTo>
                <a:lnTo>
                  <a:pt x="143052" y="127000"/>
                </a:lnTo>
                <a:close/>
              </a:path>
              <a:path w="206375" h="326390">
                <a:moveTo>
                  <a:pt x="148247" y="127000"/>
                </a:moveTo>
                <a:lnTo>
                  <a:pt x="146900" y="127000"/>
                </a:lnTo>
                <a:lnTo>
                  <a:pt x="148152" y="128026"/>
                </a:lnTo>
                <a:lnTo>
                  <a:pt x="149364" y="128270"/>
                </a:lnTo>
                <a:lnTo>
                  <a:pt x="150698" y="128270"/>
                </a:lnTo>
                <a:lnTo>
                  <a:pt x="148247" y="127000"/>
                </a:lnTo>
                <a:close/>
              </a:path>
              <a:path w="206375" h="326390">
                <a:moveTo>
                  <a:pt x="167766" y="125729"/>
                </a:moveTo>
                <a:lnTo>
                  <a:pt x="167385" y="125729"/>
                </a:lnTo>
                <a:lnTo>
                  <a:pt x="167333" y="127150"/>
                </a:lnTo>
                <a:lnTo>
                  <a:pt x="166941" y="128270"/>
                </a:lnTo>
                <a:lnTo>
                  <a:pt x="168414" y="128270"/>
                </a:lnTo>
                <a:lnTo>
                  <a:pt x="167766" y="125729"/>
                </a:lnTo>
                <a:close/>
              </a:path>
              <a:path w="206375" h="326390">
                <a:moveTo>
                  <a:pt x="171678" y="124459"/>
                </a:moveTo>
                <a:lnTo>
                  <a:pt x="162509" y="124459"/>
                </a:lnTo>
                <a:lnTo>
                  <a:pt x="163995" y="125729"/>
                </a:lnTo>
                <a:lnTo>
                  <a:pt x="171310" y="125729"/>
                </a:lnTo>
                <a:lnTo>
                  <a:pt x="169608" y="128270"/>
                </a:lnTo>
                <a:lnTo>
                  <a:pt x="171932" y="127000"/>
                </a:lnTo>
                <a:lnTo>
                  <a:pt x="171678" y="124459"/>
                </a:lnTo>
                <a:close/>
              </a:path>
              <a:path w="206375" h="326390">
                <a:moveTo>
                  <a:pt x="129793" y="121919"/>
                </a:moveTo>
                <a:lnTo>
                  <a:pt x="125981" y="121919"/>
                </a:lnTo>
                <a:lnTo>
                  <a:pt x="117936" y="123189"/>
                </a:lnTo>
                <a:lnTo>
                  <a:pt x="107685" y="125741"/>
                </a:lnTo>
                <a:lnTo>
                  <a:pt x="97612" y="127000"/>
                </a:lnTo>
                <a:lnTo>
                  <a:pt x="96173" y="128057"/>
                </a:lnTo>
                <a:lnTo>
                  <a:pt x="103428" y="127000"/>
                </a:lnTo>
                <a:lnTo>
                  <a:pt x="113271" y="125706"/>
                </a:lnTo>
                <a:lnTo>
                  <a:pt x="122475" y="123189"/>
                </a:lnTo>
                <a:lnTo>
                  <a:pt x="129793" y="121919"/>
                </a:lnTo>
                <a:close/>
              </a:path>
              <a:path w="206375" h="326390">
                <a:moveTo>
                  <a:pt x="202564" y="127000"/>
                </a:moveTo>
                <a:lnTo>
                  <a:pt x="201396" y="127000"/>
                </a:lnTo>
                <a:lnTo>
                  <a:pt x="199803" y="127553"/>
                </a:lnTo>
                <a:lnTo>
                  <a:pt x="202592" y="127150"/>
                </a:lnTo>
                <a:lnTo>
                  <a:pt x="202564" y="127000"/>
                </a:lnTo>
                <a:close/>
              </a:path>
              <a:path w="206375" h="326390">
                <a:moveTo>
                  <a:pt x="91351" y="125729"/>
                </a:moveTo>
                <a:lnTo>
                  <a:pt x="90233" y="125729"/>
                </a:lnTo>
                <a:lnTo>
                  <a:pt x="90258" y="127000"/>
                </a:lnTo>
                <a:lnTo>
                  <a:pt x="91351" y="125729"/>
                </a:lnTo>
                <a:close/>
              </a:path>
              <a:path w="206375" h="326390">
                <a:moveTo>
                  <a:pt x="137731" y="121919"/>
                </a:moveTo>
                <a:lnTo>
                  <a:pt x="135293" y="121919"/>
                </a:lnTo>
                <a:lnTo>
                  <a:pt x="131775" y="123189"/>
                </a:lnTo>
                <a:lnTo>
                  <a:pt x="135191" y="123189"/>
                </a:lnTo>
                <a:lnTo>
                  <a:pt x="132750" y="125706"/>
                </a:lnTo>
                <a:lnTo>
                  <a:pt x="127736" y="127000"/>
                </a:lnTo>
                <a:lnTo>
                  <a:pt x="133261" y="127000"/>
                </a:lnTo>
                <a:lnTo>
                  <a:pt x="135413" y="125741"/>
                </a:lnTo>
                <a:lnTo>
                  <a:pt x="137045" y="123189"/>
                </a:lnTo>
                <a:lnTo>
                  <a:pt x="137731" y="121919"/>
                </a:lnTo>
                <a:close/>
              </a:path>
              <a:path w="206375" h="326390">
                <a:moveTo>
                  <a:pt x="174065" y="125741"/>
                </a:moveTo>
                <a:lnTo>
                  <a:pt x="173316" y="127000"/>
                </a:lnTo>
                <a:lnTo>
                  <a:pt x="175463" y="127000"/>
                </a:lnTo>
                <a:lnTo>
                  <a:pt x="174065" y="125741"/>
                </a:lnTo>
                <a:close/>
              </a:path>
              <a:path w="206375" h="326390">
                <a:moveTo>
                  <a:pt x="194309" y="123189"/>
                </a:moveTo>
                <a:lnTo>
                  <a:pt x="193903" y="123189"/>
                </a:lnTo>
                <a:lnTo>
                  <a:pt x="188175" y="127000"/>
                </a:lnTo>
                <a:lnTo>
                  <a:pt x="188340" y="127000"/>
                </a:lnTo>
                <a:lnTo>
                  <a:pt x="194309" y="123189"/>
                </a:lnTo>
                <a:close/>
              </a:path>
              <a:path w="206375" h="326390">
                <a:moveTo>
                  <a:pt x="201802" y="124459"/>
                </a:moveTo>
                <a:lnTo>
                  <a:pt x="200748" y="124459"/>
                </a:lnTo>
                <a:lnTo>
                  <a:pt x="193916" y="127000"/>
                </a:lnTo>
                <a:lnTo>
                  <a:pt x="194436" y="127000"/>
                </a:lnTo>
                <a:lnTo>
                  <a:pt x="201802" y="124459"/>
                </a:lnTo>
                <a:close/>
              </a:path>
              <a:path w="206375" h="326390">
                <a:moveTo>
                  <a:pt x="57518" y="124459"/>
                </a:moveTo>
                <a:lnTo>
                  <a:pt x="55486" y="125729"/>
                </a:lnTo>
                <a:lnTo>
                  <a:pt x="56527" y="125729"/>
                </a:lnTo>
                <a:lnTo>
                  <a:pt x="57518" y="124459"/>
                </a:lnTo>
                <a:close/>
              </a:path>
              <a:path w="206375" h="326390">
                <a:moveTo>
                  <a:pt x="77673" y="121919"/>
                </a:moveTo>
                <a:lnTo>
                  <a:pt x="61467" y="125706"/>
                </a:lnTo>
                <a:lnTo>
                  <a:pt x="64744" y="125729"/>
                </a:lnTo>
                <a:lnTo>
                  <a:pt x="68325" y="124459"/>
                </a:lnTo>
                <a:lnTo>
                  <a:pt x="72123" y="124459"/>
                </a:lnTo>
                <a:lnTo>
                  <a:pt x="73355" y="123189"/>
                </a:lnTo>
                <a:lnTo>
                  <a:pt x="76619" y="123189"/>
                </a:lnTo>
                <a:lnTo>
                  <a:pt x="77673" y="121919"/>
                </a:lnTo>
                <a:close/>
              </a:path>
              <a:path w="206375" h="326390">
                <a:moveTo>
                  <a:pt x="72123" y="124459"/>
                </a:moveTo>
                <a:lnTo>
                  <a:pt x="70599" y="124459"/>
                </a:lnTo>
                <a:lnTo>
                  <a:pt x="70764" y="125729"/>
                </a:lnTo>
                <a:lnTo>
                  <a:pt x="72123" y="124459"/>
                </a:lnTo>
                <a:close/>
              </a:path>
              <a:path w="206375" h="326390">
                <a:moveTo>
                  <a:pt x="194916" y="123789"/>
                </a:moveTo>
                <a:lnTo>
                  <a:pt x="192646" y="125729"/>
                </a:lnTo>
                <a:lnTo>
                  <a:pt x="195795" y="125729"/>
                </a:lnTo>
                <a:lnTo>
                  <a:pt x="194916" y="123789"/>
                </a:lnTo>
                <a:close/>
              </a:path>
              <a:path w="206375" h="326390">
                <a:moveTo>
                  <a:pt x="179222" y="123189"/>
                </a:moveTo>
                <a:lnTo>
                  <a:pt x="171208" y="123189"/>
                </a:lnTo>
                <a:lnTo>
                  <a:pt x="169189" y="124459"/>
                </a:lnTo>
                <a:lnTo>
                  <a:pt x="174828" y="124459"/>
                </a:lnTo>
                <a:lnTo>
                  <a:pt x="174076" y="125722"/>
                </a:lnTo>
                <a:lnTo>
                  <a:pt x="178142" y="124459"/>
                </a:lnTo>
                <a:lnTo>
                  <a:pt x="179222" y="123189"/>
                </a:lnTo>
                <a:close/>
              </a:path>
              <a:path w="206375" h="326390">
                <a:moveTo>
                  <a:pt x="102869" y="120650"/>
                </a:moveTo>
                <a:lnTo>
                  <a:pt x="101460" y="120650"/>
                </a:lnTo>
                <a:lnTo>
                  <a:pt x="100901" y="121919"/>
                </a:lnTo>
                <a:lnTo>
                  <a:pt x="99593" y="124459"/>
                </a:lnTo>
                <a:lnTo>
                  <a:pt x="101866" y="121919"/>
                </a:lnTo>
                <a:lnTo>
                  <a:pt x="102869" y="120650"/>
                </a:lnTo>
                <a:close/>
              </a:path>
              <a:path w="206375" h="326390">
                <a:moveTo>
                  <a:pt x="163753" y="123189"/>
                </a:moveTo>
                <a:lnTo>
                  <a:pt x="165011" y="124459"/>
                </a:lnTo>
                <a:lnTo>
                  <a:pt x="167004" y="124459"/>
                </a:lnTo>
                <a:lnTo>
                  <a:pt x="163753" y="123189"/>
                </a:lnTo>
                <a:close/>
              </a:path>
              <a:path w="206375" h="326390">
                <a:moveTo>
                  <a:pt x="165950" y="123189"/>
                </a:moveTo>
                <a:lnTo>
                  <a:pt x="165404" y="123189"/>
                </a:lnTo>
                <a:lnTo>
                  <a:pt x="167004" y="124459"/>
                </a:lnTo>
                <a:lnTo>
                  <a:pt x="168059" y="124459"/>
                </a:lnTo>
                <a:lnTo>
                  <a:pt x="165950" y="123189"/>
                </a:lnTo>
                <a:close/>
              </a:path>
              <a:path w="206375" h="326390">
                <a:moveTo>
                  <a:pt x="187083" y="123189"/>
                </a:moveTo>
                <a:lnTo>
                  <a:pt x="179222" y="123189"/>
                </a:lnTo>
                <a:lnTo>
                  <a:pt x="178701" y="124459"/>
                </a:lnTo>
                <a:lnTo>
                  <a:pt x="181571" y="124459"/>
                </a:lnTo>
                <a:lnTo>
                  <a:pt x="187083" y="123189"/>
                </a:lnTo>
                <a:close/>
              </a:path>
              <a:path w="206375" h="326390">
                <a:moveTo>
                  <a:pt x="195618" y="123189"/>
                </a:moveTo>
                <a:lnTo>
                  <a:pt x="194644" y="123189"/>
                </a:lnTo>
                <a:lnTo>
                  <a:pt x="194916" y="123789"/>
                </a:lnTo>
                <a:lnTo>
                  <a:pt x="195618" y="123189"/>
                </a:lnTo>
                <a:close/>
              </a:path>
              <a:path w="206375" h="326390">
                <a:moveTo>
                  <a:pt x="59537" y="121919"/>
                </a:moveTo>
                <a:lnTo>
                  <a:pt x="57327" y="121919"/>
                </a:lnTo>
                <a:lnTo>
                  <a:pt x="58521" y="123189"/>
                </a:lnTo>
                <a:lnTo>
                  <a:pt x="60655" y="123189"/>
                </a:lnTo>
                <a:lnTo>
                  <a:pt x="59537" y="121919"/>
                </a:lnTo>
                <a:close/>
              </a:path>
              <a:path w="206375" h="326390">
                <a:moveTo>
                  <a:pt x="98170" y="121919"/>
                </a:moveTo>
                <a:lnTo>
                  <a:pt x="97358" y="121919"/>
                </a:lnTo>
                <a:lnTo>
                  <a:pt x="97167" y="123189"/>
                </a:lnTo>
                <a:lnTo>
                  <a:pt x="98170" y="121919"/>
                </a:lnTo>
                <a:close/>
              </a:path>
              <a:path w="206375" h="326390">
                <a:moveTo>
                  <a:pt x="100164" y="121919"/>
                </a:moveTo>
                <a:lnTo>
                  <a:pt x="100037" y="121919"/>
                </a:lnTo>
                <a:lnTo>
                  <a:pt x="99491" y="123189"/>
                </a:lnTo>
                <a:lnTo>
                  <a:pt x="100164" y="121919"/>
                </a:lnTo>
                <a:close/>
              </a:path>
              <a:path w="206375" h="326390">
                <a:moveTo>
                  <a:pt x="194068" y="121919"/>
                </a:moveTo>
                <a:lnTo>
                  <a:pt x="175094" y="121919"/>
                </a:lnTo>
                <a:lnTo>
                  <a:pt x="174612" y="123189"/>
                </a:lnTo>
                <a:lnTo>
                  <a:pt x="194644" y="123189"/>
                </a:lnTo>
                <a:lnTo>
                  <a:pt x="194068" y="121919"/>
                </a:lnTo>
                <a:close/>
              </a:path>
              <a:path w="206375" h="326390">
                <a:moveTo>
                  <a:pt x="61277" y="120650"/>
                </a:moveTo>
                <a:lnTo>
                  <a:pt x="60439" y="120650"/>
                </a:lnTo>
                <a:lnTo>
                  <a:pt x="60197" y="121919"/>
                </a:lnTo>
                <a:lnTo>
                  <a:pt x="60515" y="121919"/>
                </a:lnTo>
                <a:lnTo>
                  <a:pt x="61248" y="120808"/>
                </a:lnTo>
                <a:lnTo>
                  <a:pt x="61277" y="120650"/>
                </a:lnTo>
                <a:close/>
              </a:path>
              <a:path w="206375" h="326390">
                <a:moveTo>
                  <a:pt x="69001" y="116098"/>
                </a:moveTo>
                <a:lnTo>
                  <a:pt x="67436" y="116839"/>
                </a:lnTo>
                <a:lnTo>
                  <a:pt x="63588" y="118110"/>
                </a:lnTo>
                <a:lnTo>
                  <a:pt x="59385" y="120650"/>
                </a:lnTo>
                <a:lnTo>
                  <a:pt x="61353" y="120650"/>
                </a:lnTo>
                <a:lnTo>
                  <a:pt x="61248" y="120808"/>
                </a:lnTo>
                <a:lnTo>
                  <a:pt x="61048" y="121919"/>
                </a:lnTo>
                <a:lnTo>
                  <a:pt x="61239" y="121919"/>
                </a:lnTo>
                <a:lnTo>
                  <a:pt x="61620" y="120650"/>
                </a:lnTo>
                <a:lnTo>
                  <a:pt x="62179" y="119379"/>
                </a:lnTo>
                <a:lnTo>
                  <a:pt x="65328" y="118110"/>
                </a:lnTo>
                <a:lnTo>
                  <a:pt x="67221" y="118110"/>
                </a:lnTo>
                <a:lnTo>
                  <a:pt x="69001" y="116098"/>
                </a:lnTo>
                <a:close/>
              </a:path>
              <a:path w="206375" h="326390">
                <a:moveTo>
                  <a:pt x="85890" y="120650"/>
                </a:moveTo>
                <a:lnTo>
                  <a:pt x="78435" y="120650"/>
                </a:lnTo>
                <a:lnTo>
                  <a:pt x="78257" y="121919"/>
                </a:lnTo>
                <a:lnTo>
                  <a:pt x="79171" y="121919"/>
                </a:lnTo>
                <a:lnTo>
                  <a:pt x="85890" y="120650"/>
                </a:lnTo>
                <a:close/>
              </a:path>
              <a:path w="206375" h="326390">
                <a:moveTo>
                  <a:pt x="87642" y="120650"/>
                </a:moveTo>
                <a:lnTo>
                  <a:pt x="86563" y="120650"/>
                </a:lnTo>
                <a:lnTo>
                  <a:pt x="86766" y="121919"/>
                </a:lnTo>
                <a:lnTo>
                  <a:pt x="87642" y="120650"/>
                </a:lnTo>
                <a:close/>
              </a:path>
              <a:path w="206375" h="326390">
                <a:moveTo>
                  <a:pt x="91579" y="120650"/>
                </a:moveTo>
                <a:lnTo>
                  <a:pt x="90792" y="120650"/>
                </a:lnTo>
                <a:lnTo>
                  <a:pt x="89217" y="121919"/>
                </a:lnTo>
                <a:lnTo>
                  <a:pt x="91579" y="120650"/>
                </a:lnTo>
                <a:close/>
              </a:path>
              <a:path w="206375" h="326390">
                <a:moveTo>
                  <a:pt x="101460" y="120650"/>
                </a:moveTo>
                <a:lnTo>
                  <a:pt x="91579" y="120650"/>
                </a:lnTo>
                <a:lnTo>
                  <a:pt x="93586" y="121919"/>
                </a:lnTo>
                <a:lnTo>
                  <a:pt x="100837" y="121919"/>
                </a:lnTo>
                <a:lnTo>
                  <a:pt x="101460" y="120650"/>
                </a:lnTo>
                <a:close/>
              </a:path>
              <a:path w="206375" h="326390">
                <a:moveTo>
                  <a:pt x="107886" y="119379"/>
                </a:moveTo>
                <a:lnTo>
                  <a:pt x="98831" y="119379"/>
                </a:lnTo>
                <a:lnTo>
                  <a:pt x="99936" y="120650"/>
                </a:lnTo>
                <a:lnTo>
                  <a:pt x="102869" y="120650"/>
                </a:lnTo>
                <a:lnTo>
                  <a:pt x="102577" y="121919"/>
                </a:lnTo>
                <a:lnTo>
                  <a:pt x="102971" y="120650"/>
                </a:lnTo>
                <a:lnTo>
                  <a:pt x="107886" y="119379"/>
                </a:lnTo>
                <a:close/>
              </a:path>
              <a:path w="206375" h="326390">
                <a:moveTo>
                  <a:pt x="146189" y="116839"/>
                </a:moveTo>
                <a:lnTo>
                  <a:pt x="137413" y="116839"/>
                </a:lnTo>
                <a:lnTo>
                  <a:pt x="136372" y="118110"/>
                </a:lnTo>
                <a:lnTo>
                  <a:pt x="129412" y="118110"/>
                </a:lnTo>
                <a:lnTo>
                  <a:pt x="133045" y="119379"/>
                </a:lnTo>
                <a:lnTo>
                  <a:pt x="135547" y="120650"/>
                </a:lnTo>
                <a:lnTo>
                  <a:pt x="135077" y="120650"/>
                </a:lnTo>
                <a:lnTo>
                  <a:pt x="131457" y="121919"/>
                </a:lnTo>
                <a:lnTo>
                  <a:pt x="137629" y="121919"/>
                </a:lnTo>
                <a:lnTo>
                  <a:pt x="137502" y="120650"/>
                </a:lnTo>
                <a:lnTo>
                  <a:pt x="135826" y="119379"/>
                </a:lnTo>
                <a:lnTo>
                  <a:pt x="146189" y="116839"/>
                </a:lnTo>
                <a:close/>
              </a:path>
              <a:path w="206375" h="326390">
                <a:moveTo>
                  <a:pt x="183438" y="120650"/>
                </a:moveTo>
                <a:lnTo>
                  <a:pt x="178917" y="120650"/>
                </a:lnTo>
                <a:lnTo>
                  <a:pt x="177101" y="121919"/>
                </a:lnTo>
                <a:lnTo>
                  <a:pt x="180784" y="121919"/>
                </a:lnTo>
                <a:lnTo>
                  <a:pt x="183438" y="120650"/>
                </a:lnTo>
                <a:close/>
              </a:path>
              <a:path w="206375" h="326390">
                <a:moveTo>
                  <a:pt x="192265" y="120650"/>
                </a:moveTo>
                <a:lnTo>
                  <a:pt x="188061" y="120650"/>
                </a:lnTo>
                <a:lnTo>
                  <a:pt x="183121" y="121919"/>
                </a:lnTo>
                <a:lnTo>
                  <a:pt x="195605" y="121919"/>
                </a:lnTo>
                <a:lnTo>
                  <a:pt x="192265" y="120650"/>
                </a:lnTo>
                <a:close/>
              </a:path>
              <a:path w="206375" h="326390">
                <a:moveTo>
                  <a:pt x="91630" y="119379"/>
                </a:moveTo>
                <a:lnTo>
                  <a:pt x="79692" y="119379"/>
                </a:lnTo>
                <a:lnTo>
                  <a:pt x="79679" y="120650"/>
                </a:lnTo>
                <a:lnTo>
                  <a:pt x="94157" y="120650"/>
                </a:lnTo>
                <a:lnTo>
                  <a:pt x="91630" y="119379"/>
                </a:lnTo>
                <a:close/>
              </a:path>
              <a:path w="206375" h="326390">
                <a:moveTo>
                  <a:pt x="110604" y="119379"/>
                </a:moveTo>
                <a:lnTo>
                  <a:pt x="109829" y="119379"/>
                </a:lnTo>
                <a:lnTo>
                  <a:pt x="108610" y="120650"/>
                </a:lnTo>
                <a:lnTo>
                  <a:pt x="108902" y="120650"/>
                </a:lnTo>
                <a:lnTo>
                  <a:pt x="110604" y="119379"/>
                </a:lnTo>
                <a:close/>
              </a:path>
              <a:path w="206375" h="326390">
                <a:moveTo>
                  <a:pt x="201272" y="106679"/>
                </a:moveTo>
                <a:lnTo>
                  <a:pt x="199389" y="106679"/>
                </a:lnTo>
                <a:lnTo>
                  <a:pt x="199669" y="107950"/>
                </a:lnTo>
                <a:lnTo>
                  <a:pt x="198384" y="108306"/>
                </a:lnTo>
                <a:lnTo>
                  <a:pt x="198230" y="109008"/>
                </a:lnTo>
                <a:lnTo>
                  <a:pt x="198112" y="109279"/>
                </a:lnTo>
                <a:lnTo>
                  <a:pt x="195160" y="111760"/>
                </a:lnTo>
                <a:lnTo>
                  <a:pt x="195821" y="111760"/>
                </a:lnTo>
                <a:lnTo>
                  <a:pt x="195071" y="113029"/>
                </a:lnTo>
                <a:lnTo>
                  <a:pt x="194805" y="113029"/>
                </a:lnTo>
                <a:lnTo>
                  <a:pt x="190068" y="118110"/>
                </a:lnTo>
                <a:lnTo>
                  <a:pt x="188125" y="118110"/>
                </a:lnTo>
                <a:lnTo>
                  <a:pt x="185242" y="119379"/>
                </a:lnTo>
                <a:lnTo>
                  <a:pt x="183845" y="119379"/>
                </a:lnTo>
                <a:lnTo>
                  <a:pt x="180746" y="120650"/>
                </a:lnTo>
                <a:lnTo>
                  <a:pt x="186169" y="120650"/>
                </a:lnTo>
                <a:lnTo>
                  <a:pt x="188455" y="119379"/>
                </a:lnTo>
                <a:lnTo>
                  <a:pt x="192455" y="118110"/>
                </a:lnTo>
                <a:lnTo>
                  <a:pt x="196846" y="112940"/>
                </a:lnTo>
                <a:lnTo>
                  <a:pt x="199824" y="109279"/>
                </a:lnTo>
                <a:lnTo>
                  <a:pt x="201272" y="106679"/>
                </a:lnTo>
                <a:close/>
              </a:path>
              <a:path w="206375" h="326390">
                <a:moveTo>
                  <a:pt x="161884" y="119192"/>
                </a:moveTo>
                <a:lnTo>
                  <a:pt x="158772" y="120058"/>
                </a:lnTo>
                <a:lnTo>
                  <a:pt x="161366" y="119379"/>
                </a:lnTo>
                <a:lnTo>
                  <a:pt x="161884" y="119192"/>
                </a:lnTo>
                <a:close/>
              </a:path>
              <a:path w="206375" h="326390">
                <a:moveTo>
                  <a:pt x="101676" y="109219"/>
                </a:moveTo>
                <a:lnTo>
                  <a:pt x="96380" y="109219"/>
                </a:lnTo>
                <a:lnTo>
                  <a:pt x="92963" y="110489"/>
                </a:lnTo>
                <a:lnTo>
                  <a:pt x="91249" y="110489"/>
                </a:lnTo>
                <a:lnTo>
                  <a:pt x="89966" y="111760"/>
                </a:lnTo>
                <a:lnTo>
                  <a:pt x="91376" y="111760"/>
                </a:lnTo>
                <a:lnTo>
                  <a:pt x="90677" y="113029"/>
                </a:lnTo>
                <a:lnTo>
                  <a:pt x="90411" y="113029"/>
                </a:lnTo>
                <a:lnTo>
                  <a:pt x="89857" y="113324"/>
                </a:lnTo>
                <a:lnTo>
                  <a:pt x="89242" y="114300"/>
                </a:lnTo>
                <a:lnTo>
                  <a:pt x="89573" y="114300"/>
                </a:lnTo>
                <a:lnTo>
                  <a:pt x="88137" y="115569"/>
                </a:lnTo>
                <a:lnTo>
                  <a:pt x="88595" y="115569"/>
                </a:lnTo>
                <a:lnTo>
                  <a:pt x="84810" y="118110"/>
                </a:lnTo>
                <a:lnTo>
                  <a:pt x="81648" y="118110"/>
                </a:lnTo>
                <a:lnTo>
                  <a:pt x="82372" y="119379"/>
                </a:lnTo>
                <a:lnTo>
                  <a:pt x="87033" y="119379"/>
                </a:lnTo>
                <a:lnTo>
                  <a:pt x="89141" y="116839"/>
                </a:lnTo>
                <a:lnTo>
                  <a:pt x="89961" y="116592"/>
                </a:lnTo>
                <a:lnTo>
                  <a:pt x="91298" y="115370"/>
                </a:lnTo>
                <a:lnTo>
                  <a:pt x="92379" y="114300"/>
                </a:lnTo>
                <a:lnTo>
                  <a:pt x="92786" y="111760"/>
                </a:lnTo>
                <a:lnTo>
                  <a:pt x="98831" y="110489"/>
                </a:lnTo>
                <a:lnTo>
                  <a:pt x="101676" y="109219"/>
                </a:lnTo>
                <a:close/>
              </a:path>
              <a:path w="206375" h="326390">
                <a:moveTo>
                  <a:pt x="120916" y="116839"/>
                </a:moveTo>
                <a:lnTo>
                  <a:pt x="115773" y="116839"/>
                </a:lnTo>
                <a:lnTo>
                  <a:pt x="113499" y="118110"/>
                </a:lnTo>
                <a:lnTo>
                  <a:pt x="110197" y="118110"/>
                </a:lnTo>
                <a:lnTo>
                  <a:pt x="108089" y="119379"/>
                </a:lnTo>
                <a:lnTo>
                  <a:pt x="111747" y="119379"/>
                </a:lnTo>
                <a:lnTo>
                  <a:pt x="115658" y="118110"/>
                </a:lnTo>
                <a:lnTo>
                  <a:pt x="120916" y="116839"/>
                </a:lnTo>
                <a:close/>
              </a:path>
              <a:path w="206375" h="326390">
                <a:moveTo>
                  <a:pt x="187490" y="109219"/>
                </a:moveTo>
                <a:lnTo>
                  <a:pt x="175427" y="114300"/>
                </a:lnTo>
                <a:lnTo>
                  <a:pt x="161884" y="119192"/>
                </a:lnTo>
                <a:lnTo>
                  <a:pt x="165774" y="118110"/>
                </a:lnTo>
                <a:lnTo>
                  <a:pt x="180695" y="113029"/>
                </a:lnTo>
                <a:lnTo>
                  <a:pt x="187490" y="109219"/>
                </a:lnTo>
                <a:close/>
              </a:path>
              <a:path w="206375" h="326390">
                <a:moveTo>
                  <a:pt x="55968" y="116839"/>
                </a:moveTo>
                <a:lnTo>
                  <a:pt x="54495" y="118110"/>
                </a:lnTo>
                <a:lnTo>
                  <a:pt x="55067" y="118110"/>
                </a:lnTo>
                <a:lnTo>
                  <a:pt x="56213" y="117228"/>
                </a:lnTo>
                <a:lnTo>
                  <a:pt x="55968" y="116839"/>
                </a:lnTo>
                <a:close/>
              </a:path>
              <a:path w="206375" h="326390">
                <a:moveTo>
                  <a:pt x="58521" y="117908"/>
                </a:moveTo>
                <a:lnTo>
                  <a:pt x="58195" y="118026"/>
                </a:lnTo>
                <a:lnTo>
                  <a:pt x="58521" y="117908"/>
                </a:lnTo>
                <a:close/>
              </a:path>
              <a:path w="206375" h="326390">
                <a:moveTo>
                  <a:pt x="71933" y="114709"/>
                </a:moveTo>
                <a:lnTo>
                  <a:pt x="69486" y="115868"/>
                </a:lnTo>
                <a:lnTo>
                  <a:pt x="69545" y="116839"/>
                </a:lnTo>
                <a:lnTo>
                  <a:pt x="69176" y="116839"/>
                </a:lnTo>
                <a:lnTo>
                  <a:pt x="68833" y="118110"/>
                </a:lnTo>
                <a:lnTo>
                  <a:pt x="69418" y="118110"/>
                </a:lnTo>
                <a:lnTo>
                  <a:pt x="69989" y="116839"/>
                </a:lnTo>
                <a:lnTo>
                  <a:pt x="70777" y="115569"/>
                </a:lnTo>
                <a:lnTo>
                  <a:pt x="71399" y="115569"/>
                </a:lnTo>
                <a:lnTo>
                  <a:pt x="71933" y="114709"/>
                </a:lnTo>
                <a:close/>
              </a:path>
              <a:path w="206375" h="326390">
                <a:moveTo>
                  <a:pt x="129184" y="115569"/>
                </a:moveTo>
                <a:lnTo>
                  <a:pt x="123888" y="115569"/>
                </a:lnTo>
                <a:lnTo>
                  <a:pt x="121704" y="116839"/>
                </a:lnTo>
                <a:lnTo>
                  <a:pt x="129070" y="116839"/>
                </a:lnTo>
                <a:lnTo>
                  <a:pt x="126288" y="118110"/>
                </a:lnTo>
                <a:lnTo>
                  <a:pt x="133730" y="118110"/>
                </a:lnTo>
                <a:lnTo>
                  <a:pt x="130149" y="116839"/>
                </a:lnTo>
                <a:lnTo>
                  <a:pt x="129184" y="115569"/>
                </a:lnTo>
                <a:close/>
              </a:path>
              <a:path w="206375" h="326390">
                <a:moveTo>
                  <a:pt x="146166" y="117456"/>
                </a:moveTo>
                <a:lnTo>
                  <a:pt x="145529" y="118110"/>
                </a:lnTo>
                <a:lnTo>
                  <a:pt x="145872" y="118110"/>
                </a:lnTo>
                <a:lnTo>
                  <a:pt x="146166" y="117456"/>
                </a:lnTo>
                <a:close/>
              </a:path>
              <a:path w="206375" h="326390">
                <a:moveTo>
                  <a:pt x="148073" y="116839"/>
                </a:moveTo>
                <a:lnTo>
                  <a:pt x="147650" y="116839"/>
                </a:lnTo>
                <a:lnTo>
                  <a:pt x="147002" y="118110"/>
                </a:lnTo>
                <a:lnTo>
                  <a:pt x="148073" y="116839"/>
                </a:lnTo>
                <a:close/>
              </a:path>
              <a:path w="206375" h="326390">
                <a:moveTo>
                  <a:pt x="151549" y="114300"/>
                </a:moveTo>
                <a:lnTo>
                  <a:pt x="150215" y="114300"/>
                </a:lnTo>
                <a:lnTo>
                  <a:pt x="150698" y="115569"/>
                </a:lnTo>
                <a:lnTo>
                  <a:pt x="148767" y="118110"/>
                </a:lnTo>
                <a:lnTo>
                  <a:pt x="150317" y="116839"/>
                </a:lnTo>
                <a:lnTo>
                  <a:pt x="151549" y="114300"/>
                </a:lnTo>
                <a:close/>
              </a:path>
              <a:path w="206375" h="326390">
                <a:moveTo>
                  <a:pt x="83502" y="102869"/>
                </a:moveTo>
                <a:lnTo>
                  <a:pt x="79159" y="105410"/>
                </a:lnTo>
                <a:lnTo>
                  <a:pt x="58521" y="117908"/>
                </a:lnTo>
                <a:lnTo>
                  <a:pt x="61493" y="116839"/>
                </a:lnTo>
                <a:lnTo>
                  <a:pt x="65493" y="114300"/>
                </a:lnTo>
                <a:lnTo>
                  <a:pt x="73050" y="109219"/>
                </a:lnTo>
                <a:lnTo>
                  <a:pt x="79184" y="106679"/>
                </a:lnTo>
                <a:lnTo>
                  <a:pt x="83316" y="104205"/>
                </a:lnTo>
                <a:lnTo>
                  <a:pt x="83443" y="103852"/>
                </a:lnTo>
                <a:lnTo>
                  <a:pt x="83502" y="102869"/>
                </a:lnTo>
                <a:close/>
              </a:path>
              <a:path w="206375" h="326390">
                <a:moveTo>
                  <a:pt x="140271" y="114300"/>
                </a:moveTo>
                <a:lnTo>
                  <a:pt x="138760" y="114300"/>
                </a:lnTo>
                <a:lnTo>
                  <a:pt x="140220" y="115569"/>
                </a:lnTo>
                <a:lnTo>
                  <a:pt x="138772" y="116839"/>
                </a:lnTo>
                <a:lnTo>
                  <a:pt x="146443" y="116839"/>
                </a:lnTo>
                <a:lnTo>
                  <a:pt x="146166" y="117456"/>
                </a:lnTo>
                <a:lnTo>
                  <a:pt x="148005" y="115569"/>
                </a:lnTo>
                <a:lnTo>
                  <a:pt x="141160" y="115569"/>
                </a:lnTo>
                <a:lnTo>
                  <a:pt x="140271" y="114300"/>
                </a:lnTo>
                <a:close/>
              </a:path>
              <a:path w="206375" h="326390">
                <a:moveTo>
                  <a:pt x="59931" y="113029"/>
                </a:moveTo>
                <a:lnTo>
                  <a:pt x="57937" y="113029"/>
                </a:lnTo>
                <a:lnTo>
                  <a:pt x="57899" y="114300"/>
                </a:lnTo>
                <a:lnTo>
                  <a:pt x="57124" y="116839"/>
                </a:lnTo>
                <a:lnTo>
                  <a:pt x="57962" y="116839"/>
                </a:lnTo>
                <a:lnTo>
                  <a:pt x="58534" y="115569"/>
                </a:lnTo>
                <a:lnTo>
                  <a:pt x="59093" y="115569"/>
                </a:lnTo>
                <a:lnTo>
                  <a:pt x="59359" y="114300"/>
                </a:lnTo>
                <a:lnTo>
                  <a:pt x="59931" y="113029"/>
                </a:lnTo>
                <a:close/>
              </a:path>
              <a:path w="206375" h="326390">
                <a:moveTo>
                  <a:pt x="95406" y="115569"/>
                </a:moveTo>
                <a:lnTo>
                  <a:pt x="93357" y="115569"/>
                </a:lnTo>
                <a:lnTo>
                  <a:pt x="89961" y="116592"/>
                </a:lnTo>
                <a:lnTo>
                  <a:pt x="89687" y="116839"/>
                </a:lnTo>
                <a:lnTo>
                  <a:pt x="95406" y="115569"/>
                </a:lnTo>
                <a:close/>
              </a:path>
              <a:path w="206375" h="326390">
                <a:moveTo>
                  <a:pt x="135661" y="114300"/>
                </a:moveTo>
                <a:lnTo>
                  <a:pt x="134327" y="114300"/>
                </a:lnTo>
                <a:lnTo>
                  <a:pt x="137477" y="116839"/>
                </a:lnTo>
                <a:lnTo>
                  <a:pt x="138772" y="116839"/>
                </a:lnTo>
                <a:lnTo>
                  <a:pt x="137540" y="115569"/>
                </a:lnTo>
                <a:lnTo>
                  <a:pt x="135661" y="114300"/>
                </a:lnTo>
                <a:close/>
              </a:path>
              <a:path w="206375" h="326390">
                <a:moveTo>
                  <a:pt x="148311" y="116557"/>
                </a:moveTo>
                <a:lnTo>
                  <a:pt x="148073" y="116839"/>
                </a:lnTo>
                <a:lnTo>
                  <a:pt x="148399" y="116839"/>
                </a:lnTo>
                <a:lnTo>
                  <a:pt x="148311" y="116557"/>
                </a:lnTo>
                <a:close/>
              </a:path>
              <a:path w="206375" h="326390">
                <a:moveTo>
                  <a:pt x="150215" y="114300"/>
                </a:moveTo>
                <a:lnTo>
                  <a:pt x="144170" y="114300"/>
                </a:lnTo>
                <a:lnTo>
                  <a:pt x="142417" y="115569"/>
                </a:lnTo>
                <a:lnTo>
                  <a:pt x="148005" y="115569"/>
                </a:lnTo>
                <a:lnTo>
                  <a:pt x="148311" y="116557"/>
                </a:lnTo>
                <a:lnTo>
                  <a:pt x="150215" y="114300"/>
                </a:lnTo>
                <a:close/>
              </a:path>
              <a:path w="206375" h="326390">
                <a:moveTo>
                  <a:pt x="69468" y="115569"/>
                </a:moveTo>
                <a:lnTo>
                  <a:pt x="69001" y="116098"/>
                </a:lnTo>
                <a:lnTo>
                  <a:pt x="69486" y="115868"/>
                </a:lnTo>
                <a:lnTo>
                  <a:pt x="69468" y="115569"/>
                </a:lnTo>
                <a:close/>
              </a:path>
              <a:path w="206375" h="326390">
                <a:moveTo>
                  <a:pt x="53949" y="109219"/>
                </a:moveTo>
                <a:lnTo>
                  <a:pt x="51219" y="109219"/>
                </a:lnTo>
                <a:lnTo>
                  <a:pt x="49872" y="110489"/>
                </a:lnTo>
                <a:lnTo>
                  <a:pt x="46177" y="114300"/>
                </a:lnTo>
                <a:lnTo>
                  <a:pt x="44653" y="115569"/>
                </a:lnTo>
                <a:lnTo>
                  <a:pt x="46685" y="115569"/>
                </a:lnTo>
                <a:lnTo>
                  <a:pt x="47193" y="114300"/>
                </a:lnTo>
                <a:lnTo>
                  <a:pt x="48234" y="114300"/>
                </a:lnTo>
                <a:lnTo>
                  <a:pt x="49085" y="113029"/>
                </a:lnTo>
                <a:lnTo>
                  <a:pt x="49745" y="113029"/>
                </a:lnTo>
                <a:lnTo>
                  <a:pt x="50177" y="111760"/>
                </a:lnTo>
                <a:lnTo>
                  <a:pt x="51384" y="111760"/>
                </a:lnTo>
                <a:lnTo>
                  <a:pt x="53378" y="110489"/>
                </a:lnTo>
                <a:lnTo>
                  <a:pt x="53949" y="109219"/>
                </a:lnTo>
                <a:close/>
              </a:path>
              <a:path w="206375" h="326390">
                <a:moveTo>
                  <a:pt x="72074" y="115370"/>
                </a:moveTo>
                <a:lnTo>
                  <a:pt x="71869" y="115569"/>
                </a:lnTo>
                <a:lnTo>
                  <a:pt x="72072" y="115569"/>
                </a:lnTo>
                <a:lnTo>
                  <a:pt x="72074" y="115370"/>
                </a:lnTo>
                <a:close/>
              </a:path>
              <a:path w="206375" h="326390">
                <a:moveTo>
                  <a:pt x="88304" y="114150"/>
                </a:moveTo>
                <a:lnTo>
                  <a:pt x="88023" y="114300"/>
                </a:lnTo>
                <a:lnTo>
                  <a:pt x="87426" y="115569"/>
                </a:lnTo>
                <a:lnTo>
                  <a:pt x="88049" y="115569"/>
                </a:lnTo>
                <a:lnTo>
                  <a:pt x="89573" y="114300"/>
                </a:lnTo>
                <a:lnTo>
                  <a:pt x="88226" y="114300"/>
                </a:lnTo>
                <a:lnTo>
                  <a:pt x="88304" y="114150"/>
                </a:lnTo>
                <a:close/>
              </a:path>
              <a:path w="206375" h="326390">
                <a:moveTo>
                  <a:pt x="95937" y="115452"/>
                </a:moveTo>
                <a:lnTo>
                  <a:pt x="95406" y="115569"/>
                </a:lnTo>
                <a:lnTo>
                  <a:pt x="95937" y="115452"/>
                </a:lnTo>
                <a:close/>
              </a:path>
              <a:path w="206375" h="326390">
                <a:moveTo>
                  <a:pt x="134556" y="109219"/>
                </a:moveTo>
                <a:lnTo>
                  <a:pt x="132816" y="109219"/>
                </a:lnTo>
                <a:lnTo>
                  <a:pt x="132194" y="110489"/>
                </a:lnTo>
                <a:lnTo>
                  <a:pt x="127774" y="111760"/>
                </a:lnTo>
                <a:lnTo>
                  <a:pt x="131432" y="111760"/>
                </a:lnTo>
                <a:lnTo>
                  <a:pt x="130733" y="113029"/>
                </a:lnTo>
                <a:lnTo>
                  <a:pt x="128625" y="113029"/>
                </a:lnTo>
                <a:lnTo>
                  <a:pt x="126872" y="114300"/>
                </a:lnTo>
                <a:lnTo>
                  <a:pt x="125361" y="115569"/>
                </a:lnTo>
                <a:lnTo>
                  <a:pt x="128219" y="115569"/>
                </a:lnTo>
                <a:lnTo>
                  <a:pt x="133438" y="111760"/>
                </a:lnTo>
                <a:lnTo>
                  <a:pt x="134556" y="109219"/>
                </a:lnTo>
                <a:close/>
              </a:path>
              <a:path w="206375" h="326390">
                <a:moveTo>
                  <a:pt x="106339" y="112940"/>
                </a:moveTo>
                <a:lnTo>
                  <a:pt x="105616" y="113029"/>
                </a:lnTo>
                <a:lnTo>
                  <a:pt x="95937" y="115452"/>
                </a:lnTo>
                <a:lnTo>
                  <a:pt x="101124" y="114300"/>
                </a:lnTo>
                <a:lnTo>
                  <a:pt x="106339" y="112940"/>
                </a:lnTo>
                <a:close/>
              </a:path>
              <a:path w="206375" h="326390">
                <a:moveTo>
                  <a:pt x="91719" y="107950"/>
                </a:moveTo>
                <a:lnTo>
                  <a:pt x="84429" y="107950"/>
                </a:lnTo>
                <a:lnTo>
                  <a:pt x="81991" y="109219"/>
                </a:lnTo>
                <a:lnTo>
                  <a:pt x="80416" y="110489"/>
                </a:lnTo>
                <a:lnTo>
                  <a:pt x="79527" y="110489"/>
                </a:lnTo>
                <a:lnTo>
                  <a:pt x="77165" y="111760"/>
                </a:lnTo>
                <a:lnTo>
                  <a:pt x="77812" y="111760"/>
                </a:lnTo>
                <a:lnTo>
                  <a:pt x="75476" y="113029"/>
                </a:lnTo>
                <a:lnTo>
                  <a:pt x="72081" y="114638"/>
                </a:lnTo>
                <a:lnTo>
                  <a:pt x="72074" y="115370"/>
                </a:lnTo>
                <a:lnTo>
                  <a:pt x="73177" y="114300"/>
                </a:lnTo>
                <a:lnTo>
                  <a:pt x="74320" y="114300"/>
                </a:lnTo>
                <a:lnTo>
                  <a:pt x="76619" y="113029"/>
                </a:lnTo>
                <a:lnTo>
                  <a:pt x="82626" y="110489"/>
                </a:lnTo>
                <a:lnTo>
                  <a:pt x="85305" y="109219"/>
                </a:lnTo>
                <a:lnTo>
                  <a:pt x="92278" y="109219"/>
                </a:lnTo>
                <a:lnTo>
                  <a:pt x="91719" y="107950"/>
                </a:lnTo>
                <a:close/>
              </a:path>
              <a:path w="206375" h="326390">
                <a:moveTo>
                  <a:pt x="72083" y="114466"/>
                </a:moveTo>
                <a:lnTo>
                  <a:pt x="71933" y="114709"/>
                </a:lnTo>
                <a:lnTo>
                  <a:pt x="72081" y="114638"/>
                </a:lnTo>
                <a:lnTo>
                  <a:pt x="72083" y="114466"/>
                </a:lnTo>
                <a:close/>
              </a:path>
              <a:path w="206375" h="326390">
                <a:moveTo>
                  <a:pt x="72186" y="114300"/>
                </a:moveTo>
                <a:lnTo>
                  <a:pt x="72083" y="114466"/>
                </a:lnTo>
                <a:lnTo>
                  <a:pt x="72186" y="114300"/>
                </a:lnTo>
                <a:close/>
              </a:path>
              <a:path w="206375" h="326390">
                <a:moveTo>
                  <a:pt x="49745" y="113029"/>
                </a:moveTo>
                <a:lnTo>
                  <a:pt x="49085" y="113029"/>
                </a:lnTo>
                <a:lnTo>
                  <a:pt x="49314" y="114300"/>
                </a:lnTo>
                <a:lnTo>
                  <a:pt x="49745" y="113029"/>
                </a:lnTo>
                <a:close/>
              </a:path>
              <a:path w="206375" h="326390">
                <a:moveTo>
                  <a:pt x="137960" y="113029"/>
                </a:moveTo>
                <a:lnTo>
                  <a:pt x="138201" y="114300"/>
                </a:lnTo>
                <a:lnTo>
                  <a:pt x="138620" y="114300"/>
                </a:lnTo>
                <a:lnTo>
                  <a:pt x="137960" y="113029"/>
                </a:lnTo>
                <a:close/>
              </a:path>
              <a:path w="206375" h="326390">
                <a:moveTo>
                  <a:pt x="138887" y="109219"/>
                </a:moveTo>
                <a:lnTo>
                  <a:pt x="138531" y="110489"/>
                </a:lnTo>
                <a:lnTo>
                  <a:pt x="144208" y="114300"/>
                </a:lnTo>
                <a:lnTo>
                  <a:pt x="146507" y="114300"/>
                </a:lnTo>
                <a:lnTo>
                  <a:pt x="144157" y="113029"/>
                </a:lnTo>
                <a:lnTo>
                  <a:pt x="140385" y="110489"/>
                </a:lnTo>
                <a:lnTo>
                  <a:pt x="138887" y="109219"/>
                </a:lnTo>
                <a:close/>
              </a:path>
              <a:path w="206375" h="326390">
                <a:moveTo>
                  <a:pt x="147142" y="111760"/>
                </a:moveTo>
                <a:lnTo>
                  <a:pt x="145986" y="111760"/>
                </a:lnTo>
                <a:lnTo>
                  <a:pt x="147700" y="114300"/>
                </a:lnTo>
                <a:lnTo>
                  <a:pt x="153225" y="114300"/>
                </a:lnTo>
                <a:lnTo>
                  <a:pt x="154952" y="113029"/>
                </a:lnTo>
                <a:lnTo>
                  <a:pt x="148501" y="113029"/>
                </a:lnTo>
                <a:lnTo>
                  <a:pt x="147142" y="111760"/>
                </a:lnTo>
                <a:close/>
              </a:path>
              <a:path w="206375" h="326390">
                <a:moveTo>
                  <a:pt x="194398" y="113029"/>
                </a:moveTo>
                <a:lnTo>
                  <a:pt x="194055" y="113029"/>
                </a:lnTo>
                <a:lnTo>
                  <a:pt x="192925" y="114300"/>
                </a:lnTo>
                <a:lnTo>
                  <a:pt x="193116" y="114300"/>
                </a:lnTo>
                <a:lnTo>
                  <a:pt x="194398" y="113029"/>
                </a:lnTo>
                <a:close/>
              </a:path>
              <a:path w="206375" h="326390">
                <a:moveTo>
                  <a:pt x="90042" y="113029"/>
                </a:moveTo>
                <a:lnTo>
                  <a:pt x="88887" y="113029"/>
                </a:lnTo>
                <a:lnTo>
                  <a:pt x="88304" y="114150"/>
                </a:lnTo>
                <a:lnTo>
                  <a:pt x="89857" y="113324"/>
                </a:lnTo>
                <a:lnTo>
                  <a:pt x="90042" y="113029"/>
                </a:lnTo>
                <a:close/>
              </a:path>
              <a:path w="206375" h="326390">
                <a:moveTo>
                  <a:pt x="60197" y="110489"/>
                </a:moveTo>
                <a:lnTo>
                  <a:pt x="58661" y="110489"/>
                </a:lnTo>
                <a:lnTo>
                  <a:pt x="58407" y="111760"/>
                </a:lnTo>
                <a:lnTo>
                  <a:pt x="58318" y="113029"/>
                </a:lnTo>
                <a:lnTo>
                  <a:pt x="60756" y="113029"/>
                </a:lnTo>
                <a:lnTo>
                  <a:pt x="61747" y="111760"/>
                </a:lnTo>
                <a:lnTo>
                  <a:pt x="59804" y="111760"/>
                </a:lnTo>
                <a:lnTo>
                  <a:pt x="60197" y="110489"/>
                </a:lnTo>
                <a:close/>
              </a:path>
              <a:path w="206375" h="326390">
                <a:moveTo>
                  <a:pt x="87515" y="111760"/>
                </a:moveTo>
                <a:lnTo>
                  <a:pt x="85775" y="113029"/>
                </a:lnTo>
                <a:lnTo>
                  <a:pt x="87731" y="113029"/>
                </a:lnTo>
                <a:lnTo>
                  <a:pt x="87515" y="111760"/>
                </a:lnTo>
                <a:close/>
              </a:path>
              <a:path w="206375" h="326390">
                <a:moveTo>
                  <a:pt x="90716" y="111760"/>
                </a:moveTo>
                <a:lnTo>
                  <a:pt x="89496" y="111760"/>
                </a:lnTo>
                <a:lnTo>
                  <a:pt x="89458" y="113029"/>
                </a:lnTo>
                <a:lnTo>
                  <a:pt x="90716" y="111760"/>
                </a:lnTo>
                <a:close/>
              </a:path>
              <a:path w="206375" h="326390">
                <a:moveTo>
                  <a:pt x="163233" y="110489"/>
                </a:moveTo>
                <a:lnTo>
                  <a:pt x="158902" y="110489"/>
                </a:lnTo>
                <a:lnTo>
                  <a:pt x="150431" y="113029"/>
                </a:lnTo>
                <a:lnTo>
                  <a:pt x="154952" y="113029"/>
                </a:lnTo>
                <a:lnTo>
                  <a:pt x="159308" y="111760"/>
                </a:lnTo>
                <a:lnTo>
                  <a:pt x="161880" y="111760"/>
                </a:lnTo>
                <a:lnTo>
                  <a:pt x="163233" y="110489"/>
                </a:lnTo>
                <a:close/>
              </a:path>
              <a:path w="206375" h="326390">
                <a:moveTo>
                  <a:pt x="161880" y="111760"/>
                </a:moveTo>
                <a:lnTo>
                  <a:pt x="160540" y="111760"/>
                </a:lnTo>
                <a:lnTo>
                  <a:pt x="160527" y="113029"/>
                </a:lnTo>
                <a:lnTo>
                  <a:pt x="161880" y="111760"/>
                </a:lnTo>
                <a:close/>
              </a:path>
              <a:path w="206375" h="326390">
                <a:moveTo>
                  <a:pt x="163238" y="112544"/>
                </a:moveTo>
                <a:lnTo>
                  <a:pt x="162407" y="113029"/>
                </a:lnTo>
                <a:lnTo>
                  <a:pt x="163131" y="113029"/>
                </a:lnTo>
                <a:lnTo>
                  <a:pt x="163238" y="112544"/>
                </a:lnTo>
                <a:close/>
              </a:path>
              <a:path w="206375" h="326390">
                <a:moveTo>
                  <a:pt x="158052" y="105695"/>
                </a:moveTo>
                <a:lnTo>
                  <a:pt x="161775" y="109094"/>
                </a:lnTo>
                <a:lnTo>
                  <a:pt x="161825" y="109279"/>
                </a:lnTo>
                <a:lnTo>
                  <a:pt x="160058" y="110489"/>
                </a:lnTo>
                <a:lnTo>
                  <a:pt x="167144" y="110489"/>
                </a:lnTo>
                <a:lnTo>
                  <a:pt x="165938" y="113029"/>
                </a:lnTo>
                <a:lnTo>
                  <a:pt x="168020" y="111760"/>
                </a:lnTo>
                <a:lnTo>
                  <a:pt x="167309" y="110489"/>
                </a:lnTo>
                <a:lnTo>
                  <a:pt x="170408" y="109219"/>
                </a:lnTo>
                <a:lnTo>
                  <a:pt x="164604" y="109219"/>
                </a:lnTo>
                <a:lnTo>
                  <a:pt x="161975" y="107950"/>
                </a:lnTo>
                <a:lnTo>
                  <a:pt x="158052" y="105695"/>
                </a:lnTo>
                <a:close/>
              </a:path>
              <a:path w="206375" h="326390">
                <a:moveTo>
                  <a:pt x="127546" y="107950"/>
                </a:moveTo>
                <a:lnTo>
                  <a:pt x="120186" y="109219"/>
                </a:lnTo>
                <a:lnTo>
                  <a:pt x="110867" y="111760"/>
                </a:lnTo>
                <a:lnTo>
                  <a:pt x="106339" y="112940"/>
                </a:lnTo>
                <a:lnTo>
                  <a:pt x="115873" y="111760"/>
                </a:lnTo>
                <a:lnTo>
                  <a:pt x="123946" y="109219"/>
                </a:lnTo>
                <a:lnTo>
                  <a:pt x="127546" y="107950"/>
                </a:lnTo>
                <a:close/>
              </a:path>
              <a:path w="206375" h="326390">
                <a:moveTo>
                  <a:pt x="167144" y="110489"/>
                </a:moveTo>
                <a:lnTo>
                  <a:pt x="163233" y="110489"/>
                </a:lnTo>
                <a:lnTo>
                  <a:pt x="163410" y="111760"/>
                </a:lnTo>
                <a:lnTo>
                  <a:pt x="163238" y="112544"/>
                </a:lnTo>
                <a:lnTo>
                  <a:pt x="164579" y="111760"/>
                </a:lnTo>
                <a:lnTo>
                  <a:pt x="163614" y="111760"/>
                </a:lnTo>
                <a:lnTo>
                  <a:pt x="167144" y="110489"/>
                </a:lnTo>
                <a:close/>
              </a:path>
              <a:path w="206375" h="326390">
                <a:moveTo>
                  <a:pt x="65125" y="109219"/>
                </a:moveTo>
                <a:lnTo>
                  <a:pt x="59804" y="111760"/>
                </a:lnTo>
                <a:lnTo>
                  <a:pt x="61747" y="111760"/>
                </a:lnTo>
                <a:lnTo>
                  <a:pt x="63906" y="110489"/>
                </a:lnTo>
                <a:lnTo>
                  <a:pt x="65125" y="109219"/>
                </a:lnTo>
                <a:close/>
              </a:path>
              <a:path w="206375" h="326390">
                <a:moveTo>
                  <a:pt x="88734" y="109219"/>
                </a:moveTo>
                <a:lnTo>
                  <a:pt x="87274" y="109219"/>
                </a:lnTo>
                <a:lnTo>
                  <a:pt x="85648" y="110489"/>
                </a:lnTo>
                <a:lnTo>
                  <a:pt x="84493" y="111760"/>
                </a:lnTo>
                <a:lnTo>
                  <a:pt x="86105" y="110489"/>
                </a:lnTo>
                <a:lnTo>
                  <a:pt x="88734" y="109219"/>
                </a:lnTo>
                <a:close/>
              </a:path>
              <a:path w="206375" h="326390">
                <a:moveTo>
                  <a:pt x="92278" y="109219"/>
                </a:moveTo>
                <a:lnTo>
                  <a:pt x="89966" y="109219"/>
                </a:lnTo>
                <a:lnTo>
                  <a:pt x="87579" y="110489"/>
                </a:lnTo>
                <a:lnTo>
                  <a:pt x="88125" y="111760"/>
                </a:lnTo>
                <a:lnTo>
                  <a:pt x="89623" y="110489"/>
                </a:lnTo>
                <a:lnTo>
                  <a:pt x="92836" y="110489"/>
                </a:lnTo>
                <a:lnTo>
                  <a:pt x="92278" y="109219"/>
                </a:lnTo>
                <a:close/>
              </a:path>
              <a:path w="206375" h="326390">
                <a:moveTo>
                  <a:pt x="171322" y="110489"/>
                </a:moveTo>
                <a:lnTo>
                  <a:pt x="169925" y="110489"/>
                </a:lnTo>
                <a:lnTo>
                  <a:pt x="169443" y="111760"/>
                </a:lnTo>
                <a:lnTo>
                  <a:pt x="171322" y="110489"/>
                </a:lnTo>
                <a:close/>
              </a:path>
              <a:path w="206375" h="326390">
                <a:moveTo>
                  <a:pt x="61506" y="104139"/>
                </a:moveTo>
                <a:lnTo>
                  <a:pt x="60566" y="104139"/>
                </a:lnTo>
                <a:lnTo>
                  <a:pt x="59816" y="105410"/>
                </a:lnTo>
                <a:lnTo>
                  <a:pt x="59730" y="105695"/>
                </a:lnTo>
                <a:lnTo>
                  <a:pt x="59347" y="107950"/>
                </a:lnTo>
                <a:lnTo>
                  <a:pt x="58991" y="109219"/>
                </a:lnTo>
                <a:lnTo>
                  <a:pt x="58445" y="109219"/>
                </a:lnTo>
                <a:lnTo>
                  <a:pt x="57315" y="110489"/>
                </a:lnTo>
                <a:lnTo>
                  <a:pt x="60032" y="110489"/>
                </a:lnTo>
                <a:lnTo>
                  <a:pt x="60185" y="109219"/>
                </a:lnTo>
                <a:lnTo>
                  <a:pt x="60591" y="109008"/>
                </a:lnTo>
                <a:lnTo>
                  <a:pt x="60845" y="107950"/>
                </a:lnTo>
                <a:lnTo>
                  <a:pt x="61188" y="106679"/>
                </a:lnTo>
                <a:lnTo>
                  <a:pt x="61213" y="105410"/>
                </a:lnTo>
                <a:lnTo>
                  <a:pt x="61506" y="104139"/>
                </a:lnTo>
                <a:close/>
              </a:path>
              <a:path w="206375" h="326390">
                <a:moveTo>
                  <a:pt x="77806" y="101600"/>
                </a:moveTo>
                <a:lnTo>
                  <a:pt x="77571" y="101600"/>
                </a:lnTo>
                <a:lnTo>
                  <a:pt x="74383" y="102869"/>
                </a:lnTo>
                <a:lnTo>
                  <a:pt x="70992" y="105410"/>
                </a:lnTo>
                <a:lnTo>
                  <a:pt x="65125" y="109219"/>
                </a:lnTo>
                <a:lnTo>
                  <a:pt x="66382" y="109219"/>
                </a:lnTo>
                <a:lnTo>
                  <a:pt x="66039" y="110489"/>
                </a:lnTo>
                <a:lnTo>
                  <a:pt x="66535" y="110489"/>
                </a:lnTo>
                <a:lnTo>
                  <a:pt x="67140" y="109279"/>
                </a:lnTo>
                <a:lnTo>
                  <a:pt x="67246" y="107950"/>
                </a:lnTo>
                <a:lnTo>
                  <a:pt x="68808" y="107950"/>
                </a:lnTo>
                <a:lnTo>
                  <a:pt x="69316" y="106679"/>
                </a:lnTo>
                <a:lnTo>
                  <a:pt x="70370" y="106679"/>
                </a:lnTo>
                <a:lnTo>
                  <a:pt x="72415" y="105410"/>
                </a:lnTo>
                <a:lnTo>
                  <a:pt x="77806" y="101600"/>
                </a:lnTo>
                <a:close/>
              </a:path>
              <a:path w="206375" h="326390">
                <a:moveTo>
                  <a:pt x="68808" y="107950"/>
                </a:moveTo>
                <a:lnTo>
                  <a:pt x="67792" y="107950"/>
                </a:lnTo>
                <a:lnTo>
                  <a:pt x="67614" y="109219"/>
                </a:lnTo>
                <a:lnTo>
                  <a:pt x="67487" y="110489"/>
                </a:lnTo>
                <a:lnTo>
                  <a:pt x="68262" y="109279"/>
                </a:lnTo>
                <a:lnTo>
                  <a:pt x="68808" y="107950"/>
                </a:lnTo>
                <a:close/>
              </a:path>
              <a:path w="206375" h="326390">
                <a:moveTo>
                  <a:pt x="86613" y="109219"/>
                </a:moveTo>
                <a:lnTo>
                  <a:pt x="85305" y="109219"/>
                </a:lnTo>
                <a:lnTo>
                  <a:pt x="84594" y="110489"/>
                </a:lnTo>
                <a:lnTo>
                  <a:pt x="85420" y="110489"/>
                </a:lnTo>
                <a:lnTo>
                  <a:pt x="86613" y="109219"/>
                </a:lnTo>
                <a:close/>
              </a:path>
              <a:path w="206375" h="326390">
                <a:moveTo>
                  <a:pt x="101654" y="109279"/>
                </a:moveTo>
                <a:lnTo>
                  <a:pt x="100431" y="110489"/>
                </a:lnTo>
                <a:lnTo>
                  <a:pt x="101206" y="110489"/>
                </a:lnTo>
                <a:lnTo>
                  <a:pt x="101654" y="109279"/>
                </a:lnTo>
                <a:close/>
              </a:path>
              <a:path w="206375" h="326390">
                <a:moveTo>
                  <a:pt x="135204" y="106679"/>
                </a:moveTo>
                <a:lnTo>
                  <a:pt x="133718" y="106679"/>
                </a:lnTo>
                <a:lnTo>
                  <a:pt x="132511" y="107950"/>
                </a:lnTo>
                <a:lnTo>
                  <a:pt x="130174" y="109219"/>
                </a:lnTo>
                <a:lnTo>
                  <a:pt x="128460" y="110489"/>
                </a:lnTo>
                <a:lnTo>
                  <a:pt x="131648" y="110489"/>
                </a:lnTo>
                <a:lnTo>
                  <a:pt x="132816" y="109219"/>
                </a:lnTo>
                <a:lnTo>
                  <a:pt x="134556" y="109219"/>
                </a:lnTo>
                <a:lnTo>
                  <a:pt x="137071" y="107950"/>
                </a:lnTo>
                <a:lnTo>
                  <a:pt x="135229" y="107950"/>
                </a:lnTo>
                <a:lnTo>
                  <a:pt x="135204" y="106679"/>
                </a:lnTo>
                <a:close/>
              </a:path>
              <a:path w="206375" h="326390">
                <a:moveTo>
                  <a:pt x="158991" y="109219"/>
                </a:moveTo>
                <a:lnTo>
                  <a:pt x="157848" y="109219"/>
                </a:lnTo>
                <a:lnTo>
                  <a:pt x="158838" y="110489"/>
                </a:lnTo>
                <a:lnTo>
                  <a:pt x="160058" y="110489"/>
                </a:lnTo>
                <a:lnTo>
                  <a:pt x="158991" y="109219"/>
                </a:lnTo>
                <a:close/>
              </a:path>
              <a:path w="206375" h="326390">
                <a:moveTo>
                  <a:pt x="169992" y="110316"/>
                </a:moveTo>
                <a:lnTo>
                  <a:pt x="169735" y="110489"/>
                </a:lnTo>
                <a:lnTo>
                  <a:pt x="169925" y="110489"/>
                </a:lnTo>
                <a:lnTo>
                  <a:pt x="169992" y="110316"/>
                </a:lnTo>
                <a:close/>
              </a:path>
              <a:path w="206375" h="326390">
                <a:moveTo>
                  <a:pt x="158965" y="103852"/>
                </a:moveTo>
                <a:lnTo>
                  <a:pt x="162839" y="106679"/>
                </a:lnTo>
                <a:lnTo>
                  <a:pt x="164642" y="107950"/>
                </a:lnTo>
                <a:lnTo>
                  <a:pt x="164604" y="109219"/>
                </a:lnTo>
                <a:lnTo>
                  <a:pt x="170408" y="109219"/>
                </a:lnTo>
                <a:lnTo>
                  <a:pt x="169992" y="110316"/>
                </a:lnTo>
                <a:lnTo>
                  <a:pt x="173481" y="107950"/>
                </a:lnTo>
                <a:lnTo>
                  <a:pt x="165773" y="107950"/>
                </a:lnTo>
                <a:lnTo>
                  <a:pt x="164630" y="106679"/>
                </a:lnTo>
                <a:lnTo>
                  <a:pt x="158965" y="103852"/>
                </a:lnTo>
                <a:close/>
              </a:path>
              <a:path w="206375" h="326390">
                <a:moveTo>
                  <a:pt x="101714" y="109219"/>
                </a:moveTo>
                <a:close/>
              </a:path>
              <a:path w="206375" h="326390">
                <a:moveTo>
                  <a:pt x="81902" y="91439"/>
                </a:moveTo>
                <a:lnTo>
                  <a:pt x="73088" y="91439"/>
                </a:lnTo>
                <a:lnTo>
                  <a:pt x="67346" y="96531"/>
                </a:lnTo>
                <a:lnTo>
                  <a:pt x="64198" y="99060"/>
                </a:lnTo>
                <a:lnTo>
                  <a:pt x="62407" y="100329"/>
                </a:lnTo>
                <a:lnTo>
                  <a:pt x="57540" y="104205"/>
                </a:lnTo>
                <a:lnTo>
                  <a:pt x="56311" y="105410"/>
                </a:lnTo>
                <a:lnTo>
                  <a:pt x="53149" y="109219"/>
                </a:lnTo>
                <a:lnTo>
                  <a:pt x="55016" y="109219"/>
                </a:lnTo>
                <a:lnTo>
                  <a:pt x="55524" y="107950"/>
                </a:lnTo>
                <a:lnTo>
                  <a:pt x="57480" y="106679"/>
                </a:lnTo>
                <a:lnTo>
                  <a:pt x="58432" y="106679"/>
                </a:lnTo>
                <a:lnTo>
                  <a:pt x="59778" y="105410"/>
                </a:lnTo>
                <a:lnTo>
                  <a:pt x="60566" y="104139"/>
                </a:lnTo>
                <a:lnTo>
                  <a:pt x="61772" y="104139"/>
                </a:lnTo>
                <a:lnTo>
                  <a:pt x="62039" y="102869"/>
                </a:lnTo>
                <a:lnTo>
                  <a:pt x="64185" y="100329"/>
                </a:lnTo>
                <a:lnTo>
                  <a:pt x="65417" y="100329"/>
                </a:lnTo>
                <a:lnTo>
                  <a:pt x="67937" y="97754"/>
                </a:lnTo>
                <a:lnTo>
                  <a:pt x="72605" y="93979"/>
                </a:lnTo>
                <a:lnTo>
                  <a:pt x="75945" y="92710"/>
                </a:lnTo>
                <a:lnTo>
                  <a:pt x="83184" y="92710"/>
                </a:lnTo>
                <a:lnTo>
                  <a:pt x="81902" y="91439"/>
                </a:lnTo>
                <a:close/>
              </a:path>
              <a:path w="206375" h="326390">
                <a:moveTo>
                  <a:pt x="61524" y="108522"/>
                </a:moveTo>
                <a:lnTo>
                  <a:pt x="60591" y="109008"/>
                </a:lnTo>
                <a:lnTo>
                  <a:pt x="60540" y="109219"/>
                </a:lnTo>
                <a:lnTo>
                  <a:pt x="61524" y="108522"/>
                </a:lnTo>
                <a:close/>
              </a:path>
              <a:path w="206375" h="326390">
                <a:moveTo>
                  <a:pt x="105346" y="107950"/>
                </a:moveTo>
                <a:lnTo>
                  <a:pt x="98932" y="107950"/>
                </a:lnTo>
                <a:lnTo>
                  <a:pt x="99415" y="109219"/>
                </a:lnTo>
                <a:lnTo>
                  <a:pt x="103289" y="109219"/>
                </a:lnTo>
                <a:lnTo>
                  <a:pt x="105346" y="107950"/>
                </a:lnTo>
                <a:close/>
              </a:path>
              <a:path w="206375" h="326390">
                <a:moveTo>
                  <a:pt x="157576" y="108487"/>
                </a:moveTo>
                <a:lnTo>
                  <a:pt x="157759" y="109219"/>
                </a:lnTo>
                <a:lnTo>
                  <a:pt x="158140" y="109219"/>
                </a:lnTo>
                <a:lnTo>
                  <a:pt x="157576" y="108487"/>
                </a:lnTo>
                <a:close/>
              </a:path>
              <a:path w="206375" h="326390">
                <a:moveTo>
                  <a:pt x="195548" y="109094"/>
                </a:moveTo>
                <a:lnTo>
                  <a:pt x="195097" y="109219"/>
                </a:lnTo>
                <a:lnTo>
                  <a:pt x="195376" y="109219"/>
                </a:lnTo>
                <a:lnTo>
                  <a:pt x="195548" y="109094"/>
                </a:lnTo>
                <a:close/>
              </a:path>
              <a:path w="206375" h="326390">
                <a:moveTo>
                  <a:pt x="198462" y="107950"/>
                </a:moveTo>
                <a:lnTo>
                  <a:pt x="197116" y="107950"/>
                </a:lnTo>
                <a:lnTo>
                  <a:pt x="195548" y="109094"/>
                </a:lnTo>
                <a:lnTo>
                  <a:pt x="198384" y="108306"/>
                </a:lnTo>
                <a:lnTo>
                  <a:pt x="198462" y="107950"/>
                </a:lnTo>
                <a:close/>
              </a:path>
              <a:path w="206375" h="326390">
                <a:moveTo>
                  <a:pt x="78790" y="95250"/>
                </a:moveTo>
                <a:lnTo>
                  <a:pt x="77825" y="95250"/>
                </a:lnTo>
                <a:lnTo>
                  <a:pt x="74002" y="99060"/>
                </a:lnTo>
                <a:lnTo>
                  <a:pt x="71234" y="100329"/>
                </a:lnTo>
                <a:lnTo>
                  <a:pt x="65811" y="105410"/>
                </a:lnTo>
                <a:lnTo>
                  <a:pt x="61524" y="108522"/>
                </a:lnTo>
                <a:lnTo>
                  <a:pt x="65062" y="106679"/>
                </a:lnTo>
                <a:lnTo>
                  <a:pt x="71221" y="101600"/>
                </a:lnTo>
                <a:lnTo>
                  <a:pt x="74968" y="99060"/>
                </a:lnTo>
                <a:lnTo>
                  <a:pt x="78790" y="95250"/>
                </a:lnTo>
                <a:close/>
              </a:path>
              <a:path w="206375" h="326390">
                <a:moveTo>
                  <a:pt x="157441" y="107950"/>
                </a:moveTo>
                <a:lnTo>
                  <a:pt x="157162" y="107950"/>
                </a:lnTo>
                <a:lnTo>
                  <a:pt x="157576" y="108487"/>
                </a:lnTo>
                <a:lnTo>
                  <a:pt x="157441" y="107950"/>
                </a:lnTo>
                <a:close/>
              </a:path>
              <a:path w="206375" h="326390">
                <a:moveTo>
                  <a:pt x="84848" y="106679"/>
                </a:moveTo>
                <a:lnTo>
                  <a:pt x="84226" y="106679"/>
                </a:lnTo>
                <a:lnTo>
                  <a:pt x="83540" y="107950"/>
                </a:lnTo>
                <a:lnTo>
                  <a:pt x="84429" y="107950"/>
                </a:lnTo>
                <a:lnTo>
                  <a:pt x="84848" y="106679"/>
                </a:lnTo>
                <a:close/>
              </a:path>
              <a:path w="206375" h="326390">
                <a:moveTo>
                  <a:pt x="86169" y="106679"/>
                </a:moveTo>
                <a:lnTo>
                  <a:pt x="84848" y="106679"/>
                </a:lnTo>
                <a:lnTo>
                  <a:pt x="84480" y="107950"/>
                </a:lnTo>
                <a:lnTo>
                  <a:pt x="85686" y="107950"/>
                </a:lnTo>
                <a:lnTo>
                  <a:pt x="86169" y="106679"/>
                </a:lnTo>
                <a:close/>
              </a:path>
              <a:path w="206375" h="326390">
                <a:moveTo>
                  <a:pt x="120024" y="94671"/>
                </a:moveTo>
                <a:lnTo>
                  <a:pt x="115081" y="96531"/>
                </a:lnTo>
                <a:lnTo>
                  <a:pt x="109029" y="99060"/>
                </a:lnTo>
                <a:lnTo>
                  <a:pt x="101641" y="101624"/>
                </a:lnTo>
                <a:lnTo>
                  <a:pt x="94310" y="105410"/>
                </a:lnTo>
                <a:lnTo>
                  <a:pt x="86944" y="107950"/>
                </a:lnTo>
                <a:lnTo>
                  <a:pt x="88137" y="107950"/>
                </a:lnTo>
                <a:lnTo>
                  <a:pt x="109265" y="100329"/>
                </a:lnTo>
                <a:lnTo>
                  <a:pt x="116268" y="96519"/>
                </a:lnTo>
                <a:lnTo>
                  <a:pt x="120024" y="94671"/>
                </a:lnTo>
                <a:close/>
              </a:path>
              <a:path w="206375" h="326390">
                <a:moveTo>
                  <a:pt x="120230" y="104139"/>
                </a:moveTo>
                <a:lnTo>
                  <a:pt x="110896" y="104139"/>
                </a:lnTo>
                <a:lnTo>
                  <a:pt x="111112" y="105410"/>
                </a:lnTo>
                <a:lnTo>
                  <a:pt x="110020" y="105410"/>
                </a:lnTo>
                <a:lnTo>
                  <a:pt x="103238" y="107950"/>
                </a:lnTo>
                <a:lnTo>
                  <a:pt x="107810" y="107950"/>
                </a:lnTo>
                <a:lnTo>
                  <a:pt x="109956" y="106679"/>
                </a:lnTo>
                <a:lnTo>
                  <a:pt x="111988" y="106679"/>
                </a:lnTo>
                <a:lnTo>
                  <a:pt x="120230" y="104139"/>
                </a:lnTo>
                <a:close/>
              </a:path>
              <a:path w="206375" h="326390">
                <a:moveTo>
                  <a:pt x="194132" y="80010"/>
                </a:moveTo>
                <a:lnTo>
                  <a:pt x="187729" y="83819"/>
                </a:lnTo>
                <a:lnTo>
                  <a:pt x="179949" y="87629"/>
                </a:lnTo>
                <a:lnTo>
                  <a:pt x="171993" y="91439"/>
                </a:lnTo>
                <a:lnTo>
                  <a:pt x="165061" y="93979"/>
                </a:lnTo>
                <a:lnTo>
                  <a:pt x="159130" y="97789"/>
                </a:lnTo>
                <a:lnTo>
                  <a:pt x="152368" y="100329"/>
                </a:lnTo>
                <a:lnTo>
                  <a:pt x="145177" y="102869"/>
                </a:lnTo>
                <a:lnTo>
                  <a:pt x="136093" y="107950"/>
                </a:lnTo>
                <a:lnTo>
                  <a:pt x="137071" y="107950"/>
                </a:lnTo>
                <a:lnTo>
                  <a:pt x="152968" y="101600"/>
                </a:lnTo>
                <a:lnTo>
                  <a:pt x="159794" y="99060"/>
                </a:lnTo>
                <a:lnTo>
                  <a:pt x="165760" y="95250"/>
                </a:lnTo>
                <a:lnTo>
                  <a:pt x="172412" y="92715"/>
                </a:lnTo>
                <a:lnTo>
                  <a:pt x="178676" y="88900"/>
                </a:lnTo>
                <a:lnTo>
                  <a:pt x="188810" y="83819"/>
                </a:lnTo>
                <a:lnTo>
                  <a:pt x="192608" y="81279"/>
                </a:lnTo>
                <a:lnTo>
                  <a:pt x="194132" y="80010"/>
                </a:lnTo>
                <a:close/>
              </a:path>
              <a:path w="206375" h="326390">
                <a:moveTo>
                  <a:pt x="191300" y="99060"/>
                </a:moveTo>
                <a:lnTo>
                  <a:pt x="189153" y="99060"/>
                </a:lnTo>
                <a:lnTo>
                  <a:pt x="187121" y="100329"/>
                </a:lnTo>
                <a:lnTo>
                  <a:pt x="175336" y="105410"/>
                </a:lnTo>
                <a:lnTo>
                  <a:pt x="171513" y="105410"/>
                </a:lnTo>
                <a:lnTo>
                  <a:pt x="166789" y="107950"/>
                </a:lnTo>
                <a:lnTo>
                  <a:pt x="173481" y="107950"/>
                </a:lnTo>
                <a:lnTo>
                  <a:pt x="175450" y="106679"/>
                </a:lnTo>
                <a:lnTo>
                  <a:pt x="177711" y="106679"/>
                </a:lnTo>
                <a:lnTo>
                  <a:pt x="179679" y="105410"/>
                </a:lnTo>
                <a:lnTo>
                  <a:pt x="191300" y="99060"/>
                </a:lnTo>
                <a:close/>
              </a:path>
              <a:path w="206375" h="326390">
                <a:moveTo>
                  <a:pt x="203348" y="102914"/>
                </a:moveTo>
                <a:lnTo>
                  <a:pt x="201278" y="103420"/>
                </a:lnTo>
                <a:lnTo>
                  <a:pt x="201955" y="105410"/>
                </a:lnTo>
                <a:lnTo>
                  <a:pt x="195770" y="106679"/>
                </a:lnTo>
                <a:lnTo>
                  <a:pt x="194754" y="107950"/>
                </a:lnTo>
                <a:lnTo>
                  <a:pt x="196240" y="107950"/>
                </a:lnTo>
                <a:lnTo>
                  <a:pt x="197904" y="106679"/>
                </a:lnTo>
                <a:lnTo>
                  <a:pt x="201272" y="106679"/>
                </a:lnTo>
                <a:lnTo>
                  <a:pt x="203348" y="102914"/>
                </a:lnTo>
                <a:close/>
              </a:path>
              <a:path w="206375" h="326390">
                <a:moveTo>
                  <a:pt x="104749" y="95250"/>
                </a:moveTo>
                <a:lnTo>
                  <a:pt x="102603" y="95250"/>
                </a:lnTo>
                <a:lnTo>
                  <a:pt x="96545" y="97789"/>
                </a:lnTo>
                <a:lnTo>
                  <a:pt x="92227" y="100329"/>
                </a:lnTo>
                <a:lnTo>
                  <a:pt x="88010" y="102869"/>
                </a:lnTo>
                <a:lnTo>
                  <a:pt x="86588" y="102869"/>
                </a:lnTo>
                <a:lnTo>
                  <a:pt x="86152" y="104116"/>
                </a:lnTo>
                <a:lnTo>
                  <a:pt x="85750" y="105410"/>
                </a:lnTo>
                <a:lnTo>
                  <a:pt x="84734" y="105410"/>
                </a:lnTo>
                <a:lnTo>
                  <a:pt x="84023" y="106679"/>
                </a:lnTo>
                <a:lnTo>
                  <a:pt x="86639" y="106679"/>
                </a:lnTo>
                <a:lnTo>
                  <a:pt x="87236" y="105410"/>
                </a:lnTo>
                <a:lnTo>
                  <a:pt x="91109" y="102869"/>
                </a:lnTo>
                <a:lnTo>
                  <a:pt x="94945" y="101600"/>
                </a:lnTo>
                <a:lnTo>
                  <a:pt x="98809" y="99404"/>
                </a:lnTo>
                <a:lnTo>
                  <a:pt x="98882" y="99060"/>
                </a:lnTo>
                <a:lnTo>
                  <a:pt x="99453" y="99060"/>
                </a:lnTo>
                <a:lnTo>
                  <a:pt x="100152" y="97789"/>
                </a:lnTo>
                <a:lnTo>
                  <a:pt x="102996" y="96519"/>
                </a:lnTo>
                <a:lnTo>
                  <a:pt x="104432" y="96519"/>
                </a:lnTo>
                <a:lnTo>
                  <a:pt x="104749" y="95250"/>
                </a:lnTo>
                <a:close/>
              </a:path>
              <a:path w="206375" h="326390">
                <a:moveTo>
                  <a:pt x="134886" y="105410"/>
                </a:moveTo>
                <a:lnTo>
                  <a:pt x="129832" y="105410"/>
                </a:lnTo>
                <a:lnTo>
                  <a:pt x="129133" y="106679"/>
                </a:lnTo>
                <a:lnTo>
                  <a:pt x="135051" y="106679"/>
                </a:lnTo>
                <a:lnTo>
                  <a:pt x="134886" y="105410"/>
                </a:lnTo>
                <a:close/>
              </a:path>
              <a:path w="206375" h="326390">
                <a:moveTo>
                  <a:pt x="157187" y="104905"/>
                </a:moveTo>
                <a:lnTo>
                  <a:pt x="157556" y="105410"/>
                </a:lnTo>
                <a:lnTo>
                  <a:pt x="158052" y="105695"/>
                </a:lnTo>
                <a:lnTo>
                  <a:pt x="157187" y="104905"/>
                </a:lnTo>
                <a:close/>
              </a:path>
              <a:path w="206375" h="326390">
                <a:moveTo>
                  <a:pt x="86588" y="102869"/>
                </a:moveTo>
                <a:lnTo>
                  <a:pt x="85178" y="102869"/>
                </a:lnTo>
                <a:lnTo>
                  <a:pt x="83570" y="104116"/>
                </a:lnTo>
                <a:lnTo>
                  <a:pt x="82905" y="105410"/>
                </a:lnTo>
                <a:lnTo>
                  <a:pt x="84467" y="104139"/>
                </a:lnTo>
                <a:lnTo>
                  <a:pt x="85572" y="104139"/>
                </a:lnTo>
                <a:lnTo>
                  <a:pt x="86588" y="102869"/>
                </a:lnTo>
                <a:close/>
              </a:path>
              <a:path w="206375" h="326390">
                <a:moveTo>
                  <a:pt x="86034" y="104205"/>
                </a:moveTo>
                <a:lnTo>
                  <a:pt x="84023" y="105410"/>
                </a:lnTo>
                <a:lnTo>
                  <a:pt x="85191" y="105410"/>
                </a:lnTo>
                <a:lnTo>
                  <a:pt x="86034" y="104205"/>
                </a:lnTo>
                <a:close/>
              </a:path>
              <a:path w="206375" h="326390">
                <a:moveTo>
                  <a:pt x="126707" y="104139"/>
                </a:moveTo>
                <a:lnTo>
                  <a:pt x="123113" y="104139"/>
                </a:lnTo>
                <a:lnTo>
                  <a:pt x="122415" y="105410"/>
                </a:lnTo>
                <a:lnTo>
                  <a:pt x="123621" y="105410"/>
                </a:lnTo>
                <a:lnTo>
                  <a:pt x="126707" y="104139"/>
                </a:lnTo>
                <a:close/>
              </a:path>
              <a:path w="206375" h="326390">
                <a:moveTo>
                  <a:pt x="148970" y="90169"/>
                </a:moveTo>
                <a:lnTo>
                  <a:pt x="148640" y="91439"/>
                </a:lnTo>
                <a:lnTo>
                  <a:pt x="152692" y="92710"/>
                </a:lnTo>
                <a:lnTo>
                  <a:pt x="152869" y="93979"/>
                </a:lnTo>
                <a:lnTo>
                  <a:pt x="144894" y="97789"/>
                </a:lnTo>
                <a:lnTo>
                  <a:pt x="143497" y="97789"/>
                </a:lnTo>
                <a:lnTo>
                  <a:pt x="142379" y="99060"/>
                </a:lnTo>
                <a:lnTo>
                  <a:pt x="137312" y="99060"/>
                </a:lnTo>
                <a:lnTo>
                  <a:pt x="139699" y="100329"/>
                </a:lnTo>
                <a:lnTo>
                  <a:pt x="138315" y="101600"/>
                </a:lnTo>
                <a:lnTo>
                  <a:pt x="135534" y="101600"/>
                </a:lnTo>
                <a:lnTo>
                  <a:pt x="135521" y="102869"/>
                </a:lnTo>
                <a:lnTo>
                  <a:pt x="133210" y="102869"/>
                </a:lnTo>
                <a:lnTo>
                  <a:pt x="133248" y="104139"/>
                </a:lnTo>
                <a:lnTo>
                  <a:pt x="128562" y="104139"/>
                </a:lnTo>
                <a:lnTo>
                  <a:pt x="130987" y="105410"/>
                </a:lnTo>
                <a:lnTo>
                  <a:pt x="135394" y="105410"/>
                </a:lnTo>
                <a:lnTo>
                  <a:pt x="136021" y="104205"/>
                </a:lnTo>
                <a:lnTo>
                  <a:pt x="138861" y="102869"/>
                </a:lnTo>
                <a:lnTo>
                  <a:pt x="141020" y="101600"/>
                </a:lnTo>
                <a:lnTo>
                  <a:pt x="146837" y="99060"/>
                </a:lnTo>
                <a:lnTo>
                  <a:pt x="152907" y="95250"/>
                </a:lnTo>
                <a:lnTo>
                  <a:pt x="159804" y="92710"/>
                </a:lnTo>
                <a:lnTo>
                  <a:pt x="153073" y="92710"/>
                </a:lnTo>
                <a:lnTo>
                  <a:pt x="150075" y="91439"/>
                </a:lnTo>
                <a:lnTo>
                  <a:pt x="148970" y="90169"/>
                </a:lnTo>
                <a:close/>
              </a:path>
              <a:path w="206375" h="326390">
                <a:moveTo>
                  <a:pt x="165265" y="102869"/>
                </a:moveTo>
                <a:lnTo>
                  <a:pt x="171449" y="104139"/>
                </a:lnTo>
                <a:lnTo>
                  <a:pt x="171869" y="105410"/>
                </a:lnTo>
                <a:lnTo>
                  <a:pt x="175336" y="105410"/>
                </a:lnTo>
                <a:lnTo>
                  <a:pt x="177152" y="104139"/>
                </a:lnTo>
                <a:lnTo>
                  <a:pt x="172961" y="104139"/>
                </a:lnTo>
                <a:lnTo>
                  <a:pt x="165265" y="102869"/>
                </a:lnTo>
                <a:close/>
              </a:path>
              <a:path w="206375" h="326390">
                <a:moveTo>
                  <a:pt x="199974" y="103739"/>
                </a:moveTo>
                <a:lnTo>
                  <a:pt x="198430" y="104116"/>
                </a:lnTo>
                <a:lnTo>
                  <a:pt x="197827" y="105410"/>
                </a:lnTo>
                <a:lnTo>
                  <a:pt x="199974" y="103739"/>
                </a:lnTo>
                <a:close/>
              </a:path>
              <a:path w="206375" h="326390">
                <a:moveTo>
                  <a:pt x="155701" y="102869"/>
                </a:moveTo>
                <a:lnTo>
                  <a:pt x="155498" y="104139"/>
                </a:lnTo>
                <a:lnTo>
                  <a:pt x="156349" y="104139"/>
                </a:lnTo>
                <a:lnTo>
                  <a:pt x="157187" y="104905"/>
                </a:lnTo>
                <a:lnTo>
                  <a:pt x="155701" y="102869"/>
                </a:lnTo>
                <a:close/>
              </a:path>
              <a:path w="206375" h="326390">
                <a:moveTo>
                  <a:pt x="130619" y="102869"/>
                </a:moveTo>
                <a:lnTo>
                  <a:pt x="115963" y="102869"/>
                </a:lnTo>
                <a:lnTo>
                  <a:pt x="115582" y="104139"/>
                </a:lnTo>
                <a:lnTo>
                  <a:pt x="131673" y="104139"/>
                </a:lnTo>
                <a:lnTo>
                  <a:pt x="130619" y="102869"/>
                </a:lnTo>
                <a:close/>
              </a:path>
              <a:path w="206375" h="326390">
                <a:moveTo>
                  <a:pt x="189359" y="92715"/>
                </a:moveTo>
                <a:lnTo>
                  <a:pt x="179241" y="93953"/>
                </a:lnTo>
                <a:lnTo>
                  <a:pt x="185216" y="93979"/>
                </a:lnTo>
                <a:lnTo>
                  <a:pt x="183426" y="97789"/>
                </a:lnTo>
                <a:lnTo>
                  <a:pt x="180190" y="97789"/>
                </a:lnTo>
                <a:lnTo>
                  <a:pt x="175018" y="102869"/>
                </a:lnTo>
                <a:lnTo>
                  <a:pt x="168694" y="102869"/>
                </a:lnTo>
                <a:lnTo>
                  <a:pt x="172883" y="104116"/>
                </a:lnTo>
                <a:lnTo>
                  <a:pt x="173024" y="104139"/>
                </a:lnTo>
                <a:lnTo>
                  <a:pt x="177152" y="104139"/>
                </a:lnTo>
                <a:lnTo>
                  <a:pt x="178790" y="102869"/>
                </a:lnTo>
                <a:lnTo>
                  <a:pt x="179946" y="101600"/>
                </a:lnTo>
                <a:lnTo>
                  <a:pt x="185889" y="96519"/>
                </a:lnTo>
                <a:lnTo>
                  <a:pt x="189359" y="92715"/>
                </a:lnTo>
                <a:close/>
              </a:path>
              <a:path w="206375" h="326390">
                <a:moveTo>
                  <a:pt x="193725" y="101704"/>
                </a:moveTo>
                <a:lnTo>
                  <a:pt x="191452" y="104139"/>
                </a:lnTo>
                <a:lnTo>
                  <a:pt x="194513" y="104139"/>
                </a:lnTo>
                <a:lnTo>
                  <a:pt x="193725" y="101704"/>
                </a:lnTo>
                <a:close/>
              </a:path>
              <a:path w="206375" h="326390">
                <a:moveTo>
                  <a:pt x="157619" y="102869"/>
                </a:moveTo>
                <a:lnTo>
                  <a:pt x="156997" y="102869"/>
                </a:lnTo>
                <a:lnTo>
                  <a:pt x="158965" y="103852"/>
                </a:lnTo>
                <a:lnTo>
                  <a:pt x="157619" y="102869"/>
                </a:lnTo>
                <a:close/>
              </a:path>
              <a:path w="206375" h="326390">
                <a:moveTo>
                  <a:pt x="201091" y="102869"/>
                </a:moveTo>
                <a:lnTo>
                  <a:pt x="199974" y="103739"/>
                </a:lnTo>
                <a:lnTo>
                  <a:pt x="201278" y="103420"/>
                </a:lnTo>
                <a:lnTo>
                  <a:pt x="201091" y="102869"/>
                </a:lnTo>
                <a:close/>
              </a:path>
              <a:path w="206375" h="326390">
                <a:moveTo>
                  <a:pt x="65417" y="100329"/>
                </a:moveTo>
                <a:lnTo>
                  <a:pt x="64668" y="100329"/>
                </a:lnTo>
                <a:lnTo>
                  <a:pt x="64465" y="101600"/>
                </a:lnTo>
                <a:lnTo>
                  <a:pt x="64338" y="102869"/>
                </a:lnTo>
                <a:lnTo>
                  <a:pt x="65023" y="101600"/>
                </a:lnTo>
                <a:lnTo>
                  <a:pt x="65417" y="100329"/>
                </a:lnTo>
                <a:close/>
              </a:path>
              <a:path w="206375" h="326390">
                <a:moveTo>
                  <a:pt x="83515" y="100329"/>
                </a:moveTo>
                <a:lnTo>
                  <a:pt x="82295" y="100329"/>
                </a:lnTo>
                <a:lnTo>
                  <a:pt x="81610" y="101600"/>
                </a:lnTo>
                <a:lnTo>
                  <a:pt x="80708" y="102869"/>
                </a:lnTo>
                <a:lnTo>
                  <a:pt x="81673" y="101600"/>
                </a:lnTo>
                <a:lnTo>
                  <a:pt x="82537" y="101600"/>
                </a:lnTo>
                <a:lnTo>
                  <a:pt x="83515" y="100329"/>
                </a:lnTo>
                <a:close/>
              </a:path>
              <a:path w="206375" h="326390">
                <a:moveTo>
                  <a:pt x="86296" y="101600"/>
                </a:moveTo>
                <a:lnTo>
                  <a:pt x="84975" y="101600"/>
                </a:lnTo>
                <a:lnTo>
                  <a:pt x="84493" y="102869"/>
                </a:lnTo>
                <a:lnTo>
                  <a:pt x="85178" y="102869"/>
                </a:lnTo>
                <a:lnTo>
                  <a:pt x="86296" y="101600"/>
                </a:lnTo>
                <a:close/>
              </a:path>
              <a:path w="206375" h="326390">
                <a:moveTo>
                  <a:pt x="88633" y="100329"/>
                </a:moveTo>
                <a:lnTo>
                  <a:pt x="86588" y="100329"/>
                </a:lnTo>
                <a:lnTo>
                  <a:pt x="86194" y="101600"/>
                </a:lnTo>
                <a:lnTo>
                  <a:pt x="86804" y="101600"/>
                </a:lnTo>
                <a:lnTo>
                  <a:pt x="86169" y="102869"/>
                </a:lnTo>
                <a:lnTo>
                  <a:pt x="88010" y="102869"/>
                </a:lnTo>
                <a:lnTo>
                  <a:pt x="88383" y="101704"/>
                </a:lnTo>
                <a:lnTo>
                  <a:pt x="88633" y="100329"/>
                </a:lnTo>
                <a:close/>
              </a:path>
              <a:path w="206375" h="326390">
                <a:moveTo>
                  <a:pt x="128638" y="96519"/>
                </a:moveTo>
                <a:lnTo>
                  <a:pt x="125933" y="96519"/>
                </a:lnTo>
                <a:lnTo>
                  <a:pt x="125971" y="97789"/>
                </a:lnTo>
                <a:lnTo>
                  <a:pt x="123913" y="99060"/>
                </a:lnTo>
                <a:lnTo>
                  <a:pt x="123062" y="99060"/>
                </a:lnTo>
                <a:lnTo>
                  <a:pt x="120573" y="101600"/>
                </a:lnTo>
                <a:lnTo>
                  <a:pt x="117297" y="101600"/>
                </a:lnTo>
                <a:lnTo>
                  <a:pt x="117906" y="102869"/>
                </a:lnTo>
                <a:lnTo>
                  <a:pt x="122872" y="102869"/>
                </a:lnTo>
                <a:lnTo>
                  <a:pt x="129150" y="97789"/>
                </a:lnTo>
                <a:lnTo>
                  <a:pt x="127749" y="97789"/>
                </a:lnTo>
                <a:lnTo>
                  <a:pt x="128638" y="96519"/>
                </a:lnTo>
                <a:close/>
              </a:path>
              <a:path w="206375" h="326390">
                <a:moveTo>
                  <a:pt x="205473" y="99060"/>
                </a:moveTo>
                <a:lnTo>
                  <a:pt x="191300" y="99060"/>
                </a:lnTo>
                <a:lnTo>
                  <a:pt x="193306" y="101600"/>
                </a:lnTo>
                <a:lnTo>
                  <a:pt x="191554" y="102869"/>
                </a:lnTo>
                <a:lnTo>
                  <a:pt x="191744" y="102869"/>
                </a:lnTo>
                <a:lnTo>
                  <a:pt x="193574" y="101704"/>
                </a:lnTo>
                <a:lnTo>
                  <a:pt x="193281" y="100329"/>
                </a:lnTo>
                <a:lnTo>
                  <a:pt x="204773" y="100329"/>
                </a:lnTo>
                <a:lnTo>
                  <a:pt x="205473" y="99060"/>
                </a:lnTo>
                <a:close/>
              </a:path>
              <a:path w="206375" h="326390">
                <a:moveTo>
                  <a:pt x="204773" y="100329"/>
                </a:moveTo>
                <a:lnTo>
                  <a:pt x="202018" y="100329"/>
                </a:lnTo>
                <a:lnTo>
                  <a:pt x="203448" y="102732"/>
                </a:lnTo>
                <a:lnTo>
                  <a:pt x="204773" y="100329"/>
                </a:lnTo>
                <a:close/>
              </a:path>
              <a:path w="206375" h="326390">
                <a:moveTo>
                  <a:pt x="195008" y="100329"/>
                </a:moveTo>
                <a:lnTo>
                  <a:pt x="193738" y="101600"/>
                </a:lnTo>
                <a:lnTo>
                  <a:pt x="195008" y="100329"/>
                </a:lnTo>
                <a:close/>
              </a:path>
              <a:path w="206375" h="326390">
                <a:moveTo>
                  <a:pt x="78369" y="101202"/>
                </a:moveTo>
                <a:lnTo>
                  <a:pt x="77806" y="101600"/>
                </a:lnTo>
                <a:lnTo>
                  <a:pt x="78003" y="101600"/>
                </a:lnTo>
                <a:lnTo>
                  <a:pt x="78369" y="101202"/>
                </a:lnTo>
                <a:close/>
              </a:path>
              <a:path w="206375" h="326390">
                <a:moveTo>
                  <a:pt x="81991" y="100329"/>
                </a:moveTo>
                <a:lnTo>
                  <a:pt x="80149" y="100329"/>
                </a:lnTo>
                <a:lnTo>
                  <a:pt x="79832" y="101600"/>
                </a:lnTo>
                <a:lnTo>
                  <a:pt x="80162" y="101600"/>
                </a:lnTo>
                <a:lnTo>
                  <a:pt x="81991" y="100329"/>
                </a:lnTo>
                <a:close/>
              </a:path>
              <a:path w="206375" h="326390">
                <a:moveTo>
                  <a:pt x="85763" y="100329"/>
                </a:moveTo>
                <a:lnTo>
                  <a:pt x="84874" y="100329"/>
                </a:lnTo>
                <a:lnTo>
                  <a:pt x="83273" y="101600"/>
                </a:lnTo>
                <a:lnTo>
                  <a:pt x="83654" y="101600"/>
                </a:lnTo>
                <a:lnTo>
                  <a:pt x="85763" y="100329"/>
                </a:lnTo>
                <a:close/>
              </a:path>
              <a:path w="206375" h="326390">
                <a:moveTo>
                  <a:pt x="132562" y="100329"/>
                </a:moveTo>
                <a:lnTo>
                  <a:pt x="131368" y="100329"/>
                </a:lnTo>
                <a:lnTo>
                  <a:pt x="131013" y="101600"/>
                </a:lnTo>
                <a:lnTo>
                  <a:pt x="135940" y="101600"/>
                </a:lnTo>
                <a:lnTo>
                  <a:pt x="132562" y="100329"/>
                </a:lnTo>
                <a:close/>
              </a:path>
              <a:path w="206375" h="326390">
                <a:moveTo>
                  <a:pt x="201307" y="100329"/>
                </a:moveTo>
                <a:lnTo>
                  <a:pt x="200266" y="100329"/>
                </a:lnTo>
                <a:lnTo>
                  <a:pt x="198475" y="101600"/>
                </a:lnTo>
                <a:lnTo>
                  <a:pt x="199008" y="101600"/>
                </a:lnTo>
                <a:lnTo>
                  <a:pt x="201307" y="100329"/>
                </a:lnTo>
                <a:close/>
              </a:path>
              <a:path w="206375" h="326390">
                <a:moveTo>
                  <a:pt x="88074" y="99060"/>
                </a:moveTo>
                <a:lnTo>
                  <a:pt x="79603" y="99060"/>
                </a:lnTo>
                <a:lnTo>
                  <a:pt x="79171" y="100329"/>
                </a:lnTo>
                <a:lnTo>
                  <a:pt x="78369" y="101202"/>
                </a:lnTo>
                <a:lnTo>
                  <a:pt x="79603" y="100329"/>
                </a:lnTo>
                <a:lnTo>
                  <a:pt x="88226" y="100329"/>
                </a:lnTo>
                <a:lnTo>
                  <a:pt x="88074" y="99060"/>
                </a:lnTo>
                <a:close/>
              </a:path>
              <a:path w="206375" h="326390">
                <a:moveTo>
                  <a:pt x="99453" y="99060"/>
                </a:moveTo>
                <a:lnTo>
                  <a:pt x="98809" y="99404"/>
                </a:lnTo>
                <a:lnTo>
                  <a:pt x="98615" y="100329"/>
                </a:lnTo>
                <a:lnTo>
                  <a:pt x="99034" y="100329"/>
                </a:lnTo>
                <a:lnTo>
                  <a:pt x="99453" y="99060"/>
                </a:lnTo>
                <a:close/>
              </a:path>
              <a:path w="206375" h="326390">
                <a:moveTo>
                  <a:pt x="83667" y="95250"/>
                </a:moveTo>
                <a:lnTo>
                  <a:pt x="82245" y="95250"/>
                </a:lnTo>
                <a:lnTo>
                  <a:pt x="80543" y="97789"/>
                </a:lnTo>
                <a:lnTo>
                  <a:pt x="78574" y="99060"/>
                </a:lnTo>
                <a:lnTo>
                  <a:pt x="81787" y="99060"/>
                </a:lnTo>
                <a:lnTo>
                  <a:pt x="82194" y="97789"/>
                </a:lnTo>
                <a:lnTo>
                  <a:pt x="83508" y="96519"/>
                </a:lnTo>
                <a:lnTo>
                  <a:pt x="83235" y="96519"/>
                </a:lnTo>
                <a:lnTo>
                  <a:pt x="83667" y="95250"/>
                </a:lnTo>
                <a:close/>
              </a:path>
              <a:path w="206375" h="326390">
                <a:moveTo>
                  <a:pt x="120370" y="77469"/>
                </a:moveTo>
                <a:lnTo>
                  <a:pt x="116900" y="80010"/>
                </a:lnTo>
                <a:lnTo>
                  <a:pt x="110115" y="83819"/>
                </a:lnTo>
                <a:lnTo>
                  <a:pt x="101625" y="90169"/>
                </a:lnTo>
                <a:lnTo>
                  <a:pt x="93040" y="95250"/>
                </a:lnTo>
                <a:lnTo>
                  <a:pt x="87553" y="99060"/>
                </a:lnTo>
                <a:lnTo>
                  <a:pt x="87871" y="99060"/>
                </a:lnTo>
                <a:lnTo>
                  <a:pt x="89809" y="97754"/>
                </a:lnTo>
                <a:lnTo>
                  <a:pt x="98222" y="92656"/>
                </a:lnTo>
                <a:lnTo>
                  <a:pt x="106406" y="87629"/>
                </a:lnTo>
                <a:lnTo>
                  <a:pt x="114240" y="82550"/>
                </a:lnTo>
                <a:lnTo>
                  <a:pt x="120370" y="77469"/>
                </a:lnTo>
                <a:close/>
              </a:path>
              <a:path w="206375" h="326390">
                <a:moveTo>
                  <a:pt x="140969" y="97789"/>
                </a:moveTo>
                <a:lnTo>
                  <a:pt x="139712" y="97789"/>
                </a:lnTo>
                <a:lnTo>
                  <a:pt x="141376" y="99060"/>
                </a:lnTo>
                <a:lnTo>
                  <a:pt x="141604" y="99060"/>
                </a:lnTo>
                <a:lnTo>
                  <a:pt x="140969" y="97789"/>
                </a:lnTo>
                <a:close/>
              </a:path>
              <a:path w="206375" h="326390">
                <a:moveTo>
                  <a:pt x="179425" y="97789"/>
                </a:moveTo>
                <a:lnTo>
                  <a:pt x="171399" y="97789"/>
                </a:lnTo>
                <a:lnTo>
                  <a:pt x="169621" y="99060"/>
                </a:lnTo>
                <a:lnTo>
                  <a:pt x="171551" y="99060"/>
                </a:lnTo>
                <a:lnTo>
                  <a:pt x="179425" y="97789"/>
                </a:lnTo>
                <a:close/>
              </a:path>
              <a:path w="206375" h="326390">
                <a:moveTo>
                  <a:pt x="102885" y="97754"/>
                </a:moveTo>
                <a:close/>
              </a:path>
              <a:path w="206375" h="326390">
                <a:moveTo>
                  <a:pt x="131457" y="91439"/>
                </a:moveTo>
                <a:lnTo>
                  <a:pt x="130022" y="91439"/>
                </a:lnTo>
                <a:lnTo>
                  <a:pt x="129679" y="92715"/>
                </a:lnTo>
                <a:lnTo>
                  <a:pt x="126860" y="93979"/>
                </a:lnTo>
                <a:lnTo>
                  <a:pt x="129095" y="93979"/>
                </a:lnTo>
                <a:lnTo>
                  <a:pt x="121653" y="97789"/>
                </a:lnTo>
                <a:lnTo>
                  <a:pt x="125501" y="96519"/>
                </a:lnTo>
                <a:lnTo>
                  <a:pt x="127126" y="95250"/>
                </a:lnTo>
                <a:lnTo>
                  <a:pt x="129527" y="95250"/>
                </a:lnTo>
                <a:lnTo>
                  <a:pt x="130987" y="93979"/>
                </a:lnTo>
                <a:lnTo>
                  <a:pt x="131457" y="91439"/>
                </a:lnTo>
                <a:close/>
              </a:path>
              <a:path w="206375" h="326390">
                <a:moveTo>
                  <a:pt x="129527" y="95250"/>
                </a:moveTo>
                <a:lnTo>
                  <a:pt x="127330" y="95250"/>
                </a:lnTo>
                <a:lnTo>
                  <a:pt x="124434" y="97789"/>
                </a:lnTo>
                <a:lnTo>
                  <a:pt x="125374" y="97789"/>
                </a:lnTo>
                <a:lnTo>
                  <a:pt x="125933" y="96519"/>
                </a:lnTo>
                <a:lnTo>
                  <a:pt x="128638" y="96519"/>
                </a:lnTo>
                <a:lnTo>
                  <a:pt x="129527" y="95250"/>
                </a:lnTo>
                <a:close/>
              </a:path>
              <a:path w="206375" h="326390">
                <a:moveTo>
                  <a:pt x="191465" y="60960"/>
                </a:moveTo>
                <a:lnTo>
                  <a:pt x="186021" y="63500"/>
                </a:lnTo>
                <a:lnTo>
                  <a:pt x="178062" y="67329"/>
                </a:lnTo>
                <a:lnTo>
                  <a:pt x="168510" y="71119"/>
                </a:lnTo>
                <a:lnTo>
                  <a:pt x="157987" y="76200"/>
                </a:lnTo>
                <a:lnTo>
                  <a:pt x="151298" y="81279"/>
                </a:lnTo>
                <a:lnTo>
                  <a:pt x="143763" y="85089"/>
                </a:lnTo>
                <a:lnTo>
                  <a:pt x="127749" y="97789"/>
                </a:lnTo>
                <a:lnTo>
                  <a:pt x="129150" y="97789"/>
                </a:lnTo>
                <a:lnTo>
                  <a:pt x="132290" y="95250"/>
                </a:lnTo>
                <a:lnTo>
                  <a:pt x="141892" y="88900"/>
                </a:lnTo>
                <a:lnTo>
                  <a:pt x="151020" y="82550"/>
                </a:lnTo>
                <a:lnTo>
                  <a:pt x="159016" y="77469"/>
                </a:lnTo>
                <a:lnTo>
                  <a:pt x="169971" y="72381"/>
                </a:lnTo>
                <a:lnTo>
                  <a:pt x="187098" y="63500"/>
                </a:lnTo>
                <a:lnTo>
                  <a:pt x="191465" y="60960"/>
                </a:lnTo>
                <a:close/>
              </a:path>
              <a:path w="206375" h="326390">
                <a:moveTo>
                  <a:pt x="181482" y="96519"/>
                </a:moveTo>
                <a:lnTo>
                  <a:pt x="179425" y="97789"/>
                </a:lnTo>
                <a:lnTo>
                  <a:pt x="180190" y="97789"/>
                </a:lnTo>
                <a:lnTo>
                  <a:pt x="181482" y="96519"/>
                </a:lnTo>
                <a:close/>
              </a:path>
              <a:path w="206375" h="326390">
                <a:moveTo>
                  <a:pt x="103885" y="96519"/>
                </a:moveTo>
                <a:lnTo>
                  <a:pt x="102995" y="96531"/>
                </a:lnTo>
                <a:lnTo>
                  <a:pt x="102885" y="97754"/>
                </a:lnTo>
                <a:lnTo>
                  <a:pt x="103885" y="96519"/>
                </a:lnTo>
                <a:close/>
              </a:path>
              <a:path w="206375" h="326390">
                <a:moveTo>
                  <a:pt x="83731" y="92710"/>
                </a:moveTo>
                <a:lnTo>
                  <a:pt x="81301" y="92715"/>
                </a:lnTo>
                <a:lnTo>
                  <a:pt x="80517" y="93979"/>
                </a:lnTo>
                <a:lnTo>
                  <a:pt x="81521" y="93979"/>
                </a:lnTo>
                <a:lnTo>
                  <a:pt x="80263" y="96519"/>
                </a:lnTo>
                <a:lnTo>
                  <a:pt x="81660" y="95250"/>
                </a:lnTo>
                <a:lnTo>
                  <a:pt x="83667" y="95250"/>
                </a:lnTo>
                <a:lnTo>
                  <a:pt x="83760" y="94671"/>
                </a:lnTo>
                <a:lnTo>
                  <a:pt x="83731" y="92710"/>
                </a:lnTo>
                <a:close/>
              </a:path>
              <a:path w="206375" h="326390">
                <a:moveTo>
                  <a:pt x="83760" y="96276"/>
                </a:moveTo>
                <a:lnTo>
                  <a:pt x="83508" y="96519"/>
                </a:lnTo>
                <a:lnTo>
                  <a:pt x="83760" y="96276"/>
                </a:lnTo>
                <a:close/>
              </a:path>
              <a:path w="206375" h="326390">
                <a:moveTo>
                  <a:pt x="93002" y="88900"/>
                </a:moveTo>
                <a:lnTo>
                  <a:pt x="91732" y="88900"/>
                </a:lnTo>
                <a:lnTo>
                  <a:pt x="88353" y="91439"/>
                </a:lnTo>
                <a:lnTo>
                  <a:pt x="85597" y="93979"/>
                </a:lnTo>
                <a:lnTo>
                  <a:pt x="83760" y="96276"/>
                </a:lnTo>
                <a:lnTo>
                  <a:pt x="84823" y="95250"/>
                </a:lnTo>
                <a:lnTo>
                  <a:pt x="89204" y="91439"/>
                </a:lnTo>
                <a:lnTo>
                  <a:pt x="91541" y="91439"/>
                </a:lnTo>
                <a:lnTo>
                  <a:pt x="93002" y="88900"/>
                </a:lnTo>
                <a:close/>
              </a:path>
              <a:path w="206375" h="326390">
                <a:moveTo>
                  <a:pt x="80898" y="93979"/>
                </a:moveTo>
                <a:lnTo>
                  <a:pt x="79743" y="93979"/>
                </a:lnTo>
                <a:lnTo>
                  <a:pt x="78727" y="95250"/>
                </a:lnTo>
                <a:lnTo>
                  <a:pt x="80073" y="95250"/>
                </a:lnTo>
                <a:lnTo>
                  <a:pt x="80898" y="93979"/>
                </a:lnTo>
                <a:close/>
              </a:path>
              <a:path w="206375" h="326390">
                <a:moveTo>
                  <a:pt x="109181" y="92710"/>
                </a:moveTo>
                <a:lnTo>
                  <a:pt x="107220" y="92715"/>
                </a:lnTo>
                <a:lnTo>
                  <a:pt x="106121" y="93979"/>
                </a:lnTo>
                <a:lnTo>
                  <a:pt x="103885" y="95250"/>
                </a:lnTo>
                <a:lnTo>
                  <a:pt x="106210" y="95250"/>
                </a:lnTo>
                <a:lnTo>
                  <a:pt x="109181" y="92710"/>
                </a:lnTo>
                <a:close/>
              </a:path>
              <a:path w="206375" h="326390">
                <a:moveTo>
                  <a:pt x="126860" y="93979"/>
                </a:moveTo>
                <a:lnTo>
                  <a:pt x="126085" y="93979"/>
                </a:lnTo>
                <a:lnTo>
                  <a:pt x="123494" y="95250"/>
                </a:lnTo>
                <a:lnTo>
                  <a:pt x="124028" y="95250"/>
                </a:lnTo>
                <a:lnTo>
                  <a:pt x="126860" y="93979"/>
                </a:lnTo>
                <a:close/>
              </a:path>
              <a:path w="206375" h="326390">
                <a:moveTo>
                  <a:pt x="179146" y="93953"/>
                </a:moveTo>
                <a:lnTo>
                  <a:pt x="179006" y="94671"/>
                </a:lnTo>
                <a:lnTo>
                  <a:pt x="179069" y="95250"/>
                </a:lnTo>
                <a:lnTo>
                  <a:pt x="182371" y="95250"/>
                </a:lnTo>
                <a:lnTo>
                  <a:pt x="185216" y="93979"/>
                </a:lnTo>
                <a:lnTo>
                  <a:pt x="179133" y="93979"/>
                </a:lnTo>
                <a:close/>
              </a:path>
              <a:path w="206375" h="326390">
                <a:moveTo>
                  <a:pt x="124011" y="92710"/>
                </a:moveTo>
                <a:lnTo>
                  <a:pt x="120024" y="94671"/>
                </a:lnTo>
                <a:lnTo>
                  <a:pt x="121864" y="93979"/>
                </a:lnTo>
                <a:lnTo>
                  <a:pt x="124011" y="92710"/>
                </a:lnTo>
                <a:close/>
              </a:path>
              <a:path w="206375" h="326390">
                <a:moveTo>
                  <a:pt x="77546" y="92710"/>
                </a:moveTo>
                <a:lnTo>
                  <a:pt x="75942" y="92715"/>
                </a:lnTo>
                <a:lnTo>
                  <a:pt x="75107" y="93979"/>
                </a:lnTo>
                <a:lnTo>
                  <a:pt x="76568" y="93979"/>
                </a:lnTo>
                <a:lnTo>
                  <a:pt x="77546" y="92710"/>
                </a:lnTo>
                <a:close/>
              </a:path>
              <a:path w="206375" h="326390">
                <a:moveTo>
                  <a:pt x="77425" y="93563"/>
                </a:moveTo>
                <a:lnTo>
                  <a:pt x="76593" y="93979"/>
                </a:lnTo>
                <a:lnTo>
                  <a:pt x="77304" y="93979"/>
                </a:lnTo>
                <a:lnTo>
                  <a:pt x="77425" y="93563"/>
                </a:lnTo>
                <a:close/>
              </a:path>
              <a:path w="206375" h="326390">
                <a:moveTo>
                  <a:pt x="203911" y="74929"/>
                </a:moveTo>
                <a:lnTo>
                  <a:pt x="201663" y="74929"/>
                </a:lnTo>
                <a:lnTo>
                  <a:pt x="202361" y="76200"/>
                </a:lnTo>
                <a:lnTo>
                  <a:pt x="196100" y="82550"/>
                </a:lnTo>
                <a:lnTo>
                  <a:pt x="195122" y="83819"/>
                </a:lnTo>
                <a:lnTo>
                  <a:pt x="192443" y="86360"/>
                </a:lnTo>
                <a:lnTo>
                  <a:pt x="191769" y="86360"/>
                </a:lnTo>
                <a:lnTo>
                  <a:pt x="188848" y="88900"/>
                </a:lnTo>
                <a:lnTo>
                  <a:pt x="186575" y="90169"/>
                </a:lnTo>
                <a:lnTo>
                  <a:pt x="179740" y="92715"/>
                </a:lnTo>
                <a:lnTo>
                  <a:pt x="179146" y="93953"/>
                </a:lnTo>
                <a:lnTo>
                  <a:pt x="179337" y="93930"/>
                </a:lnTo>
                <a:lnTo>
                  <a:pt x="184354" y="92715"/>
                </a:lnTo>
                <a:lnTo>
                  <a:pt x="185216" y="91439"/>
                </a:lnTo>
                <a:lnTo>
                  <a:pt x="189814" y="88900"/>
                </a:lnTo>
                <a:lnTo>
                  <a:pt x="192770" y="88900"/>
                </a:lnTo>
                <a:lnTo>
                  <a:pt x="197129" y="83819"/>
                </a:lnTo>
                <a:lnTo>
                  <a:pt x="197319" y="83819"/>
                </a:lnTo>
                <a:lnTo>
                  <a:pt x="203428" y="76200"/>
                </a:lnTo>
                <a:lnTo>
                  <a:pt x="203911" y="74929"/>
                </a:lnTo>
                <a:close/>
              </a:path>
              <a:path w="206375" h="326390">
                <a:moveTo>
                  <a:pt x="79184" y="92710"/>
                </a:moveTo>
                <a:lnTo>
                  <a:pt x="77671" y="92715"/>
                </a:lnTo>
                <a:lnTo>
                  <a:pt x="77425" y="93563"/>
                </a:lnTo>
                <a:lnTo>
                  <a:pt x="79184" y="92710"/>
                </a:lnTo>
                <a:close/>
              </a:path>
              <a:path w="206375" h="326390">
                <a:moveTo>
                  <a:pt x="88993" y="87501"/>
                </a:moveTo>
                <a:lnTo>
                  <a:pt x="87541" y="88900"/>
                </a:lnTo>
                <a:lnTo>
                  <a:pt x="83184" y="92710"/>
                </a:lnTo>
                <a:lnTo>
                  <a:pt x="83451" y="92710"/>
                </a:lnTo>
                <a:lnTo>
                  <a:pt x="87769" y="88900"/>
                </a:lnTo>
                <a:lnTo>
                  <a:pt x="88993" y="87501"/>
                </a:lnTo>
                <a:close/>
              </a:path>
              <a:path w="206375" h="326390">
                <a:moveTo>
                  <a:pt x="109753" y="91439"/>
                </a:moveTo>
                <a:lnTo>
                  <a:pt x="105384" y="91439"/>
                </a:lnTo>
                <a:lnTo>
                  <a:pt x="106032" y="92710"/>
                </a:lnTo>
                <a:lnTo>
                  <a:pt x="108102" y="92710"/>
                </a:lnTo>
                <a:lnTo>
                  <a:pt x="109753" y="91439"/>
                </a:lnTo>
                <a:close/>
              </a:path>
              <a:path w="206375" h="326390">
                <a:moveTo>
                  <a:pt x="128623" y="77469"/>
                </a:moveTo>
                <a:lnTo>
                  <a:pt x="125806" y="77469"/>
                </a:lnTo>
                <a:lnTo>
                  <a:pt x="124358" y="80010"/>
                </a:lnTo>
                <a:lnTo>
                  <a:pt x="120319" y="82550"/>
                </a:lnTo>
                <a:lnTo>
                  <a:pt x="121792" y="82550"/>
                </a:lnTo>
                <a:lnTo>
                  <a:pt x="120853" y="83819"/>
                </a:lnTo>
                <a:lnTo>
                  <a:pt x="114350" y="88900"/>
                </a:lnTo>
                <a:lnTo>
                  <a:pt x="112102" y="90169"/>
                </a:lnTo>
                <a:lnTo>
                  <a:pt x="108102" y="92710"/>
                </a:lnTo>
                <a:lnTo>
                  <a:pt x="109994" y="92710"/>
                </a:lnTo>
                <a:lnTo>
                  <a:pt x="114439" y="90169"/>
                </a:lnTo>
                <a:lnTo>
                  <a:pt x="120510" y="88900"/>
                </a:lnTo>
                <a:lnTo>
                  <a:pt x="123659" y="88900"/>
                </a:lnTo>
                <a:lnTo>
                  <a:pt x="124117" y="87629"/>
                </a:lnTo>
                <a:lnTo>
                  <a:pt x="119570" y="87629"/>
                </a:lnTo>
                <a:lnTo>
                  <a:pt x="126303" y="80010"/>
                </a:lnTo>
                <a:lnTo>
                  <a:pt x="128623" y="77469"/>
                </a:lnTo>
                <a:close/>
              </a:path>
              <a:path w="206375" h="326390">
                <a:moveTo>
                  <a:pt x="153365" y="69850"/>
                </a:moveTo>
                <a:lnTo>
                  <a:pt x="152996" y="71119"/>
                </a:lnTo>
                <a:lnTo>
                  <a:pt x="156629" y="72389"/>
                </a:lnTo>
                <a:lnTo>
                  <a:pt x="152806" y="74929"/>
                </a:lnTo>
                <a:lnTo>
                  <a:pt x="150990" y="76200"/>
                </a:lnTo>
                <a:lnTo>
                  <a:pt x="147967" y="77469"/>
                </a:lnTo>
                <a:lnTo>
                  <a:pt x="145287" y="80010"/>
                </a:lnTo>
                <a:lnTo>
                  <a:pt x="142798" y="81279"/>
                </a:lnTo>
                <a:lnTo>
                  <a:pt x="142417" y="81279"/>
                </a:lnTo>
                <a:lnTo>
                  <a:pt x="137858" y="83819"/>
                </a:lnTo>
                <a:lnTo>
                  <a:pt x="132867" y="87629"/>
                </a:lnTo>
                <a:lnTo>
                  <a:pt x="131267" y="88900"/>
                </a:lnTo>
                <a:lnTo>
                  <a:pt x="128066" y="88900"/>
                </a:lnTo>
                <a:lnTo>
                  <a:pt x="124853" y="90169"/>
                </a:lnTo>
                <a:lnTo>
                  <a:pt x="129717" y="90169"/>
                </a:lnTo>
                <a:lnTo>
                  <a:pt x="128562" y="91439"/>
                </a:lnTo>
                <a:lnTo>
                  <a:pt x="126669" y="92710"/>
                </a:lnTo>
                <a:lnTo>
                  <a:pt x="129120" y="92710"/>
                </a:lnTo>
                <a:lnTo>
                  <a:pt x="130022" y="91439"/>
                </a:lnTo>
                <a:lnTo>
                  <a:pt x="131457" y="91439"/>
                </a:lnTo>
                <a:lnTo>
                  <a:pt x="131483" y="90169"/>
                </a:lnTo>
                <a:lnTo>
                  <a:pt x="137693" y="86360"/>
                </a:lnTo>
                <a:lnTo>
                  <a:pt x="144310" y="81279"/>
                </a:lnTo>
                <a:lnTo>
                  <a:pt x="151714" y="77469"/>
                </a:lnTo>
                <a:lnTo>
                  <a:pt x="156907" y="74929"/>
                </a:lnTo>
                <a:lnTo>
                  <a:pt x="160985" y="72389"/>
                </a:lnTo>
                <a:lnTo>
                  <a:pt x="157568" y="72389"/>
                </a:lnTo>
                <a:lnTo>
                  <a:pt x="155511" y="71119"/>
                </a:lnTo>
                <a:lnTo>
                  <a:pt x="153365" y="69850"/>
                </a:lnTo>
                <a:close/>
              </a:path>
              <a:path w="206375" h="326390">
                <a:moveTo>
                  <a:pt x="153835" y="87629"/>
                </a:moveTo>
                <a:lnTo>
                  <a:pt x="152450" y="87629"/>
                </a:lnTo>
                <a:lnTo>
                  <a:pt x="159448" y="90169"/>
                </a:lnTo>
                <a:lnTo>
                  <a:pt x="159626" y="91439"/>
                </a:lnTo>
                <a:lnTo>
                  <a:pt x="156298" y="91439"/>
                </a:lnTo>
                <a:lnTo>
                  <a:pt x="155092" y="92710"/>
                </a:lnTo>
                <a:lnTo>
                  <a:pt x="159804" y="92710"/>
                </a:lnTo>
                <a:lnTo>
                  <a:pt x="167229" y="90169"/>
                </a:lnTo>
                <a:lnTo>
                  <a:pt x="169792" y="88900"/>
                </a:lnTo>
                <a:lnTo>
                  <a:pt x="159283" y="88900"/>
                </a:lnTo>
                <a:lnTo>
                  <a:pt x="153835" y="87629"/>
                </a:lnTo>
                <a:close/>
              </a:path>
              <a:path w="206375" h="326390">
                <a:moveTo>
                  <a:pt x="192770" y="88900"/>
                </a:moveTo>
                <a:lnTo>
                  <a:pt x="189814" y="88900"/>
                </a:lnTo>
                <a:lnTo>
                  <a:pt x="189413" y="92656"/>
                </a:lnTo>
                <a:lnTo>
                  <a:pt x="191681" y="90169"/>
                </a:lnTo>
                <a:lnTo>
                  <a:pt x="192770" y="88900"/>
                </a:lnTo>
                <a:close/>
              </a:path>
              <a:path w="206375" h="326390">
                <a:moveTo>
                  <a:pt x="108350" y="62229"/>
                </a:moveTo>
                <a:lnTo>
                  <a:pt x="107200" y="62229"/>
                </a:lnTo>
                <a:lnTo>
                  <a:pt x="105638" y="63500"/>
                </a:lnTo>
                <a:lnTo>
                  <a:pt x="103809" y="64769"/>
                </a:lnTo>
                <a:lnTo>
                  <a:pt x="96265" y="72389"/>
                </a:lnTo>
                <a:lnTo>
                  <a:pt x="90246" y="77469"/>
                </a:lnTo>
                <a:lnTo>
                  <a:pt x="78371" y="90169"/>
                </a:lnTo>
                <a:lnTo>
                  <a:pt x="76098" y="91439"/>
                </a:lnTo>
                <a:lnTo>
                  <a:pt x="78219" y="91439"/>
                </a:lnTo>
                <a:lnTo>
                  <a:pt x="80136" y="90169"/>
                </a:lnTo>
                <a:lnTo>
                  <a:pt x="81813" y="88900"/>
                </a:lnTo>
                <a:lnTo>
                  <a:pt x="82905" y="87629"/>
                </a:lnTo>
                <a:lnTo>
                  <a:pt x="83438" y="87629"/>
                </a:lnTo>
                <a:lnTo>
                  <a:pt x="83845" y="86360"/>
                </a:lnTo>
                <a:lnTo>
                  <a:pt x="84713" y="86360"/>
                </a:lnTo>
                <a:lnTo>
                  <a:pt x="85001" y="85089"/>
                </a:lnTo>
                <a:lnTo>
                  <a:pt x="86474" y="83819"/>
                </a:lnTo>
                <a:lnTo>
                  <a:pt x="89776" y="81279"/>
                </a:lnTo>
                <a:lnTo>
                  <a:pt x="92735" y="77469"/>
                </a:lnTo>
                <a:lnTo>
                  <a:pt x="93192" y="77469"/>
                </a:lnTo>
                <a:lnTo>
                  <a:pt x="94919" y="74929"/>
                </a:lnTo>
                <a:lnTo>
                  <a:pt x="95211" y="74929"/>
                </a:lnTo>
                <a:lnTo>
                  <a:pt x="96329" y="73660"/>
                </a:lnTo>
                <a:lnTo>
                  <a:pt x="96729" y="73660"/>
                </a:lnTo>
                <a:lnTo>
                  <a:pt x="98252" y="72381"/>
                </a:lnTo>
                <a:lnTo>
                  <a:pt x="100012" y="69850"/>
                </a:lnTo>
                <a:lnTo>
                  <a:pt x="108350" y="62229"/>
                </a:lnTo>
                <a:close/>
              </a:path>
              <a:path w="206375" h="326390">
                <a:moveTo>
                  <a:pt x="105370" y="78794"/>
                </a:moveTo>
                <a:lnTo>
                  <a:pt x="103720" y="80010"/>
                </a:lnTo>
                <a:lnTo>
                  <a:pt x="100977" y="82550"/>
                </a:lnTo>
                <a:lnTo>
                  <a:pt x="98310" y="85089"/>
                </a:lnTo>
                <a:lnTo>
                  <a:pt x="97383" y="85089"/>
                </a:lnTo>
                <a:lnTo>
                  <a:pt x="92963" y="88900"/>
                </a:lnTo>
                <a:lnTo>
                  <a:pt x="94018" y="88900"/>
                </a:lnTo>
                <a:lnTo>
                  <a:pt x="93560" y="91439"/>
                </a:lnTo>
                <a:lnTo>
                  <a:pt x="95161" y="87629"/>
                </a:lnTo>
                <a:lnTo>
                  <a:pt x="95351" y="87629"/>
                </a:lnTo>
                <a:lnTo>
                  <a:pt x="100710" y="83819"/>
                </a:lnTo>
                <a:lnTo>
                  <a:pt x="101765" y="83819"/>
                </a:lnTo>
                <a:lnTo>
                  <a:pt x="105370" y="78794"/>
                </a:lnTo>
                <a:close/>
              </a:path>
              <a:path w="206375" h="326390">
                <a:moveTo>
                  <a:pt x="157289" y="90169"/>
                </a:moveTo>
                <a:lnTo>
                  <a:pt x="153403" y="90169"/>
                </a:lnTo>
                <a:lnTo>
                  <a:pt x="155562" y="91439"/>
                </a:lnTo>
                <a:lnTo>
                  <a:pt x="159626" y="91439"/>
                </a:lnTo>
                <a:lnTo>
                  <a:pt x="157289" y="90169"/>
                </a:lnTo>
                <a:close/>
              </a:path>
              <a:path w="206375" h="326390">
                <a:moveTo>
                  <a:pt x="93662" y="88900"/>
                </a:moveTo>
                <a:lnTo>
                  <a:pt x="93002" y="88900"/>
                </a:lnTo>
                <a:lnTo>
                  <a:pt x="92913" y="90169"/>
                </a:lnTo>
                <a:lnTo>
                  <a:pt x="93281" y="90169"/>
                </a:lnTo>
                <a:lnTo>
                  <a:pt x="93662" y="88900"/>
                </a:lnTo>
                <a:close/>
              </a:path>
              <a:path w="206375" h="326390">
                <a:moveTo>
                  <a:pt x="120992" y="88900"/>
                </a:moveTo>
                <a:lnTo>
                  <a:pt x="120548" y="90169"/>
                </a:lnTo>
                <a:lnTo>
                  <a:pt x="120992" y="88900"/>
                </a:lnTo>
                <a:close/>
              </a:path>
              <a:path w="206375" h="326390">
                <a:moveTo>
                  <a:pt x="124050" y="89611"/>
                </a:moveTo>
                <a:lnTo>
                  <a:pt x="121665" y="90169"/>
                </a:lnTo>
                <a:lnTo>
                  <a:pt x="122593" y="90169"/>
                </a:lnTo>
                <a:lnTo>
                  <a:pt x="124050" y="89611"/>
                </a:lnTo>
                <a:close/>
              </a:path>
              <a:path w="206375" h="326390">
                <a:moveTo>
                  <a:pt x="152438" y="88900"/>
                </a:moveTo>
                <a:lnTo>
                  <a:pt x="152247" y="90169"/>
                </a:lnTo>
                <a:lnTo>
                  <a:pt x="153758" y="90169"/>
                </a:lnTo>
                <a:lnTo>
                  <a:pt x="152438" y="88900"/>
                </a:lnTo>
                <a:close/>
              </a:path>
              <a:path w="206375" h="326390">
                <a:moveTo>
                  <a:pt x="127088" y="88900"/>
                </a:moveTo>
                <a:lnTo>
                  <a:pt x="125907" y="88900"/>
                </a:lnTo>
                <a:lnTo>
                  <a:pt x="124050" y="89611"/>
                </a:lnTo>
                <a:lnTo>
                  <a:pt x="127088" y="88900"/>
                </a:lnTo>
                <a:close/>
              </a:path>
              <a:path w="206375" h="326390">
                <a:moveTo>
                  <a:pt x="83217" y="88322"/>
                </a:moveTo>
                <a:lnTo>
                  <a:pt x="83032" y="88900"/>
                </a:lnTo>
                <a:lnTo>
                  <a:pt x="83217" y="88322"/>
                </a:lnTo>
                <a:close/>
              </a:path>
              <a:path w="206375" h="326390">
                <a:moveTo>
                  <a:pt x="84713" y="86360"/>
                </a:moveTo>
                <a:lnTo>
                  <a:pt x="84429" y="86360"/>
                </a:lnTo>
                <a:lnTo>
                  <a:pt x="84251" y="87629"/>
                </a:lnTo>
                <a:lnTo>
                  <a:pt x="84137" y="88900"/>
                </a:lnTo>
                <a:lnTo>
                  <a:pt x="84713" y="86360"/>
                </a:lnTo>
                <a:close/>
              </a:path>
              <a:path w="206375" h="326390">
                <a:moveTo>
                  <a:pt x="95351" y="87629"/>
                </a:moveTo>
                <a:lnTo>
                  <a:pt x="95161" y="87629"/>
                </a:lnTo>
                <a:lnTo>
                  <a:pt x="95338" y="88900"/>
                </a:lnTo>
                <a:lnTo>
                  <a:pt x="95351" y="87629"/>
                </a:lnTo>
                <a:close/>
              </a:path>
              <a:path w="206375" h="326390">
                <a:moveTo>
                  <a:pt x="130289" y="87629"/>
                </a:moveTo>
                <a:lnTo>
                  <a:pt x="125475" y="87629"/>
                </a:lnTo>
                <a:lnTo>
                  <a:pt x="126339" y="88900"/>
                </a:lnTo>
                <a:lnTo>
                  <a:pt x="131267" y="88900"/>
                </a:lnTo>
                <a:lnTo>
                  <a:pt x="130289" y="87629"/>
                </a:lnTo>
                <a:close/>
              </a:path>
              <a:path w="206375" h="326390">
                <a:moveTo>
                  <a:pt x="201841" y="72389"/>
                </a:moveTo>
                <a:lnTo>
                  <a:pt x="198210" y="73684"/>
                </a:lnTo>
                <a:lnTo>
                  <a:pt x="190804" y="78739"/>
                </a:lnTo>
                <a:lnTo>
                  <a:pt x="186766" y="80010"/>
                </a:lnTo>
                <a:lnTo>
                  <a:pt x="174815" y="85089"/>
                </a:lnTo>
                <a:lnTo>
                  <a:pt x="167792" y="85089"/>
                </a:lnTo>
                <a:lnTo>
                  <a:pt x="167512" y="86360"/>
                </a:lnTo>
                <a:lnTo>
                  <a:pt x="162039" y="88900"/>
                </a:lnTo>
                <a:lnTo>
                  <a:pt x="169792" y="88900"/>
                </a:lnTo>
                <a:lnTo>
                  <a:pt x="174918" y="86360"/>
                </a:lnTo>
                <a:lnTo>
                  <a:pt x="182533" y="83819"/>
                </a:lnTo>
                <a:lnTo>
                  <a:pt x="189737" y="80010"/>
                </a:lnTo>
                <a:lnTo>
                  <a:pt x="191084" y="80010"/>
                </a:lnTo>
                <a:lnTo>
                  <a:pt x="199936" y="74929"/>
                </a:lnTo>
                <a:lnTo>
                  <a:pt x="203911" y="74929"/>
                </a:lnTo>
                <a:lnTo>
                  <a:pt x="201841" y="72389"/>
                </a:lnTo>
                <a:close/>
              </a:path>
              <a:path w="206375" h="326390">
                <a:moveTo>
                  <a:pt x="83438" y="87629"/>
                </a:moveTo>
                <a:lnTo>
                  <a:pt x="83217" y="88322"/>
                </a:lnTo>
                <a:lnTo>
                  <a:pt x="83438" y="87629"/>
                </a:lnTo>
                <a:close/>
              </a:path>
              <a:path w="206375" h="326390">
                <a:moveTo>
                  <a:pt x="194932" y="34289"/>
                </a:moveTo>
                <a:lnTo>
                  <a:pt x="189478" y="38100"/>
                </a:lnTo>
                <a:lnTo>
                  <a:pt x="181489" y="43179"/>
                </a:lnTo>
                <a:lnTo>
                  <a:pt x="171804" y="48260"/>
                </a:lnTo>
                <a:lnTo>
                  <a:pt x="161264" y="54610"/>
                </a:lnTo>
                <a:lnTo>
                  <a:pt x="152985" y="60960"/>
                </a:lnTo>
                <a:lnTo>
                  <a:pt x="143659" y="69850"/>
                </a:lnTo>
                <a:lnTo>
                  <a:pt x="133947" y="78794"/>
                </a:lnTo>
                <a:lnTo>
                  <a:pt x="124739" y="87629"/>
                </a:lnTo>
                <a:lnTo>
                  <a:pt x="126695" y="87629"/>
                </a:lnTo>
                <a:lnTo>
                  <a:pt x="136297" y="78390"/>
                </a:lnTo>
                <a:lnTo>
                  <a:pt x="145402" y="69850"/>
                </a:lnTo>
                <a:lnTo>
                  <a:pt x="154514" y="62195"/>
                </a:lnTo>
                <a:lnTo>
                  <a:pt x="162471" y="55879"/>
                </a:lnTo>
                <a:lnTo>
                  <a:pt x="173392" y="48260"/>
                </a:lnTo>
                <a:lnTo>
                  <a:pt x="190604" y="38100"/>
                </a:lnTo>
                <a:lnTo>
                  <a:pt x="194932" y="34289"/>
                </a:lnTo>
                <a:close/>
              </a:path>
              <a:path w="206375" h="326390">
                <a:moveTo>
                  <a:pt x="91130" y="85443"/>
                </a:moveTo>
                <a:lnTo>
                  <a:pt x="89992" y="86360"/>
                </a:lnTo>
                <a:lnTo>
                  <a:pt x="88993" y="87501"/>
                </a:lnTo>
                <a:lnTo>
                  <a:pt x="91130" y="85443"/>
                </a:lnTo>
                <a:close/>
              </a:path>
              <a:path w="206375" h="326390">
                <a:moveTo>
                  <a:pt x="101765" y="83819"/>
                </a:moveTo>
                <a:lnTo>
                  <a:pt x="101091" y="83819"/>
                </a:lnTo>
                <a:lnTo>
                  <a:pt x="100482" y="85089"/>
                </a:lnTo>
                <a:lnTo>
                  <a:pt x="100342" y="86360"/>
                </a:lnTo>
                <a:lnTo>
                  <a:pt x="100825" y="85089"/>
                </a:lnTo>
                <a:lnTo>
                  <a:pt x="101765" y="83819"/>
                </a:lnTo>
                <a:close/>
              </a:path>
              <a:path w="206375" h="326390">
                <a:moveTo>
                  <a:pt x="114566" y="64769"/>
                </a:moveTo>
                <a:lnTo>
                  <a:pt x="101606" y="76200"/>
                </a:lnTo>
                <a:lnTo>
                  <a:pt x="94135" y="82550"/>
                </a:lnTo>
                <a:lnTo>
                  <a:pt x="91130" y="85443"/>
                </a:lnTo>
                <a:lnTo>
                  <a:pt x="97880" y="80010"/>
                </a:lnTo>
                <a:lnTo>
                  <a:pt x="105913" y="73660"/>
                </a:lnTo>
                <a:lnTo>
                  <a:pt x="112128" y="68579"/>
                </a:lnTo>
                <a:lnTo>
                  <a:pt x="114566" y="64769"/>
                </a:lnTo>
                <a:close/>
              </a:path>
              <a:path w="206375" h="326390">
                <a:moveTo>
                  <a:pt x="190320" y="69850"/>
                </a:moveTo>
                <a:lnTo>
                  <a:pt x="187591" y="69850"/>
                </a:lnTo>
                <a:lnTo>
                  <a:pt x="187566" y="71119"/>
                </a:lnTo>
                <a:lnTo>
                  <a:pt x="181796" y="73684"/>
                </a:lnTo>
                <a:lnTo>
                  <a:pt x="180339" y="74929"/>
                </a:lnTo>
                <a:lnTo>
                  <a:pt x="182460" y="74929"/>
                </a:lnTo>
                <a:lnTo>
                  <a:pt x="180771" y="77469"/>
                </a:lnTo>
                <a:lnTo>
                  <a:pt x="179019" y="77469"/>
                </a:lnTo>
                <a:lnTo>
                  <a:pt x="178727" y="80010"/>
                </a:lnTo>
                <a:lnTo>
                  <a:pt x="172681" y="83819"/>
                </a:lnTo>
                <a:lnTo>
                  <a:pt x="168935" y="83819"/>
                </a:lnTo>
                <a:lnTo>
                  <a:pt x="169113" y="85089"/>
                </a:lnTo>
                <a:lnTo>
                  <a:pt x="172897" y="85089"/>
                </a:lnTo>
                <a:lnTo>
                  <a:pt x="174675" y="83819"/>
                </a:lnTo>
                <a:lnTo>
                  <a:pt x="176263" y="82550"/>
                </a:lnTo>
                <a:lnTo>
                  <a:pt x="177406" y="82550"/>
                </a:lnTo>
                <a:lnTo>
                  <a:pt x="182393" y="77469"/>
                </a:lnTo>
                <a:lnTo>
                  <a:pt x="187063" y="73660"/>
                </a:lnTo>
                <a:lnTo>
                  <a:pt x="190320" y="69850"/>
                </a:lnTo>
                <a:close/>
              </a:path>
              <a:path w="206375" h="326390">
                <a:moveTo>
                  <a:pt x="93192" y="77469"/>
                </a:moveTo>
                <a:lnTo>
                  <a:pt x="92722" y="80010"/>
                </a:lnTo>
                <a:lnTo>
                  <a:pt x="93929" y="78739"/>
                </a:lnTo>
                <a:lnTo>
                  <a:pt x="93192" y="77469"/>
                </a:lnTo>
                <a:close/>
              </a:path>
              <a:path w="206375" h="326390">
                <a:moveTo>
                  <a:pt x="179019" y="77469"/>
                </a:moveTo>
                <a:lnTo>
                  <a:pt x="173215" y="77469"/>
                </a:lnTo>
                <a:lnTo>
                  <a:pt x="171272" y="78739"/>
                </a:lnTo>
                <a:lnTo>
                  <a:pt x="171170" y="80010"/>
                </a:lnTo>
                <a:lnTo>
                  <a:pt x="179019" y="77469"/>
                </a:lnTo>
                <a:close/>
              </a:path>
              <a:path w="206375" h="326390">
                <a:moveTo>
                  <a:pt x="105919" y="78390"/>
                </a:moveTo>
                <a:lnTo>
                  <a:pt x="105409" y="78739"/>
                </a:lnTo>
                <a:lnTo>
                  <a:pt x="105919" y="78390"/>
                </a:lnTo>
                <a:close/>
              </a:path>
              <a:path w="206375" h="326390">
                <a:moveTo>
                  <a:pt x="96195" y="74106"/>
                </a:moveTo>
                <a:lnTo>
                  <a:pt x="95211" y="74929"/>
                </a:lnTo>
                <a:lnTo>
                  <a:pt x="94919" y="74929"/>
                </a:lnTo>
                <a:lnTo>
                  <a:pt x="94932" y="76200"/>
                </a:lnTo>
                <a:lnTo>
                  <a:pt x="94780" y="77469"/>
                </a:lnTo>
                <a:lnTo>
                  <a:pt x="94805" y="78739"/>
                </a:lnTo>
                <a:lnTo>
                  <a:pt x="96195" y="74106"/>
                </a:lnTo>
                <a:close/>
              </a:path>
              <a:path w="206375" h="326390">
                <a:moveTo>
                  <a:pt x="123135" y="78449"/>
                </a:moveTo>
                <a:lnTo>
                  <a:pt x="122389" y="78739"/>
                </a:lnTo>
                <a:lnTo>
                  <a:pt x="122847" y="78739"/>
                </a:lnTo>
                <a:lnTo>
                  <a:pt x="123135" y="78449"/>
                </a:lnTo>
                <a:close/>
              </a:path>
              <a:path w="206375" h="326390">
                <a:moveTo>
                  <a:pt x="180482" y="34289"/>
                </a:moveTo>
                <a:lnTo>
                  <a:pt x="178231" y="34289"/>
                </a:lnTo>
                <a:lnTo>
                  <a:pt x="177012" y="38100"/>
                </a:lnTo>
                <a:lnTo>
                  <a:pt x="175336" y="38100"/>
                </a:lnTo>
                <a:lnTo>
                  <a:pt x="175285" y="39369"/>
                </a:lnTo>
                <a:lnTo>
                  <a:pt x="168694" y="43179"/>
                </a:lnTo>
                <a:lnTo>
                  <a:pt x="166877" y="44450"/>
                </a:lnTo>
                <a:lnTo>
                  <a:pt x="166433" y="44450"/>
                </a:lnTo>
                <a:lnTo>
                  <a:pt x="166674" y="45719"/>
                </a:lnTo>
                <a:lnTo>
                  <a:pt x="165506" y="45814"/>
                </a:lnTo>
                <a:lnTo>
                  <a:pt x="165353" y="46989"/>
                </a:lnTo>
                <a:lnTo>
                  <a:pt x="160477" y="49529"/>
                </a:lnTo>
                <a:lnTo>
                  <a:pt x="151282" y="49529"/>
                </a:lnTo>
                <a:lnTo>
                  <a:pt x="158102" y="50800"/>
                </a:lnTo>
                <a:lnTo>
                  <a:pt x="158432" y="52069"/>
                </a:lnTo>
                <a:lnTo>
                  <a:pt x="152438" y="52069"/>
                </a:lnTo>
                <a:lnTo>
                  <a:pt x="155308" y="53339"/>
                </a:lnTo>
                <a:lnTo>
                  <a:pt x="154368" y="54610"/>
                </a:lnTo>
                <a:lnTo>
                  <a:pt x="152311" y="54610"/>
                </a:lnTo>
                <a:lnTo>
                  <a:pt x="145211" y="59689"/>
                </a:lnTo>
                <a:lnTo>
                  <a:pt x="144005" y="60960"/>
                </a:lnTo>
                <a:lnTo>
                  <a:pt x="140449" y="60960"/>
                </a:lnTo>
                <a:lnTo>
                  <a:pt x="142100" y="62229"/>
                </a:lnTo>
                <a:lnTo>
                  <a:pt x="138239" y="62229"/>
                </a:lnTo>
                <a:lnTo>
                  <a:pt x="140639" y="63500"/>
                </a:lnTo>
                <a:lnTo>
                  <a:pt x="138633" y="66039"/>
                </a:lnTo>
                <a:lnTo>
                  <a:pt x="130060" y="66039"/>
                </a:lnTo>
                <a:lnTo>
                  <a:pt x="129514" y="67310"/>
                </a:lnTo>
                <a:lnTo>
                  <a:pt x="134873" y="67310"/>
                </a:lnTo>
                <a:lnTo>
                  <a:pt x="135204" y="68579"/>
                </a:lnTo>
                <a:lnTo>
                  <a:pt x="132956" y="68579"/>
                </a:lnTo>
                <a:lnTo>
                  <a:pt x="132880" y="71119"/>
                </a:lnTo>
                <a:lnTo>
                  <a:pt x="130200" y="71119"/>
                </a:lnTo>
                <a:lnTo>
                  <a:pt x="129146" y="72389"/>
                </a:lnTo>
                <a:lnTo>
                  <a:pt x="127444" y="74929"/>
                </a:lnTo>
                <a:lnTo>
                  <a:pt x="125615" y="74929"/>
                </a:lnTo>
                <a:lnTo>
                  <a:pt x="125374" y="76200"/>
                </a:lnTo>
                <a:lnTo>
                  <a:pt x="123135" y="78449"/>
                </a:lnTo>
                <a:lnTo>
                  <a:pt x="125653" y="77469"/>
                </a:lnTo>
                <a:lnTo>
                  <a:pt x="128623" y="77469"/>
                </a:lnTo>
                <a:lnTo>
                  <a:pt x="133273" y="72381"/>
                </a:lnTo>
                <a:lnTo>
                  <a:pt x="140515" y="66039"/>
                </a:lnTo>
                <a:lnTo>
                  <a:pt x="148120" y="59689"/>
                </a:lnTo>
                <a:lnTo>
                  <a:pt x="160005" y="52069"/>
                </a:lnTo>
                <a:lnTo>
                  <a:pt x="178306" y="40639"/>
                </a:lnTo>
                <a:lnTo>
                  <a:pt x="180189" y="39369"/>
                </a:lnTo>
                <a:lnTo>
                  <a:pt x="176631" y="39369"/>
                </a:lnTo>
                <a:lnTo>
                  <a:pt x="180482" y="34289"/>
                </a:lnTo>
                <a:close/>
              </a:path>
              <a:path w="206375" h="326390">
                <a:moveTo>
                  <a:pt x="111202" y="74765"/>
                </a:moveTo>
                <a:lnTo>
                  <a:pt x="110616" y="74929"/>
                </a:lnTo>
                <a:lnTo>
                  <a:pt x="105919" y="78390"/>
                </a:lnTo>
                <a:lnTo>
                  <a:pt x="111202" y="74765"/>
                </a:lnTo>
                <a:close/>
              </a:path>
              <a:path w="206375" h="326390">
                <a:moveTo>
                  <a:pt x="125615" y="74929"/>
                </a:moveTo>
                <a:lnTo>
                  <a:pt x="124205" y="74929"/>
                </a:lnTo>
                <a:lnTo>
                  <a:pt x="122008" y="76200"/>
                </a:lnTo>
                <a:lnTo>
                  <a:pt x="121157" y="76200"/>
                </a:lnTo>
                <a:lnTo>
                  <a:pt x="122110" y="77469"/>
                </a:lnTo>
                <a:lnTo>
                  <a:pt x="123050" y="76200"/>
                </a:lnTo>
                <a:lnTo>
                  <a:pt x="125615" y="74929"/>
                </a:lnTo>
                <a:close/>
              </a:path>
              <a:path w="206375" h="326390">
                <a:moveTo>
                  <a:pt x="182460" y="74929"/>
                </a:moveTo>
                <a:lnTo>
                  <a:pt x="179336" y="74929"/>
                </a:lnTo>
                <a:lnTo>
                  <a:pt x="171538" y="76200"/>
                </a:lnTo>
                <a:lnTo>
                  <a:pt x="171830" y="77469"/>
                </a:lnTo>
                <a:lnTo>
                  <a:pt x="182460" y="74929"/>
                </a:lnTo>
                <a:close/>
              </a:path>
              <a:path w="206375" h="326390">
                <a:moveTo>
                  <a:pt x="117027" y="74528"/>
                </a:moveTo>
                <a:lnTo>
                  <a:pt x="116128" y="74929"/>
                </a:lnTo>
                <a:lnTo>
                  <a:pt x="115506" y="76200"/>
                </a:lnTo>
                <a:lnTo>
                  <a:pt x="117027" y="74528"/>
                </a:lnTo>
                <a:close/>
              </a:path>
              <a:path w="206375" h="326390">
                <a:moveTo>
                  <a:pt x="200266" y="55879"/>
                </a:moveTo>
                <a:lnTo>
                  <a:pt x="198056" y="55879"/>
                </a:lnTo>
                <a:lnTo>
                  <a:pt x="199148" y="57150"/>
                </a:lnTo>
                <a:lnTo>
                  <a:pt x="194030" y="62229"/>
                </a:lnTo>
                <a:lnTo>
                  <a:pt x="193001" y="63500"/>
                </a:lnTo>
                <a:lnTo>
                  <a:pt x="190118" y="66039"/>
                </a:lnTo>
                <a:lnTo>
                  <a:pt x="189826" y="67310"/>
                </a:lnTo>
                <a:lnTo>
                  <a:pt x="186575" y="69850"/>
                </a:lnTo>
                <a:lnTo>
                  <a:pt x="184022" y="71119"/>
                </a:lnTo>
                <a:lnTo>
                  <a:pt x="170345" y="74929"/>
                </a:lnTo>
                <a:lnTo>
                  <a:pt x="171107" y="76200"/>
                </a:lnTo>
                <a:lnTo>
                  <a:pt x="187591" y="69850"/>
                </a:lnTo>
                <a:lnTo>
                  <a:pt x="190320" y="69850"/>
                </a:lnTo>
                <a:lnTo>
                  <a:pt x="191406" y="68579"/>
                </a:lnTo>
                <a:lnTo>
                  <a:pt x="195414" y="63500"/>
                </a:lnTo>
                <a:lnTo>
                  <a:pt x="200799" y="57150"/>
                </a:lnTo>
                <a:lnTo>
                  <a:pt x="200266" y="55879"/>
                </a:lnTo>
                <a:close/>
              </a:path>
              <a:path w="206375" h="326390">
                <a:moveTo>
                  <a:pt x="119468" y="73660"/>
                </a:moveTo>
                <a:lnTo>
                  <a:pt x="118656" y="74929"/>
                </a:lnTo>
                <a:lnTo>
                  <a:pt x="119674" y="74555"/>
                </a:lnTo>
                <a:lnTo>
                  <a:pt x="119468" y="73660"/>
                </a:lnTo>
                <a:close/>
              </a:path>
              <a:path w="206375" h="326390">
                <a:moveTo>
                  <a:pt x="120107" y="74396"/>
                </a:moveTo>
                <a:lnTo>
                  <a:pt x="119746" y="74528"/>
                </a:lnTo>
                <a:lnTo>
                  <a:pt x="119760" y="74929"/>
                </a:lnTo>
                <a:lnTo>
                  <a:pt x="120107" y="74396"/>
                </a:lnTo>
                <a:close/>
              </a:path>
              <a:path w="206375" h="326390">
                <a:moveTo>
                  <a:pt x="127342" y="73660"/>
                </a:moveTo>
                <a:lnTo>
                  <a:pt x="122110" y="73660"/>
                </a:lnTo>
                <a:lnTo>
                  <a:pt x="125056" y="74929"/>
                </a:lnTo>
                <a:lnTo>
                  <a:pt x="127444" y="74929"/>
                </a:lnTo>
                <a:lnTo>
                  <a:pt x="127342" y="73660"/>
                </a:lnTo>
                <a:close/>
              </a:path>
              <a:path w="206375" h="326390">
                <a:moveTo>
                  <a:pt x="115138" y="73660"/>
                </a:moveTo>
                <a:lnTo>
                  <a:pt x="112814" y="73660"/>
                </a:lnTo>
                <a:lnTo>
                  <a:pt x="111202" y="74765"/>
                </a:lnTo>
                <a:lnTo>
                  <a:pt x="115138" y="73660"/>
                </a:lnTo>
                <a:close/>
              </a:path>
              <a:path w="206375" h="326390">
                <a:moveTo>
                  <a:pt x="118973" y="73660"/>
                </a:moveTo>
                <a:lnTo>
                  <a:pt x="117817" y="73660"/>
                </a:lnTo>
                <a:lnTo>
                  <a:pt x="117027" y="74528"/>
                </a:lnTo>
                <a:lnTo>
                  <a:pt x="118973" y="73660"/>
                </a:lnTo>
                <a:close/>
              </a:path>
              <a:path w="206375" h="326390">
                <a:moveTo>
                  <a:pt x="121983" y="73660"/>
                </a:moveTo>
                <a:lnTo>
                  <a:pt x="120586" y="73660"/>
                </a:lnTo>
                <a:lnTo>
                  <a:pt x="120107" y="74396"/>
                </a:lnTo>
                <a:lnTo>
                  <a:pt x="122043" y="73684"/>
                </a:lnTo>
                <a:close/>
              </a:path>
              <a:path w="206375" h="326390">
                <a:moveTo>
                  <a:pt x="96729" y="73660"/>
                </a:moveTo>
                <a:lnTo>
                  <a:pt x="96329" y="73660"/>
                </a:lnTo>
                <a:lnTo>
                  <a:pt x="96195" y="74106"/>
                </a:lnTo>
                <a:lnTo>
                  <a:pt x="96729" y="73660"/>
                </a:lnTo>
                <a:close/>
              </a:path>
              <a:path w="206375" h="326390">
                <a:moveTo>
                  <a:pt x="119367" y="68579"/>
                </a:moveTo>
                <a:lnTo>
                  <a:pt x="117805" y="68579"/>
                </a:lnTo>
                <a:lnTo>
                  <a:pt x="117627" y="69850"/>
                </a:lnTo>
                <a:lnTo>
                  <a:pt x="117563" y="71119"/>
                </a:lnTo>
                <a:lnTo>
                  <a:pt x="116420" y="72389"/>
                </a:lnTo>
                <a:lnTo>
                  <a:pt x="115138" y="73660"/>
                </a:lnTo>
                <a:lnTo>
                  <a:pt x="127165" y="73660"/>
                </a:lnTo>
                <a:lnTo>
                  <a:pt x="125348" y="72389"/>
                </a:lnTo>
                <a:lnTo>
                  <a:pt x="117627" y="72389"/>
                </a:lnTo>
                <a:lnTo>
                  <a:pt x="118300" y="71119"/>
                </a:lnTo>
                <a:lnTo>
                  <a:pt x="118935" y="69850"/>
                </a:lnTo>
                <a:lnTo>
                  <a:pt x="119367" y="68579"/>
                </a:lnTo>
                <a:close/>
              </a:path>
              <a:path w="206375" h="326390">
                <a:moveTo>
                  <a:pt x="185064" y="20319"/>
                </a:moveTo>
                <a:lnTo>
                  <a:pt x="180233" y="22860"/>
                </a:lnTo>
                <a:lnTo>
                  <a:pt x="173154" y="27939"/>
                </a:lnTo>
                <a:lnTo>
                  <a:pt x="164576" y="33019"/>
                </a:lnTo>
                <a:lnTo>
                  <a:pt x="155244" y="39369"/>
                </a:lnTo>
                <a:lnTo>
                  <a:pt x="146732" y="45719"/>
                </a:lnTo>
                <a:lnTo>
                  <a:pt x="137133" y="54610"/>
                </a:lnTo>
                <a:lnTo>
                  <a:pt x="127407" y="63500"/>
                </a:lnTo>
                <a:lnTo>
                  <a:pt x="118516" y="72389"/>
                </a:lnTo>
                <a:lnTo>
                  <a:pt x="119921" y="72381"/>
                </a:lnTo>
                <a:lnTo>
                  <a:pt x="128919" y="63500"/>
                </a:lnTo>
                <a:lnTo>
                  <a:pt x="138590" y="54610"/>
                </a:lnTo>
                <a:lnTo>
                  <a:pt x="148025" y="46989"/>
                </a:lnTo>
                <a:lnTo>
                  <a:pt x="156345" y="39355"/>
                </a:lnTo>
                <a:lnTo>
                  <a:pt x="171777" y="29168"/>
                </a:lnTo>
                <a:lnTo>
                  <a:pt x="185064" y="20319"/>
                </a:lnTo>
                <a:close/>
              </a:path>
              <a:path w="206375" h="326390">
                <a:moveTo>
                  <a:pt x="174434" y="64769"/>
                </a:moveTo>
                <a:lnTo>
                  <a:pt x="172567" y="64769"/>
                </a:lnTo>
                <a:lnTo>
                  <a:pt x="170179" y="66039"/>
                </a:lnTo>
                <a:lnTo>
                  <a:pt x="168109" y="66039"/>
                </a:lnTo>
                <a:lnTo>
                  <a:pt x="165902" y="67329"/>
                </a:lnTo>
                <a:lnTo>
                  <a:pt x="164477" y="68579"/>
                </a:lnTo>
                <a:lnTo>
                  <a:pt x="161391" y="69850"/>
                </a:lnTo>
                <a:lnTo>
                  <a:pt x="160134" y="71119"/>
                </a:lnTo>
                <a:lnTo>
                  <a:pt x="159461" y="71119"/>
                </a:lnTo>
                <a:lnTo>
                  <a:pt x="157580" y="72381"/>
                </a:lnTo>
                <a:lnTo>
                  <a:pt x="160998" y="72381"/>
                </a:lnTo>
                <a:lnTo>
                  <a:pt x="169141" y="67310"/>
                </a:lnTo>
                <a:lnTo>
                  <a:pt x="174434" y="64769"/>
                </a:lnTo>
                <a:close/>
              </a:path>
              <a:path w="206375" h="326390">
                <a:moveTo>
                  <a:pt x="117170" y="69850"/>
                </a:moveTo>
                <a:lnTo>
                  <a:pt x="116801" y="69850"/>
                </a:lnTo>
                <a:lnTo>
                  <a:pt x="116090" y="71119"/>
                </a:lnTo>
                <a:lnTo>
                  <a:pt x="116471" y="71119"/>
                </a:lnTo>
                <a:lnTo>
                  <a:pt x="117170" y="69850"/>
                </a:lnTo>
                <a:close/>
              </a:path>
              <a:path w="206375" h="326390">
                <a:moveTo>
                  <a:pt x="127634" y="69850"/>
                </a:moveTo>
                <a:lnTo>
                  <a:pt x="126288" y="71119"/>
                </a:lnTo>
                <a:lnTo>
                  <a:pt x="132880" y="71119"/>
                </a:lnTo>
                <a:lnTo>
                  <a:pt x="127634" y="69850"/>
                </a:lnTo>
                <a:close/>
              </a:path>
              <a:path w="206375" h="326390">
                <a:moveTo>
                  <a:pt x="161353" y="69850"/>
                </a:moveTo>
                <a:lnTo>
                  <a:pt x="156692" y="69850"/>
                </a:lnTo>
                <a:lnTo>
                  <a:pt x="157137" y="71119"/>
                </a:lnTo>
                <a:lnTo>
                  <a:pt x="159461" y="71119"/>
                </a:lnTo>
                <a:lnTo>
                  <a:pt x="161353" y="69850"/>
                </a:lnTo>
                <a:close/>
              </a:path>
              <a:path w="206375" h="326390">
                <a:moveTo>
                  <a:pt x="120764" y="60960"/>
                </a:moveTo>
                <a:lnTo>
                  <a:pt x="119392" y="60960"/>
                </a:lnTo>
                <a:lnTo>
                  <a:pt x="119392" y="63500"/>
                </a:lnTo>
                <a:lnTo>
                  <a:pt x="119149" y="63732"/>
                </a:lnTo>
                <a:lnTo>
                  <a:pt x="119252" y="64769"/>
                </a:lnTo>
                <a:lnTo>
                  <a:pt x="118118" y="66039"/>
                </a:lnTo>
                <a:lnTo>
                  <a:pt x="118732" y="66039"/>
                </a:lnTo>
                <a:lnTo>
                  <a:pt x="118617" y="67329"/>
                </a:lnTo>
                <a:lnTo>
                  <a:pt x="116966" y="68579"/>
                </a:lnTo>
                <a:lnTo>
                  <a:pt x="116662" y="69850"/>
                </a:lnTo>
                <a:lnTo>
                  <a:pt x="117805" y="68579"/>
                </a:lnTo>
                <a:lnTo>
                  <a:pt x="119367" y="68579"/>
                </a:lnTo>
                <a:lnTo>
                  <a:pt x="124117" y="62229"/>
                </a:lnTo>
                <a:lnTo>
                  <a:pt x="120802" y="62229"/>
                </a:lnTo>
                <a:lnTo>
                  <a:pt x="120764" y="60960"/>
                </a:lnTo>
                <a:close/>
              </a:path>
              <a:path w="206375" h="326390">
                <a:moveTo>
                  <a:pt x="116966" y="67329"/>
                </a:moveTo>
                <a:lnTo>
                  <a:pt x="115849" y="68579"/>
                </a:lnTo>
                <a:lnTo>
                  <a:pt x="116116" y="68579"/>
                </a:lnTo>
                <a:lnTo>
                  <a:pt x="116966" y="67329"/>
                </a:lnTo>
                <a:close/>
              </a:path>
              <a:path w="206375" h="326390">
                <a:moveTo>
                  <a:pt x="118118" y="66039"/>
                </a:moveTo>
                <a:lnTo>
                  <a:pt x="117843" y="66039"/>
                </a:lnTo>
                <a:lnTo>
                  <a:pt x="116966" y="67329"/>
                </a:lnTo>
                <a:lnTo>
                  <a:pt x="118118" y="66039"/>
                </a:lnTo>
                <a:close/>
              </a:path>
              <a:path w="206375" h="326390">
                <a:moveTo>
                  <a:pt x="118651" y="64208"/>
                </a:moveTo>
                <a:lnTo>
                  <a:pt x="115404" y="67310"/>
                </a:lnTo>
                <a:lnTo>
                  <a:pt x="115862" y="67310"/>
                </a:lnTo>
                <a:lnTo>
                  <a:pt x="118275" y="64769"/>
                </a:lnTo>
                <a:lnTo>
                  <a:pt x="118651" y="64208"/>
                </a:lnTo>
                <a:close/>
              </a:path>
              <a:path w="206375" h="326390">
                <a:moveTo>
                  <a:pt x="136964" y="65256"/>
                </a:moveTo>
                <a:lnTo>
                  <a:pt x="137058" y="66039"/>
                </a:lnTo>
                <a:lnTo>
                  <a:pt x="138633" y="66039"/>
                </a:lnTo>
                <a:lnTo>
                  <a:pt x="136964" y="65256"/>
                </a:lnTo>
                <a:close/>
              </a:path>
              <a:path w="206375" h="326390">
                <a:moveTo>
                  <a:pt x="136905" y="64769"/>
                </a:moveTo>
                <a:lnTo>
                  <a:pt x="135928" y="64769"/>
                </a:lnTo>
                <a:lnTo>
                  <a:pt x="136964" y="65256"/>
                </a:lnTo>
                <a:lnTo>
                  <a:pt x="136905" y="64769"/>
                </a:lnTo>
                <a:close/>
              </a:path>
              <a:path w="206375" h="326390">
                <a:moveTo>
                  <a:pt x="113398" y="60960"/>
                </a:moveTo>
                <a:lnTo>
                  <a:pt x="112217" y="62229"/>
                </a:lnTo>
                <a:lnTo>
                  <a:pt x="111290" y="64769"/>
                </a:lnTo>
                <a:lnTo>
                  <a:pt x="113283" y="63500"/>
                </a:lnTo>
                <a:lnTo>
                  <a:pt x="113398" y="60960"/>
                </a:lnTo>
                <a:close/>
              </a:path>
              <a:path w="206375" h="326390">
                <a:moveTo>
                  <a:pt x="116560" y="63500"/>
                </a:moveTo>
                <a:lnTo>
                  <a:pt x="115836" y="63500"/>
                </a:lnTo>
                <a:lnTo>
                  <a:pt x="115976" y="64769"/>
                </a:lnTo>
                <a:lnTo>
                  <a:pt x="116560" y="63500"/>
                </a:lnTo>
                <a:close/>
              </a:path>
              <a:path w="206375" h="326390">
                <a:moveTo>
                  <a:pt x="133222" y="63500"/>
                </a:moveTo>
                <a:lnTo>
                  <a:pt x="132562" y="64769"/>
                </a:lnTo>
                <a:lnTo>
                  <a:pt x="135928" y="64769"/>
                </a:lnTo>
                <a:lnTo>
                  <a:pt x="133222" y="63500"/>
                </a:lnTo>
                <a:close/>
              </a:path>
              <a:path w="206375" h="326390">
                <a:moveTo>
                  <a:pt x="199732" y="54610"/>
                </a:moveTo>
                <a:lnTo>
                  <a:pt x="194868" y="54610"/>
                </a:lnTo>
                <a:lnTo>
                  <a:pt x="188887" y="58419"/>
                </a:lnTo>
                <a:lnTo>
                  <a:pt x="186067" y="59689"/>
                </a:lnTo>
                <a:lnTo>
                  <a:pt x="178333" y="62229"/>
                </a:lnTo>
                <a:lnTo>
                  <a:pt x="175399" y="62229"/>
                </a:lnTo>
                <a:lnTo>
                  <a:pt x="164109" y="63500"/>
                </a:lnTo>
                <a:lnTo>
                  <a:pt x="164210" y="64769"/>
                </a:lnTo>
                <a:lnTo>
                  <a:pt x="172199" y="63500"/>
                </a:lnTo>
                <a:lnTo>
                  <a:pt x="180536" y="63500"/>
                </a:lnTo>
                <a:lnTo>
                  <a:pt x="182384" y="62229"/>
                </a:lnTo>
                <a:lnTo>
                  <a:pt x="186562" y="60960"/>
                </a:lnTo>
                <a:lnTo>
                  <a:pt x="188137" y="59689"/>
                </a:lnTo>
                <a:lnTo>
                  <a:pt x="196240" y="55879"/>
                </a:lnTo>
                <a:lnTo>
                  <a:pt x="200266" y="55879"/>
                </a:lnTo>
                <a:lnTo>
                  <a:pt x="199732" y="54610"/>
                </a:lnTo>
                <a:close/>
              </a:path>
              <a:path w="206375" h="326390">
                <a:moveTo>
                  <a:pt x="180536" y="63500"/>
                </a:moveTo>
                <a:lnTo>
                  <a:pt x="173647" y="63500"/>
                </a:lnTo>
                <a:lnTo>
                  <a:pt x="172554" y="64769"/>
                </a:lnTo>
                <a:lnTo>
                  <a:pt x="178688" y="64769"/>
                </a:lnTo>
                <a:lnTo>
                  <a:pt x="180536" y="63500"/>
                </a:lnTo>
                <a:close/>
              </a:path>
              <a:path w="206375" h="326390">
                <a:moveTo>
                  <a:pt x="119125" y="63500"/>
                </a:moveTo>
                <a:lnTo>
                  <a:pt x="118651" y="64208"/>
                </a:lnTo>
                <a:lnTo>
                  <a:pt x="119149" y="63732"/>
                </a:lnTo>
                <a:lnTo>
                  <a:pt x="119125" y="63500"/>
                </a:lnTo>
                <a:close/>
              </a:path>
              <a:path w="206375" h="326390">
                <a:moveTo>
                  <a:pt x="110110" y="63315"/>
                </a:moveTo>
                <a:lnTo>
                  <a:pt x="109893" y="63500"/>
                </a:lnTo>
                <a:lnTo>
                  <a:pt x="110110" y="63315"/>
                </a:lnTo>
                <a:close/>
              </a:path>
              <a:path w="206375" h="326390">
                <a:moveTo>
                  <a:pt x="119316" y="58419"/>
                </a:moveTo>
                <a:lnTo>
                  <a:pt x="115582" y="58419"/>
                </a:lnTo>
                <a:lnTo>
                  <a:pt x="114299" y="59689"/>
                </a:lnTo>
                <a:lnTo>
                  <a:pt x="117068" y="59689"/>
                </a:lnTo>
                <a:lnTo>
                  <a:pt x="117068" y="60960"/>
                </a:lnTo>
                <a:lnTo>
                  <a:pt x="114289" y="62195"/>
                </a:lnTo>
                <a:lnTo>
                  <a:pt x="114223" y="63500"/>
                </a:lnTo>
                <a:lnTo>
                  <a:pt x="114566" y="62229"/>
                </a:lnTo>
                <a:lnTo>
                  <a:pt x="118173" y="60960"/>
                </a:lnTo>
                <a:lnTo>
                  <a:pt x="120637" y="60960"/>
                </a:lnTo>
                <a:lnTo>
                  <a:pt x="120027" y="59689"/>
                </a:lnTo>
                <a:lnTo>
                  <a:pt x="119316" y="58419"/>
                </a:lnTo>
                <a:close/>
              </a:path>
              <a:path w="206375" h="326390">
                <a:moveTo>
                  <a:pt x="117803" y="62805"/>
                </a:moveTo>
                <a:lnTo>
                  <a:pt x="116560" y="63500"/>
                </a:lnTo>
                <a:lnTo>
                  <a:pt x="117449" y="63500"/>
                </a:lnTo>
                <a:lnTo>
                  <a:pt x="117803" y="62805"/>
                </a:lnTo>
                <a:close/>
              </a:path>
              <a:path w="206375" h="326390">
                <a:moveTo>
                  <a:pt x="159829" y="62229"/>
                </a:moveTo>
                <a:lnTo>
                  <a:pt x="158483" y="62229"/>
                </a:lnTo>
                <a:lnTo>
                  <a:pt x="158330" y="63500"/>
                </a:lnTo>
                <a:lnTo>
                  <a:pt x="159829" y="62229"/>
                </a:lnTo>
                <a:close/>
              </a:path>
              <a:path w="206375" h="326390">
                <a:moveTo>
                  <a:pt x="111391" y="62229"/>
                </a:moveTo>
                <a:lnTo>
                  <a:pt x="110718" y="62229"/>
                </a:lnTo>
                <a:lnTo>
                  <a:pt x="110110" y="63315"/>
                </a:lnTo>
                <a:lnTo>
                  <a:pt x="111391" y="62229"/>
                </a:lnTo>
                <a:close/>
              </a:path>
              <a:path w="206375" h="326390">
                <a:moveTo>
                  <a:pt x="119392" y="60960"/>
                </a:moveTo>
                <a:lnTo>
                  <a:pt x="118744" y="60960"/>
                </a:lnTo>
                <a:lnTo>
                  <a:pt x="117803" y="62805"/>
                </a:lnTo>
                <a:lnTo>
                  <a:pt x="118833" y="62229"/>
                </a:lnTo>
                <a:lnTo>
                  <a:pt x="119392" y="60960"/>
                </a:lnTo>
                <a:close/>
              </a:path>
              <a:path w="206375" h="326390">
                <a:moveTo>
                  <a:pt x="108996" y="61640"/>
                </a:moveTo>
                <a:lnTo>
                  <a:pt x="108350" y="62229"/>
                </a:lnTo>
                <a:lnTo>
                  <a:pt x="108521" y="62229"/>
                </a:lnTo>
                <a:lnTo>
                  <a:pt x="108996" y="61640"/>
                </a:lnTo>
                <a:close/>
              </a:path>
              <a:path w="206375" h="326390">
                <a:moveTo>
                  <a:pt x="111432" y="62195"/>
                </a:moveTo>
                <a:close/>
              </a:path>
              <a:path w="206375" h="326390">
                <a:moveTo>
                  <a:pt x="161724" y="29168"/>
                </a:moveTo>
                <a:lnTo>
                  <a:pt x="159042" y="31750"/>
                </a:lnTo>
                <a:lnTo>
                  <a:pt x="156108" y="33019"/>
                </a:lnTo>
                <a:lnTo>
                  <a:pt x="153212" y="35560"/>
                </a:lnTo>
                <a:lnTo>
                  <a:pt x="152831" y="35560"/>
                </a:lnTo>
                <a:lnTo>
                  <a:pt x="151485" y="36829"/>
                </a:lnTo>
                <a:lnTo>
                  <a:pt x="150494" y="36829"/>
                </a:lnTo>
                <a:lnTo>
                  <a:pt x="149821" y="38100"/>
                </a:lnTo>
                <a:lnTo>
                  <a:pt x="143255" y="43179"/>
                </a:lnTo>
                <a:lnTo>
                  <a:pt x="142798" y="43179"/>
                </a:lnTo>
                <a:lnTo>
                  <a:pt x="138188" y="46989"/>
                </a:lnTo>
                <a:lnTo>
                  <a:pt x="134338" y="50899"/>
                </a:lnTo>
                <a:lnTo>
                  <a:pt x="130441" y="54610"/>
                </a:lnTo>
                <a:lnTo>
                  <a:pt x="127482" y="54610"/>
                </a:lnTo>
                <a:lnTo>
                  <a:pt x="127177" y="55879"/>
                </a:lnTo>
                <a:lnTo>
                  <a:pt x="124447" y="55879"/>
                </a:lnTo>
                <a:lnTo>
                  <a:pt x="124129" y="57150"/>
                </a:lnTo>
                <a:lnTo>
                  <a:pt x="128396" y="57150"/>
                </a:lnTo>
                <a:lnTo>
                  <a:pt x="127101" y="58419"/>
                </a:lnTo>
                <a:lnTo>
                  <a:pt x="126707" y="58419"/>
                </a:lnTo>
                <a:lnTo>
                  <a:pt x="124942" y="60960"/>
                </a:lnTo>
                <a:lnTo>
                  <a:pt x="120891" y="60960"/>
                </a:lnTo>
                <a:lnTo>
                  <a:pt x="120802" y="62229"/>
                </a:lnTo>
                <a:lnTo>
                  <a:pt x="124117" y="62229"/>
                </a:lnTo>
                <a:lnTo>
                  <a:pt x="128600" y="58419"/>
                </a:lnTo>
                <a:lnTo>
                  <a:pt x="130327" y="55879"/>
                </a:lnTo>
                <a:lnTo>
                  <a:pt x="136080" y="50800"/>
                </a:lnTo>
                <a:lnTo>
                  <a:pt x="142318" y="45691"/>
                </a:lnTo>
                <a:lnTo>
                  <a:pt x="149390" y="40639"/>
                </a:lnTo>
                <a:lnTo>
                  <a:pt x="154609" y="36829"/>
                </a:lnTo>
                <a:lnTo>
                  <a:pt x="161724" y="29168"/>
                </a:lnTo>
                <a:close/>
              </a:path>
              <a:path w="206375" h="326390">
                <a:moveTo>
                  <a:pt x="189435" y="50800"/>
                </a:moveTo>
                <a:lnTo>
                  <a:pt x="186651" y="50800"/>
                </a:lnTo>
                <a:lnTo>
                  <a:pt x="186344" y="50899"/>
                </a:lnTo>
                <a:lnTo>
                  <a:pt x="175780" y="60960"/>
                </a:lnTo>
                <a:lnTo>
                  <a:pt x="174370" y="62229"/>
                </a:lnTo>
                <a:lnTo>
                  <a:pt x="178333" y="62229"/>
                </a:lnTo>
                <a:lnTo>
                  <a:pt x="180047" y="60960"/>
                </a:lnTo>
                <a:lnTo>
                  <a:pt x="181457" y="59689"/>
                </a:lnTo>
                <a:lnTo>
                  <a:pt x="182435" y="58419"/>
                </a:lnTo>
                <a:lnTo>
                  <a:pt x="187226" y="53339"/>
                </a:lnTo>
                <a:lnTo>
                  <a:pt x="189435" y="50800"/>
                </a:lnTo>
                <a:close/>
              </a:path>
              <a:path w="206375" h="326390">
                <a:moveTo>
                  <a:pt x="112890" y="60960"/>
                </a:moveTo>
                <a:lnTo>
                  <a:pt x="109740" y="60960"/>
                </a:lnTo>
                <a:lnTo>
                  <a:pt x="111432" y="62195"/>
                </a:lnTo>
                <a:lnTo>
                  <a:pt x="112890" y="60960"/>
                </a:lnTo>
                <a:close/>
              </a:path>
              <a:path w="206375" h="326390">
                <a:moveTo>
                  <a:pt x="186181" y="0"/>
                </a:moveTo>
                <a:lnTo>
                  <a:pt x="185534" y="1269"/>
                </a:lnTo>
                <a:lnTo>
                  <a:pt x="176237" y="7619"/>
                </a:lnTo>
                <a:lnTo>
                  <a:pt x="174104" y="8889"/>
                </a:lnTo>
                <a:lnTo>
                  <a:pt x="159181" y="15239"/>
                </a:lnTo>
                <a:lnTo>
                  <a:pt x="155790" y="19050"/>
                </a:lnTo>
                <a:lnTo>
                  <a:pt x="154139" y="20319"/>
                </a:lnTo>
                <a:lnTo>
                  <a:pt x="145135" y="26669"/>
                </a:lnTo>
                <a:lnTo>
                  <a:pt x="135486" y="34289"/>
                </a:lnTo>
                <a:lnTo>
                  <a:pt x="129484" y="39369"/>
                </a:lnTo>
                <a:lnTo>
                  <a:pt x="123885" y="44450"/>
                </a:lnTo>
                <a:lnTo>
                  <a:pt x="117932" y="50800"/>
                </a:lnTo>
                <a:lnTo>
                  <a:pt x="117170" y="52069"/>
                </a:lnTo>
                <a:lnTo>
                  <a:pt x="110566" y="59689"/>
                </a:lnTo>
                <a:lnTo>
                  <a:pt x="108996" y="61640"/>
                </a:lnTo>
                <a:lnTo>
                  <a:pt x="109740" y="60960"/>
                </a:lnTo>
                <a:lnTo>
                  <a:pt x="113398" y="60960"/>
                </a:lnTo>
                <a:lnTo>
                  <a:pt x="117068" y="59689"/>
                </a:lnTo>
                <a:lnTo>
                  <a:pt x="113017" y="59689"/>
                </a:lnTo>
                <a:lnTo>
                  <a:pt x="118109" y="53339"/>
                </a:lnTo>
                <a:lnTo>
                  <a:pt x="123101" y="48260"/>
                </a:lnTo>
                <a:lnTo>
                  <a:pt x="124942" y="46989"/>
                </a:lnTo>
                <a:lnTo>
                  <a:pt x="130695" y="40639"/>
                </a:lnTo>
                <a:lnTo>
                  <a:pt x="136067" y="35560"/>
                </a:lnTo>
                <a:lnTo>
                  <a:pt x="143179" y="29210"/>
                </a:lnTo>
                <a:lnTo>
                  <a:pt x="149542" y="25400"/>
                </a:lnTo>
                <a:lnTo>
                  <a:pt x="154381" y="21589"/>
                </a:lnTo>
                <a:lnTo>
                  <a:pt x="163918" y="15239"/>
                </a:lnTo>
                <a:lnTo>
                  <a:pt x="169240" y="13969"/>
                </a:lnTo>
                <a:lnTo>
                  <a:pt x="173647" y="10160"/>
                </a:lnTo>
                <a:lnTo>
                  <a:pt x="175120" y="10160"/>
                </a:lnTo>
                <a:lnTo>
                  <a:pt x="185610" y="2539"/>
                </a:lnTo>
                <a:lnTo>
                  <a:pt x="188620" y="2539"/>
                </a:lnTo>
                <a:lnTo>
                  <a:pt x="188074" y="1269"/>
                </a:lnTo>
                <a:lnTo>
                  <a:pt x="187578" y="1269"/>
                </a:lnTo>
                <a:lnTo>
                  <a:pt x="186181" y="0"/>
                </a:lnTo>
                <a:close/>
              </a:path>
              <a:path w="206375" h="326390">
                <a:moveTo>
                  <a:pt x="170205" y="16465"/>
                </a:moveTo>
                <a:lnTo>
                  <a:pt x="167762" y="17779"/>
                </a:lnTo>
                <a:lnTo>
                  <a:pt x="159180" y="22860"/>
                </a:lnTo>
                <a:lnTo>
                  <a:pt x="149847" y="29210"/>
                </a:lnTo>
                <a:lnTo>
                  <a:pt x="142299" y="34289"/>
                </a:lnTo>
                <a:lnTo>
                  <a:pt x="133797" y="41910"/>
                </a:lnTo>
                <a:lnTo>
                  <a:pt x="124925" y="50899"/>
                </a:lnTo>
                <a:lnTo>
                  <a:pt x="116700" y="58419"/>
                </a:lnTo>
                <a:lnTo>
                  <a:pt x="118363" y="58419"/>
                </a:lnTo>
                <a:lnTo>
                  <a:pt x="126704" y="50800"/>
                </a:lnTo>
                <a:lnTo>
                  <a:pt x="135337" y="43179"/>
                </a:lnTo>
                <a:lnTo>
                  <a:pt x="143627" y="35560"/>
                </a:lnTo>
                <a:lnTo>
                  <a:pt x="150939" y="30479"/>
                </a:lnTo>
                <a:lnTo>
                  <a:pt x="160609" y="22860"/>
                </a:lnTo>
                <a:lnTo>
                  <a:pt x="170205" y="16465"/>
                </a:lnTo>
                <a:close/>
              </a:path>
              <a:path w="206375" h="326390">
                <a:moveTo>
                  <a:pt x="175383" y="54434"/>
                </a:moveTo>
                <a:lnTo>
                  <a:pt x="170484" y="55879"/>
                </a:lnTo>
                <a:lnTo>
                  <a:pt x="170903" y="55879"/>
                </a:lnTo>
                <a:lnTo>
                  <a:pt x="175383" y="54434"/>
                </a:lnTo>
                <a:close/>
              </a:path>
              <a:path w="206375" h="326390">
                <a:moveTo>
                  <a:pt x="148247" y="52069"/>
                </a:moveTo>
                <a:lnTo>
                  <a:pt x="148018" y="53339"/>
                </a:lnTo>
                <a:lnTo>
                  <a:pt x="152082" y="54610"/>
                </a:lnTo>
                <a:lnTo>
                  <a:pt x="152311" y="54610"/>
                </a:lnTo>
                <a:lnTo>
                  <a:pt x="149326" y="53339"/>
                </a:lnTo>
                <a:lnTo>
                  <a:pt x="148247" y="52069"/>
                </a:lnTo>
                <a:close/>
              </a:path>
              <a:path w="206375" h="326390">
                <a:moveTo>
                  <a:pt x="183639" y="51771"/>
                </a:moveTo>
                <a:lnTo>
                  <a:pt x="175383" y="54434"/>
                </a:lnTo>
                <a:lnTo>
                  <a:pt x="183400" y="52069"/>
                </a:lnTo>
                <a:lnTo>
                  <a:pt x="183639" y="51771"/>
                </a:lnTo>
                <a:close/>
              </a:path>
              <a:path w="206375" h="326390">
                <a:moveTo>
                  <a:pt x="151422" y="50800"/>
                </a:moveTo>
                <a:lnTo>
                  <a:pt x="151295" y="52069"/>
                </a:lnTo>
                <a:lnTo>
                  <a:pt x="152653" y="52069"/>
                </a:lnTo>
                <a:lnTo>
                  <a:pt x="151422" y="50800"/>
                </a:lnTo>
                <a:close/>
              </a:path>
              <a:path w="206375" h="326390">
                <a:moveTo>
                  <a:pt x="194079" y="44450"/>
                </a:moveTo>
                <a:lnTo>
                  <a:pt x="191490" y="44450"/>
                </a:lnTo>
                <a:lnTo>
                  <a:pt x="191706" y="46989"/>
                </a:lnTo>
                <a:lnTo>
                  <a:pt x="185915" y="49529"/>
                </a:lnTo>
                <a:lnTo>
                  <a:pt x="184416" y="50800"/>
                </a:lnTo>
                <a:lnTo>
                  <a:pt x="183639" y="51771"/>
                </a:lnTo>
                <a:lnTo>
                  <a:pt x="186344" y="50899"/>
                </a:lnTo>
                <a:lnTo>
                  <a:pt x="189435" y="50800"/>
                </a:lnTo>
                <a:lnTo>
                  <a:pt x="191644" y="48260"/>
                </a:lnTo>
                <a:lnTo>
                  <a:pt x="194079" y="44450"/>
                </a:lnTo>
                <a:close/>
              </a:path>
              <a:path w="206375" h="326390">
                <a:moveTo>
                  <a:pt x="186116" y="47316"/>
                </a:moveTo>
                <a:lnTo>
                  <a:pt x="181000" y="48260"/>
                </a:lnTo>
                <a:lnTo>
                  <a:pt x="181965" y="49529"/>
                </a:lnTo>
                <a:lnTo>
                  <a:pt x="186116" y="47316"/>
                </a:lnTo>
                <a:close/>
              </a:path>
              <a:path w="206375" h="326390">
                <a:moveTo>
                  <a:pt x="161900" y="46105"/>
                </a:moveTo>
                <a:lnTo>
                  <a:pt x="150939" y="46989"/>
                </a:lnTo>
                <a:lnTo>
                  <a:pt x="151041" y="48260"/>
                </a:lnTo>
                <a:lnTo>
                  <a:pt x="161900" y="46105"/>
                </a:lnTo>
                <a:close/>
              </a:path>
              <a:path w="206375" h="326390">
                <a:moveTo>
                  <a:pt x="189162" y="45691"/>
                </a:moveTo>
                <a:lnTo>
                  <a:pt x="186116" y="47316"/>
                </a:lnTo>
                <a:lnTo>
                  <a:pt x="187883" y="46989"/>
                </a:lnTo>
                <a:lnTo>
                  <a:pt x="189162" y="45691"/>
                </a:lnTo>
                <a:close/>
              </a:path>
              <a:path w="206375" h="326390">
                <a:moveTo>
                  <a:pt x="165519" y="45719"/>
                </a:moveTo>
                <a:lnTo>
                  <a:pt x="163842" y="45719"/>
                </a:lnTo>
                <a:lnTo>
                  <a:pt x="161900" y="46105"/>
                </a:lnTo>
                <a:lnTo>
                  <a:pt x="165506" y="45814"/>
                </a:lnTo>
                <a:close/>
              </a:path>
              <a:path w="206375" h="326390">
                <a:moveTo>
                  <a:pt x="166433" y="44450"/>
                </a:moveTo>
                <a:lnTo>
                  <a:pt x="156654" y="44450"/>
                </a:lnTo>
                <a:lnTo>
                  <a:pt x="156514" y="45719"/>
                </a:lnTo>
                <a:lnTo>
                  <a:pt x="166433" y="44450"/>
                </a:lnTo>
                <a:close/>
              </a:path>
              <a:path w="206375" h="326390">
                <a:moveTo>
                  <a:pt x="204368" y="25400"/>
                </a:moveTo>
                <a:lnTo>
                  <a:pt x="203072" y="25400"/>
                </a:lnTo>
                <a:lnTo>
                  <a:pt x="204406" y="26669"/>
                </a:lnTo>
                <a:lnTo>
                  <a:pt x="196849" y="36829"/>
                </a:lnTo>
                <a:lnTo>
                  <a:pt x="194132" y="40639"/>
                </a:lnTo>
                <a:lnTo>
                  <a:pt x="193573" y="41910"/>
                </a:lnTo>
                <a:lnTo>
                  <a:pt x="190385" y="44450"/>
                </a:lnTo>
                <a:lnTo>
                  <a:pt x="189162" y="45691"/>
                </a:lnTo>
                <a:lnTo>
                  <a:pt x="191490" y="44450"/>
                </a:lnTo>
                <a:lnTo>
                  <a:pt x="194079" y="44450"/>
                </a:lnTo>
                <a:lnTo>
                  <a:pt x="195703" y="41910"/>
                </a:lnTo>
                <a:lnTo>
                  <a:pt x="199415" y="36829"/>
                </a:lnTo>
                <a:lnTo>
                  <a:pt x="200190" y="35560"/>
                </a:lnTo>
                <a:lnTo>
                  <a:pt x="202831" y="31750"/>
                </a:lnTo>
                <a:lnTo>
                  <a:pt x="205549" y="27939"/>
                </a:lnTo>
                <a:lnTo>
                  <a:pt x="204368" y="25400"/>
                </a:lnTo>
                <a:close/>
              </a:path>
              <a:path w="206375" h="326390">
                <a:moveTo>
                  <a:pt x="203847" y="24129"/>
                </a:moveTo>
                <a:lnTo>
                  <a:pt x="201688" y="24129"/>
                </a:lnTo>
                <a:lnTo>
                  <a:pt x="191160" y="31750"/>
                </a:lnTo>
                <a:lnTo>
                  <a:pt x="189090" y="33019"/>
                </a:lnTo>
                <a:lnTo>
                  <a:pt x="179044" y="38100"/>
                </a:lnTo>
                <a:lnTo>
                  <a:pt x="176631" y="39369"/>
                </a:lnTo>
                <a:lnTo>
                  <a:pt x="180189" y="39369"/>
                </a:lnTo>
                <a:lnTo>
                  <a:pt x="195252" y="29210"/>
                </a:lnTo>
                <a:lnTo>
                  <a:pt x="203072" y="25400"/>
                </a:lnTo>
                <a:lnTo>
                  <a:pt x="204368" y="25400"/>
                </a:lnTo>
                <a:lnTo>
                  <a:pt x="203847" y="24129"/>
                </a:lnTo>
                <a:close/>
              </a:path>
              <a:path w="206375" h="326390">
                <a:moveTo>
                  <a:pt x="175336" y="38100"/>
                </a:moveTo>
                <a:lnTo>
                  <a:pt x="169735" y="38100"/>
                </a:lnTo>
                <a:lnTo>
                  <a:pt x="168077" y="39355"/>
                </a:lnTo>
                <a:lnTo>
                  <a:pt x="175336" y="38100"/>
                </a:lnTo>
                <a:close/>
              </a:path>
              <a:path w="206375" h="326390">
                <a:moveTo>
                  <a:pt x="147789" y="36829"/>
                </a:moveTo>
                <a:lnTo>
                  <a:pt x="145554" y="36829"/>
                </a:lnTo>
                <a:lnTo>
                  <a:pt x="145592" y="38100"/>
                </a:lnTo>
                <a:lnTo>
                  <a:pt x="147789" y="36829"/>
                </a:lnTo>
                <a:close/>
              </a:path>
              <a:path w="206375" h="326390">
                <a:moveTo>
                  <a:pt x="174653" y="35678"/>
                </a:moveTo>
                <a:lnTo>
                  <a:pt x="168033" y="36829"/>
                </a:lnTo>
                <a:lnTo>
                  <a:pt x="168414" y="38100"/>
                </a:lnTo>
                <a:lnTo>
                  <a:pt x="174653" y="35678"/>
                </a:lnTo>
                <a:close/>
              </a:path>
              <a:path w="206375" h="326390">
                <a:moveTo>
                  <a:pt x="193459" y="11429"/>
                </a:moveTo>
                <a:lnTo>
                  <a:pt x="192354" y="11429"/>
                </a:lnTo>
                <a:lnTo>
                  <a:pt x="193573" y="12700"/>
                </a:lnTo>
                <a:lnTo>
                  <a:pt x="188264" y="21589"/>
                </a:lnTo>
                <a:lnTo>
                  <a:pt x="166763" y="35560"/>
                </a:lnTo>
                <a:lnTo>
                  <a:pt x="167627" y="36829"/>
                </a:lnTo>
                <a:lnTo>
                  <a:pt x="182486" y="29210"/>
                </a:lnTo>
                <a:lnTo>
                  <a:pt x="184550" y="29210"/>
                </a:lnTo>
                <a:lnTo>
                  <a:pt x="185585" y="27939"/>
                </a:lnTo>
                <a:lnTo>
                  <a:pt x="192983" y="16465"/>
                </a:lnTo>
                <a:lnTo>
                  <a:pt x="194563" y="13969"/>
                </a:lnTo>
                <a:lnTo>
                  <a:pt x="193459" y="11429"/>
                </a:lnTo>
                <a:close/>
              </a:path>
              <a:path w="206375" h="326390">
                <a:moveTo>
                  <a:pt x="176133" y="35104"/>
                </a:moveTo>
                <a:lnTo>
                  <a:pt x="174653" y="35678"/>
                </a:lnTo>
                <a:lnTo>
                  <a:pt x="175336" y="35560"/>
                </a:lnTo>
                <a:lnTo>
                  <a:pt x="176133" y="35104"/>
                </a:lnTo>
                <a:close/>
              </a:path>
              <a:path w="206375" h="326390">
                <a:moveTo>
                  <a:pt x="184550" y="29210"/>
                </a:moveTo>
                <a:lnTo>
                  <a:pt x="182486" y="29210"/>
                </a:lnTo>
                <a:lnTo>
                  <a:pt x="182689" y="30479"/>
                </a:lnTo>
                <a:lnTo>
                  <a:pt x="177558" y="34289"/>
                </a:lnTo>
                <a:lnTo>
                  <a:pt x="176133" y="35104"/>
                </a:lnTo>
                <a:lnTo>
                  <a:pt x="178231" y="34289"/>
                </a:lnTo>
                <a:lnTo>
                  <a:pt x="180482" y="34289"/>
                </a:lnTo>
                <a:lnTo>
                  <a:pt x="181444" y="33019"/>
                </a:lnTo>
                <a:lnTo>
                  <a:pt x="184550" y="29210"/>
                </a:lnTo>
                <a:close/>
              </a:path>
              <a:path w="206375" h="326390">
                <a:moveTo>
                  <a:pt x="165091" y="26920"/>
                </a:moveTo>
                <a:lnTo>
                  <a:pt x="162864" y="27939"/>
                </a:lnTo>
                <a:lnTo>
                  <a:pt x="161724" y="29168"/>
                </a:lnTo>
                <a:lnTo>
                  <a:pt x="163664" y="27939"/>
                </a:lnTo>
                <a:lnTo>
                  <a:pt x="165091" y="26920"/>
                </a:lnTo>
                <a:close/>
              </a:path>
              <a:path w="206375" h="326390">
                <a:moveTo>
                  <a:pt x="188620" y="2539"/>
                </a:moveTo>
                <a:lnTo>
                  <a:pt x="186931" y="2539"/>
                </a:lnTo>
                <a:lnTo>
                  <a:pt x="188163" y="3810"/>
                </a:lnTo>
                <a:lnTo>
                  <a:pt x="181406" y="12700"/>
                </a:lnTo>
                <a:lnTo>
                  <a:pt x="179006" y="15239"/>
                </a:lnTo>
                <a:lnTo>
                  <a:pt x="179247" y="16510"/>
                </a:lnTo>
                <a:lnTo>
                  <a:pt x="176441" y="19050"/>
                </a:lnTo>
                <a:lnTo>
                  <a:pt x="174218" y="20319"/>
                </a:lnTo>
                <a:lnTo>
                  <a:pt x="161366" y="26669"/>
                </a:lnTo>
                <a:lnTo>
                  <a:pt x="162242" y="27939"/>
                </a:lnTo>
                <a:lnTo>
                  <a:pt x="177431" y="19050"/>
                </a:lnTo>
                <a:lnTo>
                  <a:pt x="179679" y="19050"/>
                </a:lnTo>
                <a:lnTo>
                  <a:pt x="181231" y="16465"/>
                </a:lnTo>
                <a:lnTo>
                  <a:pt x="189166" y="3810"/>
                </a:lnTo>
                <a:lnTo>
                  <a:pt x="188620" y="2539"/>
                </a:lnTo>
                <a:close/>
              </a:path>
              <a:path w="206375" h="326390">
                <a:moveTo>
                  <a:pt x="192963" y="10160"/>
                </a:moveTo>
                <a:lnTo>
                  <a:pt x="190944" y="10160"/>
                </a:lnTo>
                <a:lnTo>
                  <a:pt x="181622" y="17779"/>
                </a:lnTo>
                <a:lnTo>
                  <a:pt x="179679" y="19050"/>
                </a:lnTo>
                <a:lnTo>
                  <a:pt x="177520" y="19050"/>
                </a:lnTo>
                <a:lnTo>
                  <a:pt x="176428" y="20319"/>
                </a:lnTo>
                <a:lnTo>
                  <a:pt x="175082" y="21589"/>
                </a:lnTo>
                <a:lnTo>
                  <a:pt x="174142" y="21589"/>
                </a:lnTo>
                <a:lnTo>
                  <a:pt x="173100" y="22860"/>
                </a:lnTo>
                <a:lnTo>
                  <a:pt x="172440" y="22860"/>
                </a:lnTo>
                <a:lnTo>
                  <a:pt x="165442" y="26669"/>
                </a:lnTo>
                <a:lnTo>
                  <a:pt x="165091" y="26920"/>
                </a:lnTo>
                <a:lnTo>
                  <a:pt x="168414" y="25400"/>
                </a:lnTo>
                <a:lnTo>
                  <a:pt x="172313" y="24129"/>
                </a:lnTo>
                <a:lnTo>
                  <a:pt x="176745" y="22860"/>
                </a:lnTo>
                <a:lnTo>
                  <a:pt x="180479" y="21589"/>
                </a:lnTo>
                <a:lnTo>
                  <a:pt x="181965" y="20319"/>
                </a:lnTo>
                <a:lnTo>
                  <a:pt x="191109" y="11429"/>
                </a:lnTo>
                <a:lnTo>
                  <a:pt x="193459" y="11429"/>
                </a:lnTo>
                <a:lnTo>
                  <a:pt x="192963" y="10160"/>
                </a:lnTo>
                <a:close/>
              </a:path>
              <a:path w="206375" h="326390">
                <a:moveTo>
                  <a:pt x="179666" y="10160"/>
                </a:moveTo>
                <a:lnTo>
                  <a:pt x="170205" y="16465"/>
                </a:lnTo>
                <a:lnTo>
                  <a:pt x="174841" y="13969"/>
                </a:lnTo>
                <a:lnTo>
                  <a:pt x="179666" y="10160"/>
                </a:lnTo>
                <a:close/>
              </a:path>
              <a:path w="206375" h="326390">
                <a:moveTo>
                  <a:pt x="609" y="248361"/>
                </a:moveTo>
                <a:lnTo>
                  <a:pt x="114" y="251739"/>
                </a:lnTo>
                <a:lnTo>
                  <a:pt x="241" y="253339"/>
                </a:lnTo>
                <a:lnTo>
                  <a:pt x="76" y="255346"/>
                </a:lnTo>
                <a:lnTo>
                  <a:pt x="0" y="259029"/>
                </a:lnTo>
                <a:lnTo>
                  <a:pt x="609" y="261378"/>
                </a:lnTo>
                <a:lnTo>
                  <a:pt x="609" y="248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06" y="577752"/>
            <a:ext cx="220218" cy="125171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715824" y="262517"/>
            <a:ext cx="257810" cy="114300"/>
          </a:xfrm>
          <a:custGeom>
            <a:avLst/>
            <a:gdLst/>
            <a:ahLst/>
            <a:cxnLst/>
            <a:rect l="l" t="t" r="r" b="b"/>
            <a:pathLst>
              <a:path w="257809" h="114300">
                <a:moveTo>
                  <a:pt x="6680" y="93979"/>
                </a:moveTo>
                <a:lnTo>
                  <a:pt x="88" y="94233"/>
                </a:lnTo>
                <a:lnTo>
                  <a:pt x="0" y="95884"/>
                </a:lnTo>
                <a:lnTo>
                  <a:pt x="5410" y="96773"/>
                </a:lnTo>
                <a:lnTo>
                  <a:pt x="11709" y="102742"/>
                </a:lnTo>
                <a:lnTo>
                  <a:pt x="18834" y="109346"/>
                </a:lnTo>
                <a:lnTo>
                  <a:pt x="22313" y="111886"/>
                </a:lnTo>
                <a:lnTo>
                  <a:pt x="31000" y="114299"/>
                </a:lnTo>
                <a:lnTo>
                  <a:pt x="35979" y="114299"/>
                </a:lnTo>
                <a:lnTo>
                  <a:pt x="40340" y="113156"/>
                </a:lnTo>
                <a:lnTo>
                  <a:pt x="35521" y="113156"/>
                </a:lnTo>
                <a:lnTo>
                  <a:pt x="30899" y="112775"/>
                </a:lnTo>
                <a:lnTo>
                  <a:pt x="22923" y="110616"/>
                </a:lnTo>
                <a:lnTo>
                  <a:pt x="19621" y="108203"/>
                </a:lnTo>
                <a:lnTo>
                  <a:pt x="15760" y="104647"/>
                </a:lnTo>
                <a:lnTo>
                  <a:pt x="10921" y="99694"/>
                </a:lnTo>
                <a:lnTo>
                  <a:pt x="6667" y="96773"/>
                </a:lnTo>
                <a:lnTo>
                  <a:pt x="2070" y="95757"/>
                </a:lnTo>
                <a:lnTo>
                  <a:pt x="8179" y="94138"/>
                </a:lnTo>
                <a:lnTo>
                  <a:pt x="6680" y="93979"/>
                </a:lnTo>
                <a:close/>
              </a:path>
              <a:path w="257809" h="114300">
                <a:moveTo>
                  <a:pt x="193567" y="93598"/>
                </a:moveTo>
                <a:lnTo>
                  <a:pt x="187515" y="93598"/>
                </a:lnTo>
                <a:lnTo>
                  <a:pt x="194386" y="95757"/>
                </a:lnTo>
                <a:lnTo>
                  <a:pt x="197815" y="96773"/>
                </a:lnTo>
                <a:lnTo>
                  <a:pt x="198742" y="100456"/>
                </a:lnTo>
                <a:lnTo>
                  <a:pt x="221208" y="114299"/>
                </a:lnTo>
                <a:lnTo>
                  <a:pt x="226174" y="114299"/>
                </a:lnTo>
                <a:lnTo>
                  <a:pt x="230295" y="113156"/>
                </a:lnTo>
                <a:lnTo>
                  <a:pt x="221653" y="113156"/>
                </a:lnTo>
                <a:lnTo>
                  <a:pt x="216154" y="111886"/>
                </a:lnTo>
                <a:lnTo>
                  <a:pt x="224777" y="110743"/>
                </a:lnTo>
                <a:lnTo>
                  <a:pt x="225120" y="110235"/>
                </a:lnTo>
                <a:lnTo>
                  <a:pt x="212356" y="110235"/>
                </a:lnTo>
                <a:lnTo>
                  <a:pt x="207467" y="110108"/>
                </a:lnTo>
                <a:lnTo>
                  <a:pt x="198517" y="94741"/>
                </a:lnTo>
                <a:lnTo>
                  <a:pt x="197370" y="94741"/>
                </a:lnTo>
                <a:lnTo>
                  <a:pt x="193567" y="93598"/>
                </a:lnTo>
                <a:close/>
              </a:path>
              <a:path w="257809" h="114300">
                <a:moveTo>
                  <a:pt x="20634" y="89026"/>
                </a:moveTo>
                <a:lnTo>
                  <a:pt x="17678" y="89026"/>
                </a:lnTo>
                <a:lnTo>
                  <a:pt x="21945" y="93979"/>
                </a:lnTo>
                <a:lnTo>
                  <a:pt x="28105" y="104393"/>
                </a:lnTo>
                <a:lnTo>
                  <a:pt x="32410" y="110743"/>
                </a:lnTo>
                <a:lnTo>
                  <a:pt x="41020" y="111886"/>
                </a:lnTo>
                <a:lnTo>
                  <a:pt x="35521" y="113156"/>
                </a:lnTo>
                <a:lnTo>
                  <a:pt x="40340" y="113156"/>
                </a:lnTo>
                <a:lnTo>
                  <a:pt x="48094" y="111124"/>
                </a:lnTo>
                <a:lnTo>
                  <a:pt x="49917" y="110235"/>
                </a:lnTo>
                <a:lnTo>
                  <a:pt x="44830" y="110235"/>
                </a:lnTo>
                <a:lnTo>
                  <a:pt x="38239" y="109219"/>
                </a:lnTo>
                <a:lnTo>
                  <a:pt x="39382" y="108838"/>
                </a:lnTo>
                <a:lnTo>
                  <a:pt x="35839" y="108838"/>
                </a:lnTo>
                <a:lnTo>
                  <a:pt x="32791" y="107949"/>
                </a:lnTo>
                <a:lnTo>
                  <a:pt x="30213" y="105409"/>
                </a:lnTo>
                <a:lnTo>
                  <a:pt x="20634" y="89026"/>
                </a:lnTo>
                <a:close/>
              </a:path>
              <a:path w="257809" h="114300">
                <a:moveTo>
                  <a:pt x="250507" y="93979"/>
                </a:moveTo>
                <a:lnTo>
                  <a:pt x="249002" y="94138"/>
                </a:lnTo>
                <a:lnTo>
                  <a:pt x="255117" y="95757"/>
                </a:lnTo>
                <a:lnTo>
                  <a:pt x="250520" y="96773"/>
                </a:lnTo>
                <a:lnTo>
                  <a:pt x="246265" y="99694"/>
                </a:lnTo>
                <a:lnTo>
                  <a:pt x="241426" y="104647"/>
                </a:lnTo>
                <a:lnTo>
                  <a:pt x="237566" y="108203"/>
                </a:lnTo>
                <a:lnTo>
                  <a:pt x="234264" y="110616"/>
                </a:lnTo>
                <a:lnTo>
                  <a:pt x="226288" y="112775"/>
                </a:lnTo>
                <a:lnTo>
                  <a:pt x="221653" y="113156"/>
                </a:lnTo>
                <a:lnTo>
                  <a:pt x="230295" y="113156"/>
                </a:lnTo>
                <a:lnTo>
                  <a:pt x="234873" y="111886"/>
                </a:lnTo>
                <a:lnTo>
                  <a:pt x="238353" y="109346"/>
                </a:lnTo>
                <a:lnTo>
                  <a:pt x="245478" y="102742"/>
                </a:lnTo>
                <a:lnTo>
                  <a:pt x="251777" y="96773"/>
                </a:lnTo>
                <a:lnTo>
                  <a:pt x="257187" y="95884"/>
                </a:lnTo>
                <a:lnTo>
                  <a:pt x="257098" y="94233"/>
                </a:lnTo>
                <a:lnTo>
                  <a:pt x="250507" y="93979"/>
                </a:lnTo>
                <a:close/>
              </a:path>
              <a:path w="257809" h="114300">
                <a:moveTo>
                  <a:pt x="60530" y="89661"/>
                </a:moveTo>
                <a:lnTo>
                  <a:pt x="59169" y="89661"/>
                </a:lnTo>
                <a:lnTo>
                  <a:pt x="58495" y="96519"/>
                </a:lnTo>
                <a:lnTo>
                  <a:pt x="56857" y="101345"/>
                </a:lnTo>
                <a:lnTo>
                  <a:pt x="54203" y="104647"/>
                </a:lnTo>
                <a:lnTo>
                  <a:pt x="49720" y="110108"/>
                </a:lnTo>
                <a:lnTo>
                  <a:pt x="44830" y="110235"/>
                </a:lnTo>
                <a:lnTo>
                  <a:pt x="49917" y="110235"/>
                </a:lnTo>
                <a:lnTo>
                  <a:pt x="52260" y="109092"/>
                </a:lnTo>
                <a:lnTo>
                  <a:pt x="57073" y="103250"/>
                </a:lnTo>
                <a:lnTo>
                  <a:pt x="58432" y="100456"/>
                </a:lnTo>
                <a:lnTo>
                  <a:pt x="59372" y="96773"/>
                </a:lnTo>
                <a:lnTo>
                  <a:pt x="62801" y="95757"/>
                </a:lnTo>
                <a:lnTo>
                  <a:pt x="66034" y="94741"/>
                </a:lnTo>
                <a:lnTo>
                  <a:pt x="59804" y="94741"/>
                </a:lnTo>
                <a:lnTo>
                  <a:pt x="60134" y="93090"/>
                </a:lnTo>
                <a:lnTo>
                  <a:pt x="60412" y="90931"/>
                </a:lnTo>
                <a:lnTo>
                  <a:pt x="60530" y="89661"/>
                </a:lnTo>
                <a:close/>
              </a:path>
              <a:path w="257809" h="114300">
                <a:moveTo>
                  <a:pt x="200891" y="89661"/>
                </a:moveTo>
                <a:lnTo>
                  <a:pt x="198018" y="89661"/>
                </a:lnTo>
                <a:lnTo>
                  <a:pt x="206870" y="92709"/>
                </a:lnTo>
                <a:lnTo>
                  <a:pt x="205117" y="99059"/>
                </a:lnTo>
                <a:lnTo>
                  <a:pt x="218947" y="109219"/>
                </a:lnTo>
                <a:lnTo>
                  <a:pt x="212356" y="110235"/>
                </a:lnTo>
                <a:lnTo>
                  <a:pt x="225120" y="110235"/>
                </a:lnTo>
                <a:lnTo>
                  <a:pt x="226065" y="108838"/>
                </a:lnTo>
                <a:lnTo>
                  <a:pt x="221348" y="108838"/>
                </a:lnTo>
                <a:lnTo>
                  <a:pt x="218478" y="107695"/>
                </a:lnTo>
                <a:lnTo>
                  <a:pt x="215506" y="106171"/>
                </a:lnTo>
                <a:lnTo>
                  <a:pt x="211213" y="102488"/>
                </a:lnTo>
                <a:lnTo>
                  <a:pt x="209676" y="100710"/>
                </a:lnTo>
                <a:lnTo>
                  <a:pt x="208572" y="98678"/>
                </a:lnTo>
                <a:lnTo>
                  <a:pt x="211753" y="98678"/>
                </a:lnTo>
                <a:lnTo>
                  <a:pt x="212788" y="98551"/>
                </a:lnTo>
                <a:lnTo>
                  <a:pt x="213702" y="98297"/>
                </a:lnTo>
                <a:lnTo>
                  <a:pt x="214344" y="97535"/>
                </a:lnTo>
                <a:lnTo>
                  <a:pt x="211416" y="97535"/>
                </a:lnTo>
                <a:lnTo>
                  <a:pt x="211924" y="97408"/>
                </a:lnTo>
                <a:lnTo>
                  <a:pt x="212150" y="97182"/>
                </a:lnTo>
                <a:lnTo>
                  <a:pt x="212210" y="96519"/>
                </a:lnTo>
                <a:lnTo>
                  <a:pt x="207619" y="96519"/>
                </a:lnTo>
                <a:lnTo>
                  <a:pt x="207365" y="95757"/>
                </a:lnTo>
                <a:lnTo>
                  <a:pt x="207142" y="94868"/>
                </a:lnTo>
                <a:lnTo>
                  <a:pt x="207022" y="94106"/>
                </a:lnTo>
                <a:lnTo>
                  <a:pt x="209686" y="94106"/>
                </a:lnTo>
                <a:lnTo>
                  <a:pt x="208292" y="93090"/>
                </a:lnTo>
                <a:lnTo>
                  <a:pt x="206197" y="92074"/>
                </a:lnTo>
                <a:lnTo>
                  <a:pt x="201256" y="89788"/>
                </a:lnTo>
                <a:lnTo>
                  <a:pt x="200891" y="89661"/>
                </a:lnTo>
                <a:close/>
              </a:path>
              <a:path w="257809" h="114300">
                <a:moveTo>
                  <a:pt x="51964" y="98678"/>
                </a:moveTo>
                <a:lnTo>
                  <a:pt x="48615" y="98678"/>
                </a:lnTo>
                <a:lnTo>
                  <a:pt x="47510" y="100710"/>
                </a:lnTo>
                <a:lnTo>
                  <a:pt x="45973" y="102488"/>
                </a:lnTo>
                <a:lnTo>
                  <a:pt x="41681" y="106171"/>
                </a:lnTo>
                <a:lnTo>
                  <a:pt x="38709" y="107695"/>
                </a:lnTo>
                <a:lnTo>
                  <a:pt x="35839" y="108838"/>
                </a:lnTo>
                <a:lnTo>
                  <a:pt x="39382" y="108838"/>
                </a:lnTo>
                <a:lnTo>
                  <a:pt x="40512" y="108203"/>
                </a:lnTo>
                <a:lnTo>
                  <a:pt x="42811" y="106806"/>
                </a:lnTo>
                <a:lnTo>
                  <a:pt x="43980" y="106044"/>
                </a:lnTo>
                <a:lnTo>
                  <a:pt x="52069" y="99059"/>
                </a:lnTo>
                <a:lnTo>
                  <a:pt x="51964" y="98678"/>
                </a:lnTo>
                <a:close/>
              </a:path>
              <a:path w="257809" h="114300">
                <a:moveTo>
                  <a:pt x="250825" y="87883"/>
                </a:moveTo>
                <a:lnTo>
                  <a:pt x="246507" y="87883"/>
                </a:lnTo>
                <a:lnTo>
                  <a:pt x="237147" y="88010"/>
                </a:lnTo>
                <a:lnTo>
                  <a:pt x="226974" y="105409"/>
                </a:lnTo>
                <a:lnTo>
                  <a:pt x="224383" y="107949"/>
                </a:lnTo>
                <a:lnTo>
                  <a:pt x="221348" y="108838"/>
                </a:lnTo>
                <a:lnTo>
                  <a:pt x="226065" y="108838"/>
                </a:lnTo>
                <a:lnTo>
                  <a:pt x="229069" y="104393"/>
                </a:lnTo>
                <a:lnTo>
                  <a:pt x="235242" y="93979"/>
                </a:lnTo>
                <a:lnTo>
                  <a:pt x="239509" y="89026"/>
                </a:lnTo>
                <a:lnTo>
                  <a:pt x="251272" y="89026"/>
                </a:lnTo>
                <a:lnTo>
                  <a:pt x="251739" y="88899"/>
                </a:lnTo>
                <a:lnTo>
                  <a:pt x="250825" y="87883"/>
                </a:lnTo>
                <a:close/>
              </a:path>
              <a:path w="257809" h="114300">
                <a:moveTo>
                  <a:pt x="42546" y="97182"/>
                </a:moveTo>
                <a:lnTo>
                  <a:pt x="43484" y="98297"/>
                </a:lnTo>
                <a:lnTo>
                  <a:pt x="44386" y="98551"/>
                </a:lnTo>
                <a:lnTo>
                  <a:pt x="46469" y="98805"/>
                </a:lnTo>
                <a:lnTo>
                  <a:pt x="47472" y="98805"/>
                </a:lnTo>
                <a:lnTo>
                  <a:pt x="48615" y="98678"/>
                </a:lnTo>
                <a:lnTo>
                  <a:pt x="51964" y="98678"/>
                </a:lnTo>
                <a:lnTo>
                  <a:pt x="51649" y="97535"/>
                </a:lnTo>
                <a:lnTo>
                  <a:pt x="45770" y="97535"/>
                </a:lnTo>
                <a:lnTo>
                  <a:pt x="42546" y="97182"/>
                </a:lnTo>
                <a:close/>
              </a:path>
              <a:path w="257809" h="114300">
                <a:moveTo>
                  <a:pt x="211753" y="98678"/>
                </a:moveTo>
                <a:lnTo>
                  <a:pt x="208572" y="98678"/>
                </a:lnTo>
                <a:lnTo>
                  <a:pt x="209715" y="98805"/>
                </a:lnTo>
                <a:lnTo>
                  <a:pt x="210718" y="98805"/>
                </a:lnTo>
                <a:lnTo>
                  <a:pt x="211753" y="98678"/>
                </a:lnTo>
                <a:close/>
              </a:path>
              <a:path w="257809" h="114300">
                <a:moveTo>
                  <a:pt x="8430" y="94165"/>
                </a:moveTo>
                <a:lnTo>
                  <a:pt x="16979" y="98170"/>
                </a:lnTo>
                <a:lnTo>
                  <a:pt x="18110" y="96773"/>
                </a:lnTo>
                <a:lnTo>
                  <a:pt x="16733" y="95503"/>
                </a:lnTo>
                <a:lnTo>
                  <a:pt x="14109" y="95503"/>
                </a:lnTo>
                <a:lnTo>
                  <a:pt x="12484" y="94868"/>
                </a:lnTo>
                <a:lnTo>
                  <a:pt x="10274" y="94360"/>
                </a:lnTo>
                <a:lnTo>
                  <a:pt x="8430" y="94165"/>
                </a:lnTo>
                <a:close/>
              </a:path>
              <a:path w="257809" h="114300">
                <a:moveTo>
                  <a:pt x="251272" y="89026"/>
                </a:moveTo>
                <a:lnTo>
                  <a:pt x="239509" y="89026"/>
                </a:lnTo>
                <a:lnTo>
                  <a:pt x="249059" y="89280"/>
                </a:lnTo>
                <a:lnTo>
                  <a:pt x="245960" y="90423"/>
                </a:lnTo>
                <a:lnTo>
                  <a:pt x="239077" y="96773"/>
                </a:lnTo>
                <a:lnTo>
                  <a:pt x="240207" y="98170"/>
                </a:lnTo>
                <a:lnTo>
                  <a:pt x="245900" y="95503"/>
                </a:lnTo>
                <a:lnTo>
                  <a:pt x="243078" y="95503"/>
                </a:lnTo>
                <a:lnTo>
                  <a:pt x="244640" y="93090"/>
                </a:lnTo>
                <a:lnTo>
                  <a:pt x="249402" y="89534"/>
                </a:lnTo>
                <a:lnTo>
                  <a:pt x="251272" y="89026"/>
                </a:lnTo>
                <a:close/>
              </a:path>
              <a:path w="257809" h="114300">
                <a:moveTo>
                  <a:pt x="75145" y="84962"/>
                </a:moveTo>
                <a:lnTo>
                  <a:pt x="44957" y="96138"/>
                </a:lnTo>
                <a:lnTo>
                  <a:pt x="45025" y="97182"/>
                </a:lnTo>
                <a:lnTo>
                  <a:pt x="45262" y="97408"/>
                </a:lnTo>
                <a:lnTo>
                  <a:pt x="45770" y="97535"/>
                </a:lnTo>
                <a:lnTo>
                  <a:pt x="51649" y="97535"/>
                </a:lnTo>
                <a:lnTo>
                  <a:pt x="51368" y="96519"/>
                </a:lnTo>
                <a:lnTo>
                  <a:pt x="49568" y="96519"/>
                </a:lnTo>
                <a:lnTo>
                  <a:pt x="46266" y="96392"/>
                </a:lnTo>
                <a:lnTo>
                  <a:pt x="47929" y="95376"/>
                </a:lnTo>
                <a:lnTo>
                  <a:pt x="50164" y="94106"/>
                </a:lnTo>
                <a:lnTo>
                  <a:pt x="50702" y="94106"/>
                </a:lnTo>
                <a:lnTo>
                  <a:pt x="50317" y="92709"/>
                </a:lnTo>
                <a:lnTo>
                  <a:pt x="59169" y="89661"/>
                </a:lnTo>
                <a:lnTo>
                  <a:pt x="60530" y="89661"/>
                </a:lnTo>
                <a:lnTo>
                  <a:pt x="60566" y="89280"/>
                </a:lnTo>
                <a:lnTo>
                  <a:pt x="61442" y="88899"/>
                </a:lnTo>
                <a:lnTo>
                  <a:pt x="64006" y="88899"/>
                </a:lnTo>
                <a:lnTo>
                  <a:pt x="63233" y="88518"/>
                </a:lnTo>
                <a:lnTo>
                  <a:pt x="69062" y="86867"/>
                </a:lnTo>
                <a:lnTo>
                  <a:pt x="74079" y="86867"/>
                </a:lnTo>
                <a:lnTo>
                  <a:pt x="73698" y="86613"/>
                </a:lnTo>
                <a:lnTo>
                  <a:pt x="76847" y="86232"/>
                </a:lnTo>
                <a:lnTo>
                  <a:pt x="79387" y="86105"/>
                </a:lnTo>
                <a:lnTo>
                  <a:pt x="80568" y="86105"/>
                </a:lnTo>
                <a:lnTo>
                  <a:pt x="80511" y="85851"/>
                </a:lnTo>
                <a:lnTo>
                  <a:pt x="80098" y="85216"/>
                </a:lnTo>
                <a:lnTo>
                  <a:pt x="79019" y="85089"/>
                </a:lnTo>
                <a:lnTo>
                  <a:pt x="75145" y="84962"/>
                </a:lnTo>
                <a:close/>
              </a:path>
              <a:path w="257809" h="114300">
                <a:moveTo>
                  <a:pt x="214641" y="97182"/>
                </a:moveTo>
                <a:lnTo>
                  <a:pt x="211416" y="97535"/>
                </a:lnTo>
                <a:lnTo>
                  <a:pt x="214344" y="97535"/>
                </a:lnTo>
                <a:lnTo>
                  <a:pt x="214641" y="97182"/>
                </a:lnTo>
                <a:close/>
              </a:path>
              <a:path w="257809" h="114300">
                <a:moveTo>
                  <a:pt x="42361" y="96962"/>
                </a:moveTo>
                <a:lnTo>
                  <a:pt x="42290" y="97154"/>
                </a:lnTo>
                <a:lnTo>
                  <a:pt x="42546" y="97182"/>
                </a:lnTo>
                <a:lnTo>
                  <a:pt x="42361" y="96962"/>
                </a:lnTo>
                <a:close/>
              </a:path>
              <a:path w="257809" h="114300">
                <a:moveTo>
                  <a:pt x="214825" y="96963"/>
                </a:moveTo>
                <a:lnTo>
                  <a:pt x="214641" y="97182"/>
                </a:lnTo>
                <a:lnTo>
                  <a:pt x="214896" y="97154"/>
                </a:lnTo>
                <a:lnTo>
                  <a:pt x="214825" y="96963"/>
                </a:lnTo>
                <a:close/>
              </a:path>
              <a:path w="257809" h="114300">
                <a:moveTo>
                  <a:pt x="187375" y="82803"/>
                </a:moveTo>
                <a:lnTo>
                  <a:pt x="182803" y="82803"/>
                </a:lnTo>
                <a:lnTo>
                  <a:pt x="189547" y="84073"/>
                </a:lnTo>
                <a:lnTo>
                  <a:pt x="202615" y="88137"/>
                </a:lnTo>
                <a:lnTo>
                  <a:pt x="208889" y="90931"/>
                </a:lnTo>
                <a:lnTo>
                  <a:pt x="214236" y="95376"/>
                </a:lnTo>
                <a:lnTo>
                  <a:pt x="214825" y="96963"/>
                </a:lnTo>
                <a:lnTo>
                  <a:pt x="214985" y="96773"/>
                </a:lnTo>
                <a:lnTo>
                  <a:pt x="214861" y="95503"/>
                </a:lnTo>
                <a:lnTo>
                  <a:pt x="214261" y="94614"/>
                </a:lnTo>
                <a:lnTo>
                  <a:pt x="215099" y="93090"/>
                </a:lnTo>
                <a:lnTo>
                  <a:pt x="213423" y="93090"/>
                </a:lnTo>
                <a:lnTo>
                  <a:pt x="209981" y="90931"/>
                </a:lnTo>
                <a:lnTo>
                  <a:pt x="206197" y="88772"/>
                </a:lnTo>
                <a:lnTo>
                  <a:pt x="204659" y="88137"/>
                </a:lnTo>
                <a:lnTo>
                  <a:pt x="204506" y="88116"/>
                </a:lnTo>
                <a:lnTo>
                  <a:pt x="203009" y="87629"/>
                </a:lnTo>
                <a:lnTo>
                  <a:pt x="202886" y="87405"/>
                </a:lnTo>
                <a:lnTo>
                  <a:pt x="201891" y="86994"/>
                </a:lnTo>
                <a:lnTo>
                  <a:pt x="197408" y="85597"/>
                </a:lnTo>
                <a:lnTo>
                  <a:pt x="200598" y="84835"/>
                </a:lnTo>
                <a:lnTo>
                  <a:pt x="195326" y="84835"/>
                </a:lnTo>
                <a:lnTo>
                  <a:pt x="190804" y="83565"/>
                </a:lnTo>
                <a:lnTo>
                  <a:pt x="190233" y="83438"/>
                </a:lnTo>
                <a:lnTo>
                  <a:pt x="189496" y="83438"/>
                </a:lnTo>
                <a:lnTo>
                  <a:pt x="187934" y="83057"/>
                </a:lnTo>
                <a:lnTo>
                  <a:pt x="187859" y="82911"/>
                </a:lnTo>
                <a:lnTo>
                  <a:pt x="187375" y="82803"/>
                </a:lnTo>
                <a:close/>
              </a:path>
              <a:path w="257809" h="114300">
                <a:moveTo>
                  <a:pt x="35407" y="58292"/>
                </a:moveTo>
                <a:lnTo>
                  <a:pt x="34823" y="58419"/>
                </a:lnTo>
                <a:lnTo>
                  <a:pt x="34239" y="58800"/>
                </a:lnTo>
                <a:lnTo>
                  <a:pt x="33942" y="59308"/>
                </a:lnTo>
                <a:lnTo>
                  <a:pt x="33820" y="60324"/>
                </a:lnTo>
                <a:lnTo>
                  <a:pt x="32715" y="61340"/>
                </a:lnTo>
                <a:lnTo>
                  <a:pt x="31699" y="62483"/>
                </a:lnTo>
                <a:lnTo>
                  <a:pt x="30137" y="64896"/>
                </a:lnTo>
                <a:lnTo>
                  <a:pt x="29616" y="66039"/>
                </a:lnTo>
                <a:lnTo>
                  <a:pt x="29273" y="67182"/>
                </a:lnTo>
                <a:lnTo>
                  <a:pt x="28663" y="67182"/>
                </a:lnTo>
                <a:lnTo>
                  <a:pt x="28219" y="67436"/>
                </a:lnTo>
                <a:lnTo>
                  <a:pt x="27787" y="68071"/>
                </a:lnTo>
                <a:lnTo>
                  <a:pt x="27727" y="69595"/>
                </a:lnTo>
                <a:lnTo>
                  <a:pt x="27851" y="70103"/>
                </a:lnTo>
                <a:lnTo>
                  <a:pt x="28232" y="70484"/>
                </a:lnTo>
                <a:lnTo>
                  <a:pt x="28803" y="70738"/>
                </a:lnTo>
                <a:lnTo>
                  <a:pt x="28879" y="72516"/>
                </a:lnTo>
                <a:lnTo>
                  <a:pt x="29112" y="73786"/>
                </a:lnTo>
                <a:lnTo>
                  <a:pt x="29705" y="75564"/>
                </a:lnTo>
                <a:lnTo>
                  <a:pt x="29413" y="75945"/>
                </a:lnTo>
                <a:lnTo>
                  <a:pt x="29367" y="77215"/>
                </a:lnTo>
                <a:lnTo>
                  <a:pt x="29641" y="77723"/>
                </a:lnTo>
                <a:lnTo>
                  <a:pt x="30111" y="78104"/>
                </a:lnTo>
                <a:lnTo>
                  <a:pt x="30518" y="78231"/>
                </a:lnTo>
                <a:lnTo>
                  <a:pt x="30924" y="78231"/>
                </a:lnTo>
                <a:lnTo>
                  <a:pt x="31419" y="79120"/>
                </a:lnTo>
                <a:lnTo>
                  <a:pt x="34010" y="82295"/>
                </a:lnTo>
                <a:lnTo>
                  <a:pt x="35648" y="83692"/>
                </a:lnTo>
                <a:lnTo>
                  <a:pt x="37439" y="84835"/>
                </a:lnTo>
                <a:lnTo>
                  <a:pt x="40601" y="90423"/>
                </a:lnTo>
                <a:lnTo>
                  <a:pt x="42714" y="94233"/>
                </a:lnTo>
                <a:lnTo>
                  <a:pt x="42838" y="94741"/>
                </a:lnTo>
                <a:lnTo>
                  <a:pt x="42314" y="95503"/>
                </a:lnTo>
                <a:lnTo>
                  <a:pt x="42202" y="96773"/>
                </a:lnTo>
                <a:lnTo>
                  <a:pt x="42361" y="96962"/>
                </a:lnTo>
                <a:lnTo>
                  <a:pt x="42938" y="95376"/>
                </a:lnTo>
                <a:lnTo>
                  <a:pt x="45688" y="93090"/>
                </a:lnTo>
                <a:lnTo>
                  <a:pt x="43751" y="93090"/>
                </a:lnTo>
                <a:lnTo>
                  <a:pt x="41567" y="90169"/>
                </a:lnTo>
                <a:lnTo>
                  <a:pt x="39623" y="86613"/>
                </a:lnTo>
                <a:lnTo>
                  <a:pt x="40284" y="86613"/>
                </a:lnTo>
                <a:lnTo>
                  <a:pt x="41084" y="86232"/>
                </a:lnTo>
                <a:lnTo>
                  <a:pt x="41727" y="85851"/>
                </a:lnTo>
                <a:lnTo>
                  <a:pt x="39903" y="85851"/>
                </a:lnTo>
                <a:lnTo>
                  <a:pt x="39090" y="85597"/>
                </a:lnTo>
                <a:lnTo>
                  <a:pt x="39287" y="84581"/>
                </a:lnTo>
                <a:lnTo>
                  <a:pt x="37985" y="83946"/>
                </a:lnTo>
                <a:lnTo>
                  <a:pt x="35026" y="81533"/>
                </a:lnTo>
                <a:lnTo>
                  <a:pt x="32842" y="79120"/>
                </a:lnTo>
                <a:lnTo>
                  <a:pt x="28907" y="69468"/>
                </a:lnTo>
                <a:lnTo>
                  <a:pt x="28752" y="69468"/>
                </a:lnTo>
                <a:lnTo>
                  <a:pt x="28632" y="69214"/>
                </a:lnTo>
                <a:lnTo>
                  <a:pt x="28600" y="68452"/>
                </a:lnTo>
                <a:lnTo>
                  <a:pt x="28943" y="68198"/>
                </a:lnTo>
                <a:lnTo>
                  <a:pt x="29317" y="68198"/>
                </a:lnTo>
                <a:lnTo>
                  <a:pt x="32143" y="62610"/>
                </a:lnTo>
                <a:lnTo>
                  <a:pt x="38531" y="59308"/>
                </a:lnTo>
                <a:lnTo>
                  <a:pt x="41452" y="59308"/>
                </a:lnTo>
                <a:lnTo>
                  <a:pt x="42775" y="58673"/>
                </a:lnTo>
                <a:lnTo>
                  <a:pt x="36156" y="58673"/>
                </a:lnTo>
                <a:lnTo>
                  <a:pt x="35801" y="58419"/>
                </a:lnTo>
                <a:lnTo>
                  <a:pt x="35407" y="58292"/>
                </a:lnTo>
                <a:close/>
              </a:path>
              <a:path w="257809" h="114300">
                <a:moveTo>
                  <a:pt x="73541" y="93598"/>
                </a:moveTo>
                <a:lnTo>
                  <a:pt x="69672" y="93598"/>
                </a:lnTo>
                <a:lnTo>
                  <a:pt x="78793" y="96646"/>
                </a:lnTo>
                <a:lnTo>
                  <a:pt x="85534" y="96138"/>
                </a:lnTo>
                <a:lnTo>
                  <a:pt x="87362" y="95122"/>
                </a:lnTo>
                <a:lnTo>
                  <a:pt x="83373" y="95122"/>
                </a:lnTo>
                <a:lnTo>
                  <a:pt x="75087" y="94360"/>
                </a:lnTo>
                <a:lnTo>
                  <a:pt x="73541" y="93598"/>
                </a:lnTo>
                <a:close/>
              </a:path>
              <a:path w="257809" h="114300">
                <a:moveTo>
                  <a:pt x="156456" y="82549"/>
                </a:moveTo>
                <a:lnTo>
                  <a:pt x="154089" y="82549"/>
                </a:lnTo>
                <a:lnTo>
                  <a:pt x="157086" y="84327"/>
                </a:lnTo>
                <a:lnTo>
                  <a:pt x="161734" y="88899"/>
                </a:lnTo>
                <a:lnTo>
                  <a:pt x="166398" y="93217"/>
                </a:lnTo>
                <a:lnTo>
                  <a:pt x="171653" y="96138"/>
                </a:lnTo>
                <a:lnTo>
                  <a:pt x="178393" y="96646"/>
                </a:lnTo>
                <a:lnTo>
                  <a:pt x="182954" y="95122"/>
                </a:lnTo>
                <a:lnTo>
                  <a:pt x="173813" y="95122"/>
                </a:lnTo>
                <a:lnTo>
                  <a:pt x="167777" y="92582"/>
                </a:lnTo>
                <a:lnTo>
                  <a:pt x="162674" y="88010"/>
                </a:lnTo>
                <a:lnTo>
                  <a:pt x="159169" y="84581"/>
                </a:lnTo>
                <a:lnTo>
                  <a:pt x="156456" y="82549"/>
                </a:lnTo>
                <a:close/>
              </a:path>
              <a:path w="257809" h="114300">
                <a:moveTo>
                  <a:pt x="50702" y="94106"/>
                </a:moveTo>
                <a:lnTo>
                  <a:pt x="50164" y="94106"/>
                </a:lnTo>
                <a:lnTo>
                  <a:pt x="49991" y="95122"/>
                </a:lnTo>
                <a:lnTo>
                  <a:pt x="49568" y="96519"/>
                </a:lnTo>
                <a:lnTo>
                  <a:pt x="51368" y="96519"/>
                </a:lnTo>
                <a:lnTo>
                  <a:pt x="50702" y="94106"/>
                </a:lnTo>
                <a:close/>
              </a:path>
              <a:path w="257809" h="114300">
                <a:moveTo>
                  <a:pt x="209686" y="94106"/>
                </a:moveTo>
                <a:lnTo>
                  <a:pt x="207022" y="94106"/>
                </a:lnTo>
                <a:lnTo>
                  <a:pt x="209257" y="95376"/>
                </a:lnTo>
                <a:lnTo>
                  <a:pt x="210921" y="96392"/>
                </a:lnTo>
                <a:lnTo>
                  <a:pt x="207619" y="96519"/>
                </a:lnTo>
                <a:lnTo>
                  <a:pt x="212210" y="96519"/>
                </a:lnTo>
                <a:lnTo>
                  <a:pt x="212229" y="96138"/>
                </a:lnTo>
                <a:lnTo>
                  <a:pt x="211429" y="95376"/>
                </a:lnTo>
                <a:lnTo>
                  <a:pt x="209686" y="94106"/>
                </a:lnTo>
                <a:close/>
              </a:path>
              <a:path w="257809" h="114300">
                <a:moveTo>
                  <a:pt x="9829" y="87883"/>
                </a:moveTo>
                <a:lnTo>
                  <a:pt x="6362" y="87883"/>
                </a:lnTo>
                <a:lnTo>
                  <a:pt x="5448" y="88899"/>
                </a:lnTo>
                <a:lnTo>
                  <a:pt x="7785" y="89534"/>
                </a:lnTo>
                <a:lnTo>
                  <a:pt x="12547" y="93090"/>
                </a:lnTo>
                <a:lnTo>
                  <a:pt x="14109" y="95503"/>
                </a:lnTo>
                <a:lnTo>
                  <a:pt x="16733" y="95503"/>
                </a:lnTo>
                <a:lnTo>
                  <a:pt x="11226" y="90423"/>
                </a:lnTo>
                <a:lnTo>
                  <a:pt x="8127" y="89280"/>
                </a:lnTo>
                <a:lnTo>
                  <a:pt x="17678" y="89026"/>
                </a:lnTo>
                <a:lnTo>
                  <a:pt x="20634" y="89026"/>
                </a:lnTo>
                <a:lnTo>
                  <a:pt x="20040" y="88010"/>
                </a:lnTo>
                <a:lnTo>
                  <a:pt x="9829" y="87883"/>
                </a:lnTo>
                <a:close/>
              </a:path>
              <a:path w="257809" h="114300">
                <a:moveTo>
                  <a:pt x="248758" y="94164"/>
                </a:moveTo>
                <a:lnTo>
                  <a:pt x="246900" y="94360"/>
                </a:lnTo>
                <a:lnTo>
                  <a:pt x="244703" y="94868"/>
                </a:lnTo>
                <a:lnTo>
                  <a:pt x="243078" y="95503"/>
                </a:lnTo>
                <a:lnTo>
                  <a:pt x="245900" y="95503"/>
                </a:lnTo>
                <a:lnTo>
                  <a:pt x="248758" y="94164"/>
                </a:lnTo>
                <a:close/>
              </a:path>
              <a:path w="257809" h="114300">
                <a:moveTo>
                  <a:pt x="97739" y="73659"/>
                </a:moveTo>
                <a:lnTo>
                  <a:pt x="96621" y="73659"/>
                </a:lnTo>
                <a:lnTo>
                  <a:pt x="106743" y="77215"/>
                </a:lnTo>
                <a:lnTo>
                  <a:pt x="107302" y="77723"/>
                </a:lnTo>
                <a:lnTo>
                  <a:pt x="110210" y="78358"/>
                </a:lnTo>
                <a:lnTo>
                  <a:pt x="105816" y="78739"/>
                </a:lnTo>
                <a:lnTo>
                  <a:pt x="98015" y="84584"/>
                </a:lnTo>
                <a:lnTo>
                  <a:pt x="94371" y="88137"/>
                </a:lnTo>
                <a:lnTo>
                  <a:pt x="89409" y="92582"/>
                </a:lnTo>
                <a:lnTo>
                  <a:pt x="83373" y="95122"/>
                </a:lnTo>
                <a:lnTo>
                  <a:pt x="87362" y="95122"/>
                </a:lnTo>
                <a:lnTo>
                  <a:pt x="90789" y="93217"/>
                </a:lnTo>
                <a:lnTo>
                  <a:pt x="95453" y="88899"/>
                </a:lnTo>
                <a:lnTo>
                  <a:pt x="100101" y="84327"/>
                </a:lnTo>
                <a:lnTo>
                  <a:pt x="103098" y="82549"/>
                </a:lnTo>
                <a:lnTo>
                  <a:pt x="105392" y="82549"/>
                </a:lnTo>
                <a:lnTo>
                  <a:pt x="104698" y="82168"/>
                </a:lnTo>
                <a:lnTo>
                  <a:pt x="107276" y="80517"/>
                </a:lnTo>
                <a:lnTo>
                  <a:pt x="108369" y="80009"/>
                </a:lnTo>
                <a:lnTo>
                  <a:pt x="111442" y="79374"/>
                </a:lnTo>
                <a:lnTo>
                  <a:pt x="113663" y="79374"/>
                </a:lnTo>
                <a:lnTo>
                  <a:pt x="113309" y="78231"/>
                </a:lnTo>
                <a:lnTo>
                  <a:pt x="107518" y="76834"/>
                </a:lnTo>
                <a:lnTo>
                  <a:pt x="106603" y="76453"/>
                </a:lnTo>
                <a:lnTo>
                  <a:pt x="106916" y="76072"/>
                </a:lnTo>
                <a:lnTo>
                  <a:pt x="105219" y="76072"/>
                </a:lnTo>
                <a:lnTo>
                  <a:pt x="97739" y="73659"/>
                </a:lnTo>
                <a:close/>
              </a:path>
              <a:path w="257809" h="114300">
                <a:moveTo>
                  <a:pt x="192256" y="86867"/>
                </a:moveTo>
                <a:lnTo>
                  <a:pt x="188125" y="86867"/>
                </a:lnTo>
                <a:lnTo>
                  <a:pt x="193954" y="88518"/>
                </a:lnTo>
                <a:lnTo>
                  <a:pt x="182099" y="94360"/>
                </a:lnTo>
                <a:lnTo>
                  <a:pt x="173813" y="95122"/>
                </a:lnTo>
                <a:lnTo>
                  <a:pt x="182954" y="95122"/>
                </a:lnTo>
                <a:lnTo>
                  <a:pt x="187515" y="93598"/>
                </a:lnTo>
                <a:lnTo>
                  <a:pt x="193567" y="93598"/>
                </a:lnTo>
                <a:lnTo>
                  <a:pt x="189763" y="92455"/>
                </a:lnTo>
                <a:lnTo>
                  <a:pt x="191617" y="91439"/>
                </a:lnTo>
                <a:lnTo>
                  <a:pt x="193598" y="90296"/>
                </a:lnTo>
                <a:lnTo>
                  <a:pt x="195745" y="88899"/>
                </a:lnTo>
                <a:lnTo>
                  <a:pt x="198701" y="88899"/>
                </a:lnTo>
                <a:lnTo>
                  <a:pt x="192760" y="86994"/>
                </a:lnTo>
                <a:lnTo>
                  <a:pt x="192256" y="86867"/>
                </a:lnTo>
                <a:close/>
              </a:path>
              <a:path w="257809" h="114300">
                <a:moveTo>
                  <a:pt x="64006" y="88899"/>
                </a:moveTo>
                <a:lnTo>
                  <a:pt x="61442" y="88899"/>
                </a:lnTo>
                <a:lnTo>
                  <a:pt x="63588" y="90296"/>
                </a:lnTo>
                <a:lnTo>
                  <a:pt x="65570" y="91439"/>
                </a:lnTo>
                <a:lnTo>
                  <a:pt x="67424" y="92455"/>
                </a:lnTo>
                <a:lnTo>
                  <a:pt x="59804" y="94741"/>
                </a:lnTo>
                <a:lnTo>
                  <a:pt x="66034" y="94741"/>
                </a:lnTo>
                <a:lnTo>
                  <a:pt x="69672" y="93598"/>
                </a:lnTo>
                <a:lnTo>
                  <a:pt x="73541" y="93598"/>
                </a:lnTo>
                <a:lnTo>
                  <a:pt x="64006" y="88899"/>
                </a:lnTo>
                <a:close/>
              </a:path>
              <a:path w="257809" h="114300">
                <a:moveTo>
                  <a:pt x="198701" y="88899"/>
                </a:moveTo>
                <a:lnTo>
                  <a:pt x="195745" y="88899"/>
                </a:lnTo>
                <a:lnTo>
                  <a:pt x="196621" y="89280"/>
                </a:lnTo>
                <a:lnTo>
                  <a:pt x="196775" y="90931"/>
                </a:lnTo>
                <a:lnTo>
                  <a:pt x="197053" y="93090"/>
                </a:lnTo>
                <a:lnTo>
                  <a:pt x="197370" y="94741"/>
                </a:lnTo>
                <a:lnTo>
                  <a:pt x="198517" y="94741"/>
                </a:lnTo>
                <a:lnTo>
                  <a:pt x="198018" y="89661"/>
                </a:lnTo>
                <a:lnTo>
                  <a:pt x="200891" y="89661"/>
                </a:lnTo>
                <a:lnTo>
                  <a:pt x="198701" y="88899"/>
                </a:lnTo>
                <a:close/>
              </a:path>
              <a:path w="257809" h="114300">
                <a:moveTo>
                  <a:pt x="8305" y="94106"/>
                </a:moveTo>
                <a:close/>
              </a:path>
              <a:path w="257809" h="114300">
                <a:moveTo>
                  <a:pt x="248881" y="94106"/>
                </a:moveTo>
                <a:close/>
              </a:path>
              <a:path w="257809" h="114300">
                <a:moveTo>
                  <a:pt x="59143" y="79247"/>
                </a:moveTo>
                <a:lnTo>
                  <a:pt x="58864" y="79247"/>
                </a:lnTo>
                <a:lnTo>
                  <a:pt x="55577" y="82803"/>
                </a:lnTo>
                <a:lnTo>
                  <a:pt x="55524" y="83311"/>
                </a:lnTo>
                <a:lnTo>
                  <a:pt x="55839" y="84327"/>
                </a:lnTo>
                <a:lnTo>
                  <a:pt x="55962" y="84622"/>
                </a:lnTo>
                <a:lnTo>
                  <a:pt x="59778" y="85597"/>
                </a:lnTo>
                <a:lnTo>
                  <a:pt x="55295" y="86994"/>
                </a:lnTo>
                <a:lnTo>
                  <a:pt x="54298" y="87405"/>
                </a:lnTo>
                <a:lnTo>
                  <a:pt x="54178" y="87629"/>
                </a:lnTo>
                <a:lnTo>
                  <a:pt x="52616" y="88137"/>
                </a:lnTo>
                <a:lnTo>
                  <a:pt x="50977" y="88772"/>
                </a:lnTo>
                <a:lnTo>
                  <a:pt x="47193" y="90931"/>
                </a:lnTo>
                <a:lnTo>
                  <a:pt x="46126" y="91693"/>
                </a:lnTo>
                <a:lnTo>
                  <a:pt x="43751" y="93090"/>
                </a:lnTo>
                <a:lnTo>
                  <a:pt x="45688" y="93090"/>
                </a:lnTo>
                <a:lnTo>
                  <a:pt x="48285" y="90931"/>
                </a:lnTo>
                <a:lnTo>
                  <a:pt x="54639" y="88116"/>
                </a:lnTo>
                <a:lnTo>
                  <a:pt x="65192" y="84835"/>
                </a:lnTo>
                <a:lnTo>
                  <a:pt x="61861" y="84835"/>
                </a:lnTo>
                <a:lnTo>
                  <a:pt x="62858" y="83819"/>
                </a:lnTo>
                <a:lnTo>
                  <a:pt x="60363" y="83819"/>
                </a:lnTo>
                <a:lnTo>
                  <a:pt x="56400" y="83184"/>
                </a:lnTo>
                <a:lnTo>
                  <a:pt x="59181" y="80009"/>
                </a:lnTo>
                <a:lnTo>
                  <a:pt x="62361" y="80009"/>
                </a:lnTo>
                <a:lnTo>
                  <a:pt x="59143" y="79247"/>
                </a:lnTo>
                <a:close/>
              </a:path>
              <a:path w="257809" h="114300">
                <a:moveTo>
                  <a:pt x="211387" y="81715"/>
                </a:moveTo>
                <a:lnTo>
                  <a:pt x="216903" y="86613"/>
                </a:lnTo>
                <a:lnTo>
                  <a:pt x="217563" y="86613"/>
                </a:lnTo>
                <a:lnTo>
                  <a:pt x="215620" y="90169"/>
                </a:lnTo>
                <a:lnTo>
                  <a:pt x="213423" y="93090"/>
                </a:lnTo>
                <a:lnTo>
                  <a:pt x="215099" y="93090"/>
                </a:lnTo>
                <a:lnTo>
                  <a:pt x="219107" y="85851"/>
                </a:lnTo>
                <a:lnTo>
                  <a:pt x="217284" y="85851"/>
                </a:lnTo>
                <a:lnTo>
                  <a:pt x="214757" y="84327"/>
                </a:lnTo>
                <a:lnTo>
                  <a:pt x="213677" y="83438"/>
                </a:lnTo>
                <a:lnTo>
                  <a:pt x="212956" y="82466"/>
                </a:lnTo>
                <a:lnTo>
                  <a:pt x="211387" y="81715"/>
                </a:lnTo>
                <a:close/>
              </a:path>
              <a:path w="257809" h="114300">
                <a:moveTo>
                  <a:pt x="74079" y="86867"/>
                </a:moveTo>
                <a:lnTo>
                  <a:pt x="69062" y="86867"/>
                </a:lnTo>
                <a:lnTo>
                  <a:pt x="69722" y="88137"/>
                </a:lnTo>
                <a:lnTo>
                  <a:pt x="78130" y="89915"/>
                </a:lnTo>
                <a:lnTo>
                  <a:pt x="80251" y="90296"/>
                </a:lnTo>
                <a:lnTo>
                  <a:pt x="82168" y="89788"/>
                </a:lnTo>
                <a:lnTo>
                  <a:pt x="83258" y="88772"/>
                </a:lnTo>
                <a:lnTo>
                  <a:pt x="79629" y="88772"/>
                </a:lnTo>
                <a:lnTo>
                  <a:pt x="80433" y="88137"/>
                </a:lnTo>
                <a:lnTo>
                  <a:pt x="76504" y="88137"/>
                </a:lnTo>
                <a:lnTo>
                  <a:pt x="75590" y="87756"/>
                </a:lnTo>
                <a:lnTo>
                  <a:pt x="74650" y="87248"/>
                </a:lnTo>
                <a:lnTo>
                  <a:pt x="74079" y="86867"/>
                </a:lnTo>
                <a:close/>
              </a:path>
              <a:path w="257809" h="114300">
                <a:moveTo>
                  <a:pt x="161001" y="73659"/>
                </a:moveTo>
                <a:lnTo>
                  <a:pt x="160566" y="73659"/>
                </a:lnTo>
                <a:lnTo>
                  <a:pt x="165658" y="80390"/>
                </a:lnTo>
                <a:lnTo>
                  <a:pt x="172567" y="87502"/>
                </a:lnTo>
                <a:lnTo>
                  <a:pt x="175018" y="89788"/>
                </a:lnTo>
                <a:lnTo>
                  <a:pt x="176936" y="90296"/>
                </a:lnTo>
                <a:lnTo>
                  <a:pt x="179044" y="89915"/>
                </a:lnTo>
                <a:lnTo>
                  <a:pt x="184457" y="88772"/>
                </a:lnTo>
                <a:lnTo>
                  <a:pt x="177558" y="88772"/>
                </a:lnTo>
                <a:lnTo>
                  <a:pt x="176377" y="88645"/>
                </a:lnTo>
                <a:lnTo>
                  <a:pt x="175310" y="88264"/>
                </a:lnTo>
                <a:lnTo>
                  <a:pt x="161001" y="73659"/>
                </a:lnTo>
                <a:close/>
              </a:path>
              <a:path w="257809" h="114300">
                <a:moveTo>
                  <a:pt x="45758" y="85343"/>
                </a:moveTo>
                <a:lnTo>
                  <a:pt x="45580" y="85470"/>
                </a:lnTo>
                <a:lnTo>
                  <a:pt x="43601" y="88264"/>
                </a:lnTo>
                <a:lnTo>
                  <a:pt x="43512" y="88772"/>
                </a:lnTo>
                <a:lnTo>
                  <a:pt x="43832" y="89661"/>
                </a:lnTo>
                <a:lnTo>
                  <a:pt x="43954" y="89915"/>
                </a:lnTo>
                <a:lnTo>
                  <a:pt x="48082" y="90042"/>
                </a:lnTo>
                <a:lnTo>
                  <a:pt x="48247" y="89915"/>
                </a:lnTo>
                <a:lnTo>
                  <a:pt x="49301" y="88391"/>
                </a:lnTo>
                <a:lnTo>
                  <a:pt x="47193" y="88391"/>
                </a:lnTo>
                <a:lnTo>
                  <a:pt x="44665" y="88137"/>
                </a:lnTo>
                <a:lnTo>
                  <a:pt x="46037" y="86105"/>
                </a:lnTo>
                <a:lnTo>
                  <a:pt x="50139" y="86105"/>
                </a:lnTo>
                <a:lnTo>
                  <a:pt x="49199" y="85597"/>
                </a:lnTo>
                <a:lnTo>
                  <a:pt x="45758" y="85343"/>
                </a:lnTo>
                <a:close/>
              </a:path>
              <a:path w="257809" h="114300">
                <a:moveTo>
                  <a:pt x="207225" y="85597"/>
                </a:moveTo>
                <a:lnTo>
                  <a:pt x="205765" y="85597"/>
                </a:lnTo>
                <a:lnTo>
                  <a:pt x="205422" y="86613"/>
                </a:lnTo>
                <a:lnTo>
                  <a:pt x="204076" y="86740"/>
                </a:lnTo>
                <a:lnTo>
                  <a:pt x="206756" y="86740"/>
                </a:lnTo>
                <a:lnTo>
                  <a:pt x="208927" y="89915"/>
                </a:lnTo>
                <a:lnTo>
                  <a:pt x="209105" y="90042"/>
                </a:lnTo>
                <a:lnTo>
                  <a:pt x="213233" y="89915"/>
                </a:lnTo>
                <a:lnTo>
                  <a:pt x="213674" y="88772"/>
                </a:lnTo>
                <a:lnTo>
                  <a:pt x="213676" y="88391"/>
                </a:lnTo>
                <a:lnTo>
                  <a:pt x="209994" y="88391"/>
                </a:lnTo>
                <a:lnTo>
                  <a:pt x="208699" y="86359"/>
                </a:lnTo>
                <a:lnTo>
                  <a:pt x="211150" y="86105"/>
                </a:lnTo>
                <a:lnTo>
                  <a:pt x="207048" y="86105"/>
                </a:lnTo>
                <a:lnTo>
                  <a:pt x="207225" y="85597"/>
                </a:lnTo>
                <a:close/>
              </a:path>
              <a:path w="257809" h="114300">
                <a:moveTo>
                  <a:pt x="96558" y="73278"/>
                </a:moveTo>
                <a:lnTo>
                  <a:pt x="83680" y="86486"/>
                </a:lnTo>
                <a:lnTo>
                  <a:pt x="81876" y="88264"/>
                </a:lnTo>
                <a:lnTo>
                  <a:pt x="80810" y="88645"/>
                </a:lnTo>
                <a:lnTo>
                  <a:pt x="79629" y="88772"/>
                </a:lnTo>
                <a:lnTo>
                  <a:pt x="83258" y="88772"/>
                </a:lnTo>
                <a:lnTo>
                  <a:pt x="91528" y="80390"/>
                </a:lnTo>
                <a:lnTo>
                  <a:pt x="96621" y="73659"/>
                </a:lnTo>
                <a:lnTo>
                  <a:pt x="97739" y="73659"/>
                </a:lnTo>
                <a:lnTo>
                  <a:pt x="96558" y="73278"/>
                </a:lnTo>
                <a:close/>
              </a:path>
              <a:path w="257809" h="114300">
                <a:moveTo>
                  <a:pt x="174540" y="84749"/>
                </a:moveTo>
                <a:lnTo>
                  <a:pt x="177558" y="88772"/>
                </a:lnTo>
                <a:lnTo>
                  <a:pt x="184457" y="88772"/>
                </a:lnTo>
                <a:lnTo>
                  <a:pt x="187464" y="88137"/>
                </a:lnTo>
                <a:lnTo>
                  <a:pt x="180682" y="88137"/>
                </a:lnTo>
                <a:lnTo>
                  <a:pt x="178700" y="86740"/>
                </a:lnTo>
                <a:lnTo>
                  <a:pt x="176999" y="86740"/>
                </a:lnTo>
                <a:lnTo>
                  <a:pt x="174540" y="84749"/>
                </a:lnTo>
                <a:close/>
              </a:path>
              <a:path w="257809" h="114300">
                <a:moveTo>
                  <a:pt x="53720" y="82930"/>
                </a:moveTo>
                <a:lnTo>
                  <a:pt x="51371" y="82930"/>
                </a:lnTo>
                <a:lnTo>
                  <a:pt x="50876" y="83184"/>
                </a:lnTo>
                <a:lnTo>
                  <a:pt x="50495" y="83565"/>
                </a:lnTo>
                <a:lnTo>
                  <a:pt x="50035" y="84441"/>
                </a:lnTo>
                <a:lnTo>
                  <a:pt x="49961" y="85597"/>
                </a:lnTo>
                <a:lnTo>
                  <a:pt x="50139" y="86105"/>
                </a:lnTo>
                <a:lnTo>
                  <a:pt x="46037" y="86105"/>
                </a:lnTo>
                <a:lnTo>
                  <a:pt x="48488" y="86359"/>
                </a:lnTo>
                <a:lnTo>
                  <a:pt x="47193" y="88391"/>
                </a:lnTo>
                <a:lnTo>
                  <a:pt x="49301" y="88391"/>
                </a:lnTo>
                <a:lnTo>
                  <a:pt x="50444" y="86740"/>
                </a:lnTo>
                <a:lnTo>
                  <a:pt x="53111" y="86740"/>
                </a:lnTo>
                <a:lnTo>
                  <a:pt x="51765" y="86613"/>
                </a:lnTo>
                <a:lnTo>
                  <a:pt x="51422" y="85597"/>
                </a:lnTo>
                <a:lnTo>
                  <a:pt x="52666" y="85597"/>
                </a:lnTo>
                <a:lnTo>
                  <a:pt x="53132" y="84962"/>
                </a:lnTo>
                <a:lnTo>
                  <a:pt x="53015" y="84622"/>
                </a:lnTo>
                <a:lnTo>
                  <a:pt x="52476" y="84073"/>
                </a:lnTo>
                <a:lnTo>
                  <a:pt x="53378" y="83946"/>
                </a:lnTo>
                <a:lnTo>
                  <a:pt x="54818" y="83946"/>
                </a:lnTo>
                <a:lnTo>
                  <a:pt x="54305" y="83184"/>
                </a:lnTo>
                <a:lnTo>
                  <a:pt x="53720" y="82930"/>
                </a:lnTo>
                <a:close/>
              </a:path>
              <a:path w="257809" h="114300">
                <a:moveTo>
                  <a:pt x="211429" y="85343"/>
                </a:moveTo>
                <a:lnTo>
                  <a:pt x="207987" y="85597"/>
                </a:lnTo>
                <a:lnTo>
                  <a:pt x="207048" y="86105"/>
                </a:lnTo>
                <a:lnTo>
                  <a:pt x="211150" y="86105"/>
                </a:lnTo>
                <a:lnTo>
                  <a:pt x="212521" y="88137"/>
                </a:lnTo>
                <a:lnTo>
                  <a:pt x="209994" y="88391"/>
                </a:lnTo>
                <a:lnTo>
                  <a:pt x="213676" y="88391"/>
                </a:lnTo>
                <a:lnTo>
                  <a:pt x="211607" y="85470"/>
                </a:lnTo>
                <a:lnTo>
                  <a:pt x="211429" y="85343"/>
                </a:lnTo>
                <a:close/>
              </a:path>
              <a:path w="257809" h="114300">
                <a:moveTo>
                  <a:pt x="52571" y="88116"/>
                </a:moveTo>
                <a:close/>
              </a:path>
              <a:path w="257809" h="114300">
                <a:moveTo>
                  <a:pt x="80568" y="86105"/>
                </a:moveTo>
                <a:lnTo>
                  <a:pt x="79387" y="86105"/>
                </a:lnTo>
                <a:lnTo>
                  <a:pt x="76504" y="88137"/>
                </a:lnTo>
                <a:lnTo>
                  <a:pt x="80433" y="88137"/>
                </a:lnTo>
                <a:lnTo>
                  <a:pt x="81940" y="86867"/>
                </a:lnTo>
                <a:lnTo>
                  <a:pt x="80187" y="86740"/>
                </a:lnTo>
                <a:lnTo>
                  <a:pt x="80518" y="86359"/>
                </a:lnTo>
                <a:lnTo>
                  <a:pt x="80568" y="86105"/>
                </a:lnTo>
                <a:close/>
              </a:path>
              <a:path w="257809" h="114300">
                <a:moveTo>
                  <a:pt x="189072" y="86105"/>
                </a:moveTo>
                <a:lnTo>
                  <a:pt x="177800" y="86105"/>
                </a:lnTo>
                <a:lnTo>
                  <a:pt x="180340" y="86232"/>
                </a:lnTo>
                <a:lnTo>
                  <a:pt x="183489" y="86613"/>
                </a:lnTo>
                <a:lnTo>
                  <a:pt x="182537" y="87248"/>
                </a:lnTo>
                <a:lnTo>
                  <a:pt x="181597" y="87756"/>
                </a:lnTo>
                <a:lnTo>
                  <a:pt x="180682" y="88137"/>
                </a:lnTo>
                <a:lnTo>
                  <a:pt x="187464" y="88137"/>
                </a:lnTo>
                <a:lnTo>
                  <a:pt x="188125" y="86867"/>
                </a:lnTo>
                <a:lnTo>
                  <a:pt x="192256" y="86867"/>
                </a:lnTo>
                <a:lnTo>
                  <a:pt x="189738" y="86232"/>
                </a:lnTo>
                <a:lnTo>
                  <a:pt x="189072" y="86105"/>
                </a:lnTo>
                <a:close/>
              </a:path>
              <a:path w="257809" h="114300">
                <a:moveTo>
                  <a:pt x="204612" y="88118"/>
                </a:moveTo>
                <a:close/>
              </a:path>
              <a:path w="257809" h="114300">
                <a:moveTo>
                  <a:pt x="198843" y="77215"/>
                </a:moveTo>
                <a:lnTo>
                  <a:pt x="198653" y="77215"/>
                </a:lnTo>
                <a:lnTo>
                  <a:pt x="196088" y="78104"/>
                </a:lnTo>
                <a:lnTo>
                  <a:pt x="193611" y="78358"/>
                </a:lnTo>
                <a:lnTo>
                  <a:pt x="198513" y="78358"/>
                </a:lnTo>
                <a:lnTo>
                  <a:pt x="200113" y="80390"/>
                </a:lnTo>
                <a:lnTo>
                  <a:pt x="202057" y="82041"/>
                </a:lnTo>
                <a:lnTo>
                  <a:pt x="204368" y="82676"/>
                </a:lnTo>
                <a:lnTo>
                  <a:pt x="204038" y="82676"/>
                </a:lnTo>
                <a:lnTo>
                  <a:pt x="202882" y="83184"/>
                </a:lnTo>
                <a:lnTo>
                  <a:pt x="202412" y="83819"/>
                </a:lnTo>
                <a:lnTo>
                  <a:pt x="202110" y="84708"/>
                </a:lnTo>
                <a:lnTo>
                  <a:pt x="202006" y="85343"/>
                </a:lnTo>
                <a:lnTo>
                  <a:pt x="202125" y="85978"/>
                </a:lnTo>
                <a:lnTo>
                  <a:pt x="202890" y="87407"/>
                </a:lnTo>
                <a:lnTo>
                  <a:pt x="204616" y="88116"/>
                </a:lnTo>
                <a:lnTo>
                  <a:pt x="206184" y="87375"/>
                </a:lnTo>
                <a:lnTo>
                  <a:pt x="206756" y="86740"/>
                </a:lnTo>
                <a:lnTo>
                  <a:pt x="204076" y="86740"/>
                </a:lnTo>
                <a:lnTo>
                  <a:pt x="203239" y="85089"/>
                </a:lnTo>
                <a:lnTo>
                  <a:pt x="203330" y="84708"/>
                </a:lnTo>
                <a:lnTo>
                  <a:pt x="203796" y="83946"/>
                </a:lnTo>
                <a:lnTo>
                  <a:pt x="206892" y="83946"/>
                </a:lnTo>
                <a:lnTo>
                  <a:pt x="206692" y="83565"/>
                </a:lnTo>
                <a:lnTo>
                  <a:pt x="206311" y="83184"/>
                </a:lnTo>
                <a:lnTo>
                  <a:pt x="205816" y="82930"/>
                </a:lnTo>
                <a:lnTo>
                  <a:pt x="208119" y="82930"/>
                </a:lnTo>
                <a:lnTo>
                  <a:pt x="209346" y="82676"/>
                </a:lnTo>
                <a:lnTo>
                  <a:pt x="210104" y="82295"/>
                </a:lnTo>
                <a:lnTo>
                  <a:pt x="206667" y="82295"/>
                </a:lnTo>
                <a:lnTo>
                  <a:pt x="202501" y="81152"/>
                </a:lnTo>
                <a:lnTo>
                  <a:pt x="200609" y="79501"/>
                </a:lnTo>
                <a:lnTo>
                  <a:pt x="199009" y="77342"/>
                </a:lnTo>
                <a:lnTo>
                  <a:pt x="198843" y="77215"/>
                </a:lnTo>
                <a:close/>
              </a:path>
              <a:path w="257809" h="114300">
                <a:moveTo>
                  <a:pt x="54818" y="83946"/>
                </a:moveTo>
                <a:lnTo>
                  <a:pt x="53378" y="83946"/>
                </a:lnTo>
                <a:lnTo>
                  <a:pt x="53854" y="84708"/>
                </a:lnTo>
                <a:lnTo>
                  <a:pt x="53948" y="85089"/>
                </a:lnTo>
                <a:lnTo>
                  <a:pt x="53111" y="86740"/>
                </a:lnTo>
                <a:lnTo>
                  <a:pt x="50444" y="86740"/>
                </a:lnTo>
                <a:lnTo>
                  <a:pt x="51003" y="87375"/>
                </a:lnTo>
                <a:lnTo>
                  <a:pt x="52571" y="88116"/>
                </a:lnTo>
                <a:lnTo>
                  <a:pt x="54294" y="87407"/>
                </a:lnTo>
                <a:lnTo>
                  <a:pt x="55062" y="85978"/>
                </a:lnTo>
                <a:lnTo>
                  <a:pt x="55181" y="85343"/>
                </a:lnTo>
                <a:lnTo>
                  <a:pt x="55077" y="84708"/>
                </a:lnTo>
                <a:lnTo>
                  <a:pt x="54818" y="83946"/>
                </a:lnTo>
                <a:close/>
              </a:path>
              <a:path w="257809" h="114300">
                <a:moveTo>
                  <a:pt x="105392" y="82549"/>
                </a:moveTo>
                <a:lnTo>
                  <a:pt x="103098" y="82549"/>
                </a:lnTo>
                <a:lnTo>
                  <a:pt x="103835" y="82803"/>
                </a:lnTo>
                <a:lnTo>
                  <a:pt x="114007" y="87375"/>
                </a:lnTo>
                <a:lnTo>
                  <a:pt x="117210" y="85216"/>
                </a:lnTo>
                <a:lnTo>
                  <a:pt x="110248" y="85216"/>
                </a:lnTo>
                <a:lnTo>
                  <a:pt x="105392" y="82549"/>
                </a:lnTo>
                <a:close/>
              </a:path>
              <a:path w="257809" h="114300">
                <a:moveTo>
                  <a:pt x="133412" y="69849"/>
                </a:moveTo>
                <a:lnTo>
                  <a:pt x="131991" y="69849"/>
                </a:lnTo>
                <a:lnTo>
                  <a:pt x="132859" y="72594"/>
                </a:lnTo>
                <a:lnTo>
                  <a:pt x="133934" y="75310"/>
                </a:lnTo>
                <a:lnTo>
                  <a:pt x="137439" y="82295"/>
                </a:lnTo>
                <a:lnTo>
                  <a:pt x="138252" y="83438"/>
                </a:lnTo>
                <a:lnTo>
                  <a:pt x="139065" y="84581"/>
                </a:lnTo>
                <a:lnTo>
                  <a:pt x="143179" y="87375"/>
                </a:lnTo>
                <a:lnTo>
                  <a:pt x="147983" y="85216"/>
                </a:lnTo>
                <a:lnTo>
                  <a:pt x="146939" y="85216"/>
                </a:lnTo>
                <a:lnTo>
                  <a:pt x="142633" y="84708"/>
                </a:lnTo>
                <a:lnTo>
                  <a:pt x="142857" y="84441"/>
                </a:lnTo>
                <a:lnTo>
                  <a:pt x="143002" y="84200"/>
                </a:lnTo>
                <a:lnTo>
                  <a:pt x="140868" y="84200"/>
                </a:lnTo>
                <a:lnTo>
                  <a:pt x="140550" y="83946"/>
                </a:lnTo>
                <a:lnTo>
                  <a:pt x="140246" y="83819"/>
                </a:lnTo>
                <a:lnTo>
                  <a:pt x="139293" y="82676"/>
                </a:lnTo>
                <a:lnTo>
                  <a:pt x="137717" y="80106"/>
                </a:lnTo>
                <a:lnTo>
                  <a:pt x="134989" y="74294"/>
                </a:lnTo>
                <a:lnTo>
                  <a:pt x="133945" y="71627"/>
                </a:lnTo>
                <a:lnTo>
                  <a:pt x="133412" y="69849"/>
                </a:lnTo>
                <a:close/>
              </a:path>
              <a:path w="257809" h="114300">
                <a:moveTo>
                  <a:pt x="82637" y="84757"/>
                </a:moveTo>
                <a:lnTo>
                  <a:pt x="80187" y="86740"/>
                </a:lnTo>
                <a:lnTo>
                  <a:pt x="82035" y="86740"/>
                </a:lnTo>
                <a:lnTo>
                  <a:pt x="82416" y="86232"/>
                </a:lnTo>
                <a:lnTo>
                  <a:pt x="82535" y="85851"/>
                </a:lnTo>
                <a:lnTo>
                  <a:pt x="82637" y="84757"/>
                </a:lnTo>
                <a:close/>
              </a:path>
              <a:path w="257809" h="114300">
                <a:moveTo>
                  <a:pt x="182041" y="84962"/>
                </a:moveTo>
                <a:lnTo>
                  <a:pt x="178168" y="85089"/>
                </a:lnTo>
                <a:lnTo>
                  <a:pt x="177088" y="85216"/>
                </a:lnTo>
                <a:lnTo>
                  <a:pt x="176676" y="85851"/>
                </a:lnTo>
                <a:lnTo>
                  <a:pt x="176669" y="86359"/>
                </a:lnTo>
                <a:lnTo>
                  <a:pt x="176999" y="86740"/>
                </a:lnTo>
                <a:lnTo>
                  <a:pt x="178700" y="86740"/>
                </a:lnTo>
                <a:lnTo>
                  <a:pt x="177800" y="86105"/>
                </a:lnTo>
                <a:lnTo>
                  <a:pt x="189072" y="86105"/>
                </a:lnTo>
                <a:lnTo>
                  <a:pt x="184416" y="85216"/>
                </a:lnTo>
                <a:lnTo>
                  <a:pt x="182041" y="84962"/>
                </a:lnTo>
                <a:close/>
              </a:path>
              <a:path w="257809" h="114300">
                <a:moveTo>
                  <a:pt x="52666" y="85597"/>
                </a:moveTo>
                <a:lnTo>
                  <a:pt x="51422" y="85597"/>
                </a:lnTo>
                <a:lnTo>
                  <a:pt x="52387" y="85978"/>
                </a:lnTo>
                <a:lnTo>
                  <a:pt x="52666" y="85597"/>
                </a:lnTo>
                <a:close/>
              </a:path>
              <a:path w="257809" h="114300">
                <a:moveTo>
                  <a:pt x="206892" y="83946"/>
                </a:moveTo>
                <a:lnTo>
                  <a:pt x="203796" y="83946"/>
                </a:lnTo>
                <a:lnTo>
                  <a:pt x="204698" y="84073"/>
                </a:lnTo>
                <a:lnTo>
                  <a:pt x="204168" y="84622"/>
                </a:lnTo>
                <a:lnTo>
                  <a:pt x="204055" y="84962"/>
                </a:lnTo>
                <a:lnTo>
                  <a:pt x="204800" y="85978"/>
                </a:lnTo>
                <a:lnTo>
                  <a:pt x="205765" y="85597"/>
                </a:lnTo>
                <a:lnTo>
                  <a:pt x="207225" y="85597"/>
                </a:lnTo>
                <a:lnTo>
                  <a:pt x="207152" y="84441"/>
                </a:lnTo>
                <a:lnTo>
                  <a:pt x="206892" y="83946"/>
                </a:lnTo>
                <a:close/>
              </a:path>
              <a:path w="257809" h="114300">
                <a:moveTo>
                  <a:pt x="45799" y="81715"/>
                </a:moveTo>
                <a:lnTo>
                  <a:pt x="44231" y="82466"/>
                </a:lnTo>
                <a:lnTo>
                  <a:pt x="43497" y="83438"/>
                </a:lnTo>
                <a:lnTo>
                  <a:pt x="42430" y="84327"/>
                </a:lnTo>
                <a:lnTo>
                  <a:pt x="39903" y="85851"/>
                </a:lnTo>
                <a:lnTo>
                  <a:pt x="41727" y="85851"/>
                </a:lnTo>
                <a:lnTo>
                  <a:pt x="43014" y="85089"/>
                </a:lnTo>
                <a:lnTo>
                  <a:pt x="44195" y="84073"/>
                </a:lnTo>
                <a:lnTo>
                  <a:pt x="45618" y="82168"/>
                </a:lnTo>
                <a:lnTo>
                  <a:pt x="45799" y="81715"/>
                </a:lnTo>
                <a:close/>
              </a:path>
              <a:path w="257809" h="114300">
                <a:moveTo>
                  <a:pt x="223244" y="59308"/>
                </a:moveTo>
                <a:lnTo>
                  <a:pt x="218655" y="59308"/>
                </a:lnTo>
                <a:lnTo>
                  <a:pt x="225044" y="62610"/>
                </a:lnTo>
                <a:lnTo>
                  <a:pt x="228243" y="68960"/>
                </a:lnTo>
                <a:lnTo>
                  <a:pt x="217900" y="84581"/>
                </a:lnTo>
                <a:lnTo>
                  <a:pt x="218097" y="85597"/>
                </a:lnTo>
                <a:lnTo>
                  <a:pt x="217284" y="85851"/>
                </a:lnTo>
                <a:lnTo>
                  <a:pt x="219107" y="85851"/>
                </a:lnTo>
                <a:lnTo>
                  <a:pt x="219735" y="84835"/>
                </a:lnTo>
                <a:lnTo>
                  <a:pt x="221538" y="83692"/>
                </a:lnTo>
                <a:lnTo>
                  <a:pt x="223177" y="82295"/>
                </a:lnTo>
                <a:lnTo>
                  <a:pt x="225767" y="79120"/>
                </a:lnTo>
                <a:lnTo>
                  <a:pt x="226263" y="78231"/>
                </a:lnTo>
                <a:lnTo>
                  <a:pt x="226669" y="78231"/>
                </a:lnTo>
                <a:lnTo>
                  <a:pt x="227076" y="78104"/>
                </a:lnTo>
                <a:lnTo>
                  <a:pt x="227545" y="77723"/>
                </a:lnTo>
                <a:lnTo>
                  <a:pt x="227820" y="77215"/>
                </a:lnTo>
                <a:lnTo>
                  <a:pt x="227774" y="75945"/>
                </a:lnTo>
                <a:lnTo>
                  <a:pt x="227482" y="75564"/>
                </a:lnTo>
                <a:lnTo>
                  <a:pt x="228117" y="73659"/>
                </a:lnTo>
                <a:lnTo>
                  <a:pt x="228371" y="72135"/>
                </a:lnTo>
                <a:lnTo>
                  <a:pt x="228384" y="70738"/>
                </a:lnTo>
                <a:lnTo>
                  <a:pt x="228955" y="70484"/>
                </a:lnTo>
                <a:lnTo>
                  <a:pt x="229323" y="70103"/>
                </a:lnTo>
                <a:lnTo>
                  <a:pt x="229487" y="69468"/>
                </a:lnTo>
                <a:lnTo>
                  <a:pt x="228434" y="69468"/>
                </a:lnTo>
                <a:lnTo>
                  <a:pt x="228244" y="68198"/>
                </a:lnTo>
                <a:lnTo>
                  <a:pt x="229450" y="68198"/>
                </a:lnTo>
                <a:lnTo>
                  <a:pt x="229400" y="68071"/>
                </a:lnTo>
                <a:lnTo>
                  <a:pt x="228968" y="67436"/>
                </a:lnTo>
                <a:lnTo>
                  <a:pt x="228523" y="67182"/>
                </a:lnTo>
                <a:lnTo>
                  <a:pt x="227901" y="67182"/>
                </a:lnTo>
                <a:lnTo>
                  <a:pt x="227558" y="66039"/>
                </a:lnTo>
                <a:lnTo>
                  <a:pt x="227050" y="64896"/>
                </a:lnTo>
                <a:lnTo>
                  <a:pt x="225475" y="62483"/>
                </a:lnTo>
                <a:lnTo>
                  <a:pt x="224472" y="61340"/>
                </a:lnTo>
                <a:lnTo>
                  <a:pt x="223354" y="60324"/>
                </a:lnTo>
                <a:lnTo>
                  <a:pt x="223244" y="59308"/>
                </a:lnTo>
                <a:close/>
              </a:path>
              <a:path w="257809" h="114300">
                <a:moveTo>
                  <a:pt x="113663" y="79374"/>
                </a:moveTo>
                <a:lnTo>
                  <a:pt x="111442" y="79374"/>
                </a:lnTo>
                <a:lnTo>
                  <a:pt x="111759" y="79628"/>
                </a:lnTo>
                <a:lnTo>
                  <a:pt x="112014" y="79755"/>
                </a:lnTo>
                <a:lnTo>
                  <a:pt x="112458" y="80390"/>
                </a:lnTo>
                <a:lnTo>
                  <a:pt x="114134" y="84200"/>
                </a:lnTo>
                <a:lnTo>
                  <a:pt x="114554" y="84708"/>
                </a:lnTo>
                <a:lnTo>
                  <a:pt x="110248" y="85216"/>
                </a:lnTo>
                <a:lnTo>
                  <a:pt x="117210" y="85216"/>
                </a:lnTo>
                <a:lnTo>
                  <a:pt x="118109" y="84581"/>
                </a:lnTo>
                <a:lnTo>
                  <a:pt x="118386" y="84200"/>
                </a:lnTo>
                <a:lnTo>
                  <a:pt x="115963" y="84200"/>
                </a:lnTo>
                <a:lnTo>
                  <a:pt x="115392" y="83819"/>
                </a:lnTo>
                <a:lnTo>
                  <a:pt x="114939" y="82911"/>
                </a:lnTo>
                <a:lnTo>
                  <a:pt x="114116" y="80839"/>
                </a:lnTo>
                <a:lnTo>
                  <a:pt x="113663" y="79374"/>
                </a:lnTo>
                <a:close/>
              </a:path>
              <a:path w="257809" h="114300">
                <a:moveTo>
                  <a:pt x="152218" y="79374"/>
                </a:moveTo>
                <a:lnTo>
                  <a:pt x="145745" y="79374"/>
                </a:lnTo>
                <a:lnTo>
                  <a:pt x="148818" y="80009"/>
                </a:lnTo>
                <a:lnTo>
                  <a:pt x="149910" y="80517"/>
                </a:lnTo>
                <a:lnTo>
                  <a:pt x="152488" y="82168"/>
                </a:lnTo>
                <a:lnTo>
                  <a:pt x="146939" y="85216"/>
                </a:lnTo>
                <a:lnTo>
                  <a:pt x="147983" y="85216"/>
                </a:lnTo>
                <a:lnTo>
                  <a:pt x="153352" y="82803"/>
                </a:lnTo>
                <a:lnTo>
                  <a:pt x="154089" y="82549"/>
                </a:lnTo>
                <a:lnTo>
                  <a:pt x="156456" y="82549"/>
                </a:lnTo>
                <a:lnTo>
                  <a:pt x="152218" y="79374"/>
                </a:lnTo>
                <a:close/>
              </a:path>
              <a:path w="257809" h="114300">
                <a:moveTo>
                  <a:pt x="67458" y="83326"/>
                </a:moveTo>
                <a:lnTo>
                  <a:pt x="66382" y="83565"/>
                </a:lnTo>
                <a:lnTo>
                  <a:pt x="61861" y="84835"/>
                </a:lnTo>
                <a:lnTo>
                  <a:pt x="65192" y="84835"/>
                </a:lnTo>
                <a:lnTo>
                  <a:pt x="67640" y="84073"/>
                </a:lnTo>
                <a:lnTo>
                  <a:pt x="71012" y="83438"/>
                </a:lnTo>
                <a:lnTo>
                  <a:pt x="67690" y="83438"/>
                </a:lnTo>
                <a:lnTo>
                  <a:pt x="67458" y="83326"/>
                </a:lnTo>
                <a:close/>
              </a:path>
              <a:path w="257809" h="114300">
                <a:moveTo>
                  <a:pt x="198323" y="79247"/>
                </a:moveTo>
                <a:lnTo>
                  <a:pt x="198043" y="79247"/>
                </a:lnTo>
                <a:lnTo>
                  <a:pt x="193217" y="80390"/>
                </a:lnTo>
                <a:lnTo>
                  <a:pt x="193078" y="80517"/>
                </a:lnTo>
                <a:lnTo>
                  <a:pt x="192811" y="81406"/>
                </a:lnTo>
                <a:lnTo>
                  <a:pt x="192709" y="82168"/>
                </a:lnTo>
                <a:lnTo>
                  <a:pt x="195326" y="84835"/>
                </a:lnTo>
                <a:lnTo>
                  <a:pt x="200598" y="84835"/>
                </a:lnTo>
                <a:lnTo>
                  <a:pt x="201129" y="84708"/>
                </a:lnTo>
                <a:lnTo>
                  <a:pt x="201348" y="84327"/>
                </a:lnTo>
                <a:lnTo>
                  <a:pt x="201505" y="83819"/>
                </a:lnTo>
                <a:lnTo>
                  <a:pt x="196811" y="83819"/>
                </a:lnTo>
                <a:lnTo>
                  <a:pt x="193878" y="81025"/>
                </a:lnTo>
                <a:lnTo>
                  <a:pt x="198005" y="80009"/>
                </a:lnTo>
                <a:lnTo>
                  <a:pt x="199045" y="80009"/>
                </a:lnTo>
                <a:lnTo>
                  <a:pt x="198462" y="79374"/>
                </a:lnTo>
                <a:lnTo>
                  <a:pt x="198323" y="79247"/>
                </a:lnTo>
                <a:close/>
              </a:path>
              <a:path w="257809" h="114300">
                <a:moveTo>
                  <a:pt x="82667" y="84441"/>
                </a:moveTo>
                <a:lnTo>
                  <a:pt x="82637" y="84757"/>
                </a:lnTo>
                <a:lnTo>
                  <a:pt x="82854" y="84581"/>
                </a:lnTo>
                <a:lnTo>
                  <a:pt x="82667" y="84441"/>
                </a:lnTo>
                <a:close/>
              </a:path>
              <a:path w="257809" h="114300">
                <a:moveTo>
                  <a:pt x="174510" y="84449"/>
                </a:moveTo>
                <a:lnTo>
                  <a:pt x="174382" y="84622"/>
                </a:lnTo>
                <a:lnTo>
                  <a:pt x="174540" y="84749"/>
                </a:lnTo>
                <a:lnTo>
                  <a:pt x="174510" y="84449"/>
                </a:lnTo>
                <a:close/>
              </a:path>
              <a:path w="257809" h="114300">
                <a:moveTo>
                  <a:pt x="39293" y="84581"/>
                </a:moveTo>
                <a:lnTo>
                  <a:pt x="39547" y="84708"/>
                </a:lnTo>
                <a:lnTo>
                  <a:pt x="39728" y="84622"/>
                </a:lnTo>
                <a:lnTo>
                  <a:pt x="39293" y="84581"/>
                </a:lnTo>
                <a:close/>
              </a:path>
              <a:path w="257809" h="114300">
                <a:moveTo>
                  <a:pt x="42853" y="83126"/>
                </a:moveTo>
                <a:lnTo>
                  <a:pt x="39728" y="84622"/>
                </a:lnTo>
                <a:lnTo>
                  <a:pt x="40652" y="84708"/>
                </a:lnTo>
                <a:lnTo>
                  <a:pt x="42798" y="83184"/>
                </a:lnTo>
                <a:close/>
              </a:path>
              <a:path w="257809" h="114300">
                <a:moveTo>
                  <a:pt x="214334" y="83126"/>
                </a:moveTo>
                <a:lnTo>
                  <a:pt x="214587" y="83326"/>
                </a:lnTo>
                <a:lnTo>
                  <a:pt x="216522" y="84708"/>
                </a:lnTo>
                <a:lnTo>
                  <a:pt x="217455" y="84622"/>
                </a:lnTo>
                <a:lnTo>
                  <a:pt x="214334" y="83126"/>
                </a:lnTo>
                <a:close/>
              </a:path>
              <a:path w="257809" h="114300">
                <a:moveTo>
                  <a:pt x="217893" y="84581"/>
                </a:moveTo>
                <a:lnTo>
                  <a:pt x="217458" y="84622"/>
                </a:lnTo>
                <a:lnTo>
                  <a:pt x="217639" y="84708"/>
                </a:lnTo>
                <a:lnTo>
                  <a:pt x="217893" y="84581"/>
                </a:lnTo>
                <a:close/>
              </a:path>
              <a:path w="257809" h="114300">
                <a:moveTo>
                  <a:pt x="180111" y="52069"/>
                </a:moveTo>
                <a:lnTo>
                  <a:pt x="179603" y="52069"/>
                </a:lnTo>
                <a:lnTo>
                  <a:pt x="178879" y="52323"/>
                </a:lnTo>
                <a:lnTo>
                  <a:pt x="178257" y="52958"/>
                </a:lnTo>
                <a:lnTo>
                  <a:pt x="178058" y="53339"/>
                </a:lnTo>
                <a:lnTo>
                  <a:pt x="177952" y="54736"/>
                </a:lnTo>
                <a:lnTo>
                  <a:pt x="178041" y="54863"/>
                </a:lnTo>
                <a:lnTo>
                  <a:pt x="178131" y="55254"/>
                </a:lnTo>
                <a:lnTo>
                  <a:pt x="177406" y="56387"/>
                </a:lnTo>
                <a:lnTo>
                  <a:pt x="176745" y="57784"/>
                </a:lnTo>
                <a:lnTo>
                  <a:pt x="176187" y="59689"/>
                </a:lnTo>
                <a:lnTo>
                  <a:pt x="175780" y="59701"/>
                </a:lnTo>
                <a:lnTo>
                  <a:pt x="175488" y="59943"/>
                </a:lnTo>
                <a:lnTo>
                  <a:pt x="175133" y="60324"/>
                </a:lnTo>
                <a:lnTo>
                  <a:pt x="175008" y="61467"/>
                </a:lnTo>
                <a:lnTo>
                  <a:pt x="175120" y="61975"/>
                </a:lnTo>
                <a:lnTo>
                  <a:pt x="175348" y="62229"/>
                </a:lnTo>
                <a:lnTo>
                  <a:pt x="175717" y="62483"/>
                </a:lnTo>
                <a:lnTo>
                  <a:pt x="175676" y="64769"/>
                </a:lnTo>
                <a:lnTo>
                  <a:pt x="177170" y="71246"/>
                </a:lnTo>
                <a:lnTo>
                  <a:pt x="177290" y="72389"/>
                </a:lnTo>
                <a:lnTo>
                  <a:pt x="176301" y="82803"/>
                </a:lnTo>
                <a:lnTo>
                  <a:pt x="175120" y="83311"/>
                </a:lnTo>
                <a:lnTo>
                  <a:pt x="174576" y="84073"/>
                </a:lnTo>
                <a:lnTo>
                  <a:pt x="174510" y="84449"/>
                </a:lnTo>
                <a:lnTo>
                  <a:pt x="175856" y="83438"/>
                </a:lnTo>
                <a:lnTo>
                  <a:pt x="182803" y="82803"/>
                </a:lnTo>
                <a:lnTo>
                  <a:pt x="187375" y="82803"/>
                </a:lnTo>
                <a:lnTo>
                  <a:pt x="186232" y="82549"/>
                </a:lnTo>
                <a:lnTo>
                  <a:pt x="181889" y="82168"/>
                </a:lnTo>
                <a:lnTo>
                  <a:pt x="181241" y="82168"/>
                </a:lnTo>
                <a:lnTo>
                  <a:pt x="177838" y="82041"/>
                </a:lnTo>
                <a:lnTo>
                  <a:pt x="177715" y="78485"/>
                </a:lnTo>
                <a:lnTo>
                  <a:pt x="178092" y="74421"/>
                </a:lnTo>
                <a:lnTo>
                  <a:pt x="184772" y="74421"/>
                </a:lnTo>
                <a:lnTo>
                  <a:pt x="185140" y="74294"/>
                </a:lnTo>
                <a:lnTo>
                  <a:pt x="185597" y="74040"/>
                </a:lnTo>
                <a:lnTo>
                  <a:pt x="180505" y="74040"/>
                </a:lnTo>
                <a:lnTo>
                  <a:pt x="178816" y="73786"/>
                </a:lnTo>
                <a:lnTo>
                  <a:pt x="178387" y="73405"/>
                </a:lnTo>
                <a:lnTo>
                  <a:pt x="178265" y="73258"/>
                </a:lnTo>
                <a:lnTo>
                  <a:pt x="179006" y="72516"/>
                </a:lnTo>
                <a:lnTo>
                  <a:pt x="178372" y="71373"/>
                </a:lnTo>
                <a:lnTo>
                  <a:pt x="178256" y="71119"/>
                </a:lnTo>
                <a:lnTo>
                  <a:pt x="177216" y="67690"/>
                </a:lnTo>
                <a:lnTo>
                  <a:pt x="176859" y="65150"/>
                </a:lnTo>
                <a:lnTo>
                  <a:pt x="176983" y="63372"/>
                </a:lnTo>
                <a:lnTo>
                  <a:pt x="179039" y="54101"/>
                </a:lnTo>
                <a:lnTo>
                  <a:pt x="178866" y="54101"/>
                </a:lnTo>
                <a:lnTo>
                  <a:pt x="178993" y="53593"/>
                </a:lnTo>
                <a:lnTo>
                  <a:pt x="179362" y="53085"/>
                </a:lnTo>
                <a:lnTo>
                  <a:pt x="180483" y="53085"/>
                </a:lnTo>
                <a:lnTo>
                  <a:pt x="181639" y="52450"/>
                </a:lnTo>
                <a:lnTo>
                  <a:pt x="180644" y="52450"/>
                </a:lnTo>
                <a:lnTo>
                  <a:pt x="180111" y="52069"/>
                </a:lnTo>
                <a:close/>
              </a:path>
              <a:path w="257809" h="114300">
                <a:moveTo>
                  <a:pt x="80873" y="82803"/>
                </a:moveTo>
                <a:lnTo>
                  <a:pt x="74383" y="82803"/>
                </a:lnTo>
                <a:lnTo>
                  <a:pt x="81330" y="83438"/>
                </a:lnTo>
                <a:lnTo>
                  <a:pt x="82667" y="84441"/>
                </a:lnTo>
                <a:lnTo>
                  <a:pt x="82600" y="84073"/>
                </a:lnTo>
                <a:lnTo>
                  <a:pt x="82067" y="83311"/>
                </a:lnTo>
                <a:lnTo>
                  <a:pt x="80873" y="82803"/>
                </a:lnTo>
                <a:close/>
              </a:path>
              <a:path w="257809" h="114300">
                <a:moveTo>
                  <a:pt x="131267" y="60197"/>
                </a:moveTo>
                <a:lnTo>
                  <a:pt x="125920" y="60197"/>
                </a:lnTo>
                <a:lnTo>
                  <a:pt x="125501" y="62991"/>
                </a:lnTo>
                <a:lnTo>
                  <a:pt x="124892" y="66039"/>
                </a:lnTo>
                <a:lnTo>
                  <a:pt x="123241" y="71627"/>
                </a:lnTo>
                <a:lnTo>
                  <a:pt x="122088" y="74548"/>
                </a:lnTo>
                <a:lnTo>
                  <a:pt x="118618" y="81660"/>
                </a:lnTo>
                <a:lnTo>
                  <a:pt x="117944" y="82676"/>
                </a:lnTo>
                <a:lnTo>
                  <a:pt x="116941" y="83819"/>
                </a:lnTo>
                <a:lnTo>
                  <a:pt x="116636" y="83946"/>
                </a:lnTo>
                <a:lnTo>
                  <a:pt x="116319" y="84200"/>
                </a:lnTo>
                <a:lnTo>
                  <a:pt x="118386" y="84200"/>
                </a:lnTo>
                <a:lnTo>
                  <a:pt x="118884" y="83565"/>
                </a:lnTo>
                <a:lnTo>
                  <a:pt x="119003" y="83326"/>
                </a:lnTo>
                <a:lnTo>
                  <a:pt x="119748" y="82295"/>
                </a:lnTo>
                <a:lnTo>
                  <a:pt x="120662" y="80644"/>
                </a:lnTo>
                <a:lnTo>
                  <a:pt x="123253" y="75310"/>
                </a:lnTo>
                <a:lnTo>
                  <a:pt x="124327" y="72594"/>
                </a:lnTo>
                <a:lnTo>
                  <a:pt x="125196" y="69849"/>
                </a:lnTo>
                <a:lnTo>
                  <a:pt x="133412" y="69849"/>
                </a:lnTo>
                <a:lnTo>
                  <a:pt x="132667" y="67309"/>
                </a:lnTo>
                <a:lnTo>
                  <a:pt x="125895" y="67309"/>
                </a:lnTo>
                <a:lnTo>
                  <a:pt x="126432" y="65277"/>
                </a:lnTo>
                <a:lnTo>
                  <a:pt x="126898" y="62864"/>
                </a:lnTo>
                <a:lnTo>
                  <a:pt x="127266" y="60324"/>
                </a:lnTo>
                <a:lnTo>
                  <a:pt x="131286" y="60324"/>
                </a:lnTo>
                <a:close/>
              </a:path>
              <a:path w="257809" h="114300">
                <a:moveTo>
                  <a:pt x="142521" y="59840"/>
                </a:moveTo>
                <a:lnTo>
                  <a:pt x="147320" y="72262"/>
                </a:lnTo>
                <a:lnTo>
                  <a:pt x="148605" y="74040"/>
                </a:lnTo>
                <a:lnTo>
                  <a:pt x="150583" y="76453"/>
                </a:lnTo>
                <a:lnTo>
                  <a:pt x="149616" y="76847"/>
                </a:lnTo>
                <a:lnTo>
                  <a:pt x="143878" y="78231"/>
                </a:lnTo>
                <a:lnTo>
                  <a:pt x="143071" y="80839"/>
                </a:lnTo>
                <a:lnTo>
                  <a:pt x="142154" y="83126"/>
                </a:lnTo>
                <a:lnTo>
                  <a:pt x="141795" y="83819"/>
                </a:lnTo>
                <a:lnTo>
                  <a:pt x="141224" y="84200"/>
                </a:lnTo>
                <a:lnTo>
                  <a:pt x="143002" y="84200"/>
                </a:lnTo>
                <a:lnTo>
                  <a:pt x="143383" y="83565"/>
                </a:lnTo>
                <a:lnTo>
                  <a:pt x="144538" y="80771"/>
                </a:lnTo>
                <a:lnTo>
                  <a:pt x="144729" y="80390"/>
                </a:lnTo>
                <a:lnTo>
                  <a:pt x="145173" y="79755"/>
                </a:lnTo>
                <a:lnTo>
                  <a:pt x="145427" y="79628"/>
                </a:lnTo>
                <a:lnTo>
                  <a:pt x="145745" y="79374"/>
                </a:lnTo>
                <a:lnTo>
                  <a:pt x="152218" y="79374"/>
                </a:lnTo>
                <a:lnTo>
                  <a:pt x="151371" y="78739"/>
                </a:lnTo>
                <a:lnTo>
                  <a:pt x="146977" y="78358"/>
                </a:lnTo>
                <a:lnTo>
                  <a:pt x="149885" y="77723"/>
                </a:lnTo>
                <a:lnTo>
                  <a:pt x="150444" y="77215"/>
                </a:lnTo>
                <a:lnTo>
                  <a:pt x="153697" y="76072"/>
                </a:lnTo>
                <a:lnTo>
                  <a:pt x="151968" y="76072"/>
                </a:lnTo>
                <a:lnTo>
                  <a:pt x="149758" y="73405"/>
                </a:lnTo>
                <a:lnTo>
                  <a:pt x="148551" y="71627"/>
                </a:lnTo>
                <a:lnTo>
                  <a:pt x="147396" y="68579"/>
                </a:lnTo>
                <a:lnTo>
                  <a:pt x="150228" y="68071"/>
                </a:lnTo>
                <a:lnTo>
                  <a:pt x="152628" y="67436"/>
                </a:lnTo>
                <a:lnTo>
                  <a:pt x="155943" y="66039"/>
                </a:lnTo>
                <a:lnTo>
                  <a:pt x="156303" y="65785"/>
                </a:lnTo>
                <a:lnTo>
                  <a:pt x="146850" y="65785"/>
                </a:lnTo>
                <a:lnTo>
                  <a:pt x="146741" y="65150"/>
                </a:lnTo>
                <a:lnTo>
                  <a:pt x="146431" y="62610"/>
                </a:lnTo>
                <a:lnTo>
                  <a:pt x="153103" y="62610"/>
                </a:lnTo>
                <a:lnTo>
                  <a:pt x="152831" y="62483"/>
                </a:lnTo>
                <a:lnTo>
                  <a:pt x="147726" y="60705"/>
                </a:lnTo>
                <a:lnTo>
                  <a:pt x="144462" y="60070"/>
                </a:lnTo>
                <a:lnTo>
                  <a:pt x="142521" y="59840"/>
                </a:lnTo>
                <a:close/>
              </a:path>
              <a:path w="257809" h="114300">
                <a:moveTo>
                  <a:pt x="62361" y="80009"/>
                </a:moveTo>
                <a:lnTo>
                  <a:pt x="59181" y="80009"/>
                </a:lnTo>
                <a:lnTo>
                  <a:pt x="63309" y="81025"/>
                </a:lnTo>
                <a:lnTo>
                  <a:pt x="60363" y="83819"/>
                </a:lnTo>
                <a:lnTo>
                  <a:pt x="62858" y="83819"/>
                </a:lnTo>
                <a:lnTo>
                  <a:pt x="64477" y="82168"/>
                </a:lnTo>
                <a:lnTo>
                  <a:pt x="64376" y="81406"/>
                </a:lnTo>
                <a:lnTo>
                  <a:pt x="64109" y="80517"/>
                </a:lnTo>
                <a:lnTo>
                  <a:pt x="63969" y="80390"/>
                </a:lnTo>
                <a:lnTo>
                  <a:pt x="62361" y="80009"/>
                </a:lnTo>
                <a:close/>
              </a:path>
              <a:path w="257809" h="114300">
                <a:moveTo>
                  <a:pt x="199045" y="80009"/>
                </a:moveTo>
                <a:lnTo>
                  <a:pt x="198005" y="80009"/>
                </a:lnTo>
                <a:lnTo>
                  <a:pt x="200799" y="83184"/>
                </a:lnTo>
                <a:lnTo>
                  <a:pt x="196811" y="83819"/>
                </a:lnTo>
                <a:lnTo>
                  <a:pt x="201505" y="83819"/>
                </a:lnTo>
                <a:lnTo>
                  <a:pt x="201663" y="83311"/>
                </a:lnTo>
                <a:lnTo>
                  <a:pt x="201610" y="82803"/>
                </a:lnTo>
                <a:lnTo>
                  <a:pt x="199045" y="80009"/>
                </a:lnTo>
                <a:close/>
              </a:path>
              <a:path w="257809" h="114300">
                <a:moveTo>
                  <a:pt x="80068" y="74421"/>
                </a:moveTo>
                <a:lnTo>
                  <a:pt x="79095" y="74421"/>
                </a:lnTo>
                <a:lnTo>
                  <a:pt x="79472" y="78485"/>
                </a:lnTo>
                <a:lnTo>
                  <a:pt x="79349" y="82041"/>
                </a:lnTo>
                <a:lnTo>
                  <a:pt x="75946" y="82168"/>
                </a:lnTo>
                <a:lnTo>
                  <a:pt x="75285" y="82168"/>
                </a:lnTo>
                <a:lnTo>
                  <a:pt x="70954" y="82549"/>
                </a:lnTo>
                <a:lnTo>
                  <a:pt x="69328" y="82911"/>
                </a:lnTo>
                <a:lnTo>
                  <a:pt x="69253" y="83057"/>
                </a:lnTo>
                <a:lnTo>
                  <a:pt x="67690" y="83438"/>
                </a:lnTo>
                <a:lnTo>
                  <a:pt x="71012" y="83438"/>
                </a:lnTo>
                <a:lnTo>
                  <a:pt x="74383" y="82803"/>
                </a:lnTo>
                <a:lnTo>
                  <a:pt x="80873" y="82803"/>
                </a:lnTo>
                <a:lnTo>
                  <a:pt x="80068" y="74421"/>
                </a:lnTo>
                <a:close/>
              </a:path>
              <a:path w="257809" h="114300">
                <a:moveTo>
                  <a:pt x="189728" y="83326"/>
                </a:moveTo>
                <a:lnTo>
                  <a:pt x="189496" y="83438"/>
                </a:lnTo>
                <a:lnTo>
                  <a:pt x="190233" y="83438"/>
                </a:lnTo>
                <a:lnTo>
                  <a:pt x="189728" y="83326"/>
                </a:lnTo>
                <a:close/>
              </a:path>
              <a:path w="257809" h="114300">
                <a:moveTo>
                  <a:pt x="69509" y="78612"/>
                </a:moveTo>
                <a:lnTo>
                  <a:pt x="65951" y="78612"/>
                </a:lnTo>
                <a:lnTo>
                  <a:pt x="65709" y="78739"/>
                </a:lnTo>
                <a:lnTo>
                  <a:pt x="65506" y="78993"/>
                </a:lnTo>
                <a:lnTo>
                  <a:pt x="65125" y="79755"/>
                </a:lnTo>
                <a:lnTo>
                  <a:pt x="65015" y="80771"/>
                </a:lnTo>
                <a:lnTo>
                  <a:pt x="65392" y="81914"/>
                </a:lnTo>
                <a:lnTo>
                  <a:pt x="65849" y="82549"/>
                </a:lnTo>
                <a:lnTo>
                  <a:pt x="67458" y="83326"/>
                </a:lnTo>
                <a:lnTo>
                  <a:pt x="69328" y="82911"/>
                </a:lnTo>
                <a:lnTo>
                  <a:pt x="69776" y="82041"/>
                </a:lnTo>
                <a:lnTo>
                  <a:pt x="68008" y="82041"/>
                </a:lnTo>
                <a:lnTo>
                  <a:pt x="66281" y="81152"/>
                </a:lnTo>
                <a:lnTo>
                  <a:pt x="66243" y="80009"/>
                </a:lnTo>
                <a:lnTo>
                  <a:pt x="67017" y="79501"/>
                </a:lnTo>
                <a:lnTo>
                  <a:pt x="70008" y="79501"/>
                </a:lnTo>
                <a:lnTo>
                  <a:pt x="69875" y="79120"/>
                </a:lnTo>
                <a:lnTo>
                  <a:pt x="69509" y="78612"/>
                </a:lnTo>
                <a:close/>
              </a:path>
              <a:path w="257809" h="114300">
                <a:moveTo>
                  <a:pt x="188333" y="80517"/>
                </a:moveTo>
                <a:lnTo>
                  <a:pt x="186969" y="80517"/>
                </a:lnTo>
                <a:lnTo>
                  <a:pt x="187048" y="81276"/>
                </a:lnTo>
                <a:lnTo>
                  <a:pt x="187859" y="82911"/>
                </a:lnTo>
                <a:lnTo>
                  <a:pt x="189728" y="83326"/>
                </a:lnTo>
                <a:lnTo>
                  <a:pt x="191338" y="82549"/>
                </a:lnTo>
                <a:lnTo>
                  <a:pt x="191703" y="82041"/>
                </a:lnTo>
                <a:lnTo>
                  <a:pt x="189179" y="82041"/>
                </a:lnTo>
                <a:lnTo>
                  <a:pt x="188125" y="81152"/>
                </a:lnTo>
                <a:lnTo>
                  <a:pt x="188333" y="80517"/>
                </a:lnTo>
                <a:close/>
              </a:path>
              <a:path w="257809" h="114300">
                <a:moveTo>
                  <a:pt x="44788" y="80592"/>
                </a:moveTo>
                <a:lnTo>
                  <a:pt x="44094" y="81787"/>
                </a:lnTo>
                <a:lnTo>
                  <a:pt x="42853" y="83126"/>
                </a:lnTo>
                <a:lnTo>
                  <a:pt x="44218" y="82466"/>
                </a:lnTo>
                <a:lnTo>
                  <a:pt x="44627" y="81914"/>
                </a:lnTo>
                <a:lnTo>
                  <a:pt x="44856" y="81533"/>
                </a:lnTo>
                <a:lnTo>
                  <a:pt x="44978" y="81276"/>
                </a:lnTo>
                <a:lnTo>
                  <a:pt x="45153" y="80771"/>
                </a:lnTo>
                <a:lnTo>
                  <a:pt x="44788" y="80592"/>
                </a:lnTo>
                <a:close/>
              </a:path>
              <a:path w="257809" h="114300">
                <a:moveTo>
                  <a:pt x="212399" y="80592"/>
                </a:moveTo>
                <a:lnTo>
                  <a:pt x="212034" y="80771"/>
                </a:lnTo>
                <a:lnTo>
                  <a:pt x="212209" y="81276"/>
                </a:lnTo>
                <a:lnTo>
                  <a:pt x="212547" y="81914"/>
                </a:lnTo>
                <a:lnTo>
                  <a:pt x="212975" y="82475"/>
                </a:lnTo>
                <a:lnTo>
                  <a:pt x="214334" y="83126"/>
                </a:lnTo>
                <a:lnTo>
                  <a:pt x="213093" y="81787"/>
                </a:lnTo>
                <a:lnTo>
                  <a:pt x="212399" y="80592"/>
                </a:lnTo>
                <a:close/>
              </a:path>
              <a:path w="257809" h="114300">
                <a:moveTo>
                  <a:pt x="45580" y="80517"/>
                </a:moveTo>
                <a:lnTo>
                  <a:pt x="45288" y="80517"/>
                </a:lnTo>
                <a:lnTo>
                  <a:pt x="45290" y="80839"/>
                </a:lnTo>
                <a:lnTo>
                  <a:pt x="46443" y="81406"/>
                </a:lnTo>
                <a:lnTo>
                  <a:pt x="45913" y="81660"/>
                </a:lnTo>
                <a:lnTo>
                  <a:pt x="47840" y="82676"/>
                </a:lnTo>
                <a:lnTo>
                  <a:pt x="49682" y="83057"/>
                </a:lnTo>
                <a:lnTo>
                  <a:pt x="51371" y="82930"/>
                </a:lnTo>
                <a:lnTo>
                  <a:pt x="53720" y="82930"/>
                </a:lnTo>
                <a:lnTo>
                  <a:pt x="53136" y="82676"/>
                </a:lnTo>
                <a:lnTo>
                  <a:pt x="52819" y="82676"/>
                </a:lnTo>
                <a:lnTo>
                  <a:pt x="54206" y="82295"/>
                </a:lnTo>
                <a:lnTo>
                  <a:pt x="50520" y="82295"/>
                </a:lnTo>
                <a:lnTo>
                  <a:pt x="48323" y="81914"/>
                </a:lnTo>
                <a:lnTo>
                  <a:pt x="48074" y="81787"/>
                </a:lnTo>
                <a:lnTo>
                  <a:pt x="47688" y="81787"/>
                </a:lnTo>
                <a:lnTo>
                  <a:pt x="46079" y="80771"/>
                </a:lnTo>
                <a:lnTo>
                  <a:pt x="45580" y="80517"/>
                </a:lnTo>
                <a:close/>
              </a:path>
              <a:path w="257809" h="114300">
                <a:moveTo>
                  <a:pt x="208119" y="82930"/>
                </a:moveTo>
                <a:lnTo>
                  <a:pt x="205816" y="82930"/>
                </a:lnTo>
                <a:lnTo>
                  <a:pt x="207505" y="83057"/>
                </a:lnTo>
                <a:lnTo>
                  <a:pt x="208119" y="82930"/>
                </a:lnTo>
                <a:close/>
              </a:path>
              <a:path w="257809" h="114300">
                <a:moveTo>
                  <a:pt x="58534" y="77215"/>
                </a:moveTo>
                <a:lnTo>
                  <a:pt x="58343" y="77215"/>
                </a:lnTo>
                <a:lnTo>
                  <a:pt x="58178" y="77342"/>
                </a:lnTo>
                <a:lnTo>
                  <a:pt x="56578" y="79501"/>
                </a:lnTo>
                <a:lnTo>
                  <a:pt x="54686" y="81152"/>
                </a:lnTo>
                <a:lnTo>
                  <a:pt x="50520" y="82295"/>
                </a:lnTo>
                <a:lnTo>
                  <a:pt x="54206" y="82295"/>
                </a:lnTo>
                <a:lnTo>
                  <a:pt x="55130" y="82041"/>
                </a:lnTo>
                <a:lnTo>
                  <a:pt x="57073" y="80390"/>
                </a:lnTo>
                <a:lnTo>
                  <a:pt x="58673" y="78358"/>
                </a:lnTo>
                <a:lnTo>
                  <a:pt x="63576" y="78358"/>
                </a:lnTo>
                <a:lnTo>
                  <a:pt x="61099" y="78104"/>
                </a:lnTo>
                <a:lnTo>
                  <a:pt x="58534" y="77215"/>
                </a:lnTo>
                <a:close/>
              </a:path>
              <a:path w="257809" h="114300">
                <a:moveTo>
                  <a:pt x="209283" y="81701"/>
                </a:moveTo>
                <a:lnTo>
                  <a:pt x="208864" y="81914"/>
                </a:lnTo>
                <a:lnTo>
                  <a:pt x="206667" y="82295"/>
                </a:lnTo>
                <a:lnTo>
                  <a:pt x="210104" y="82295"/>
                </a:lnTo>
                <a:lnTo>
                  <a:pt x="211113" y="81787"/>
                </a:lnTo>
                <a:lnTo>
                  <a:pt x="209499" y="81787"/>
                </a:lnTo>
                <a:lnTo>
                  <a:pt x="209283" y="81701"/>
                </a:lnTo>
                <a:close/>
              </a:path>
              <a:path w="257809" h="114300">
                <a:moveTo>
                  <a:pt x="76470" y="80263"/>
                </a:moveTo>
                <a:lnTo>
                  <a:pt x="68770" y="80263"/>
                </a:lnTo>
                <a:lnTo>
                  <a:pt x="69062" y="81152"/>
                </a:lnTo>
                <a:lnTo>
                  <a:pt x="68008" y="82041"/>
                </a:lnTo>
                <a:lnTo>
                  <a:pt x="69776" y="82041"/>
                </a:lnTo>
                <a:lnTo>
                  <a:pt x="70038" y="81533"/>
                </a:lnTo>
                <a:lnTo>
                  <a:pt x="70138" y="81276"/>
                </a:lnTo>
                <a:lnTo>
                  <a:pt x="70218" y="80517"/>
                </a:lnTo>
                <a:lnTo>
                  <a:pt x="76098" y="80517"/>
                </a:lnTo>
                <a:lnTo>
                  <a:pt x="76470" y="80263"/>
                </a:lnTo>
                <a:close/>
              </a:path>
              <a:path w="257809" h="114300">
                <a:moveTo>
                  <a:pt x="76098" y="80517"/>
                </a:moveTo>
                <a:lnTo>
                  <a:pt x="70218" y="80517"/>
                </a:lnTo>
                <a:lnTo>
                  <a:pt x="70383" y="80644"/>
                </a:lnTo>
                <a:lnTo>
                  <a:pt x="73863" y="82041"/>
                </a:lnTo>
                <a:lnTo>
                  <a:pt x="76098" y="80517"/>
                </a:lnTo>
                <a:close/>
              </a:path>
              <a:path w="257809" h="114300">
                <a:moveTo>
                  <a:pt x="183705" y="76707"/>
                </a:moveTo>
                <a:lnTo>
                  <a:pt x="180174" y="78104"/>
                </a:lnTo>
                <a:lnTo>
                  <a:pt x="179984" y="78739"/>
                </a:lnTo>
                <a:lnTo>
                  <a:pt x="179870" y="79628"/>
                </a:lnTo>
                <a:lnTo>
                  <a:pt x="183311" y="82041"/>
                </a:lnTo>
                <a:lnTo>
                  <a:pt x="186804" y="80644"/>
                </a:lnTo>
                <a:lnTo>
                  <a:pt x="186969" y="80517"/>
                </a:lnTo>
                <a:lnTo>
                  <a:pt x="188333" y="80517"/>
                </a:lnTo>
                <a:lnTo>
                  <a:pt x="188417" y="80263"/>
                </a:lnTo>
                <a:lnTo>
                  <a:pt x="190303" y="80263"/>
                </a:lnTo>
                <a:lnTo>
                  <a:pt x="190258" y="80009"/>
                </a:lnTo>
                <a:lnTo>
                  <a:pt x="183375" y="80009"/>
                </a:lnTo>
                <a:lnTo>
                  <a:pt x="181394" y="78485"/>
                </a:lnTo>
                <a:lnTo>
                  <a:pt x="183667" y="77596"/>
                </a:lnTo>
                <a:lnTo>
                  <a:pt x="184877" y="77596"/>
                </a:lnTo>
                <a:lnTo>
                  <a:pt x="183895" y="76834"/>
                </a:lnTo>
                <a:lnTo>
                  <a:pt x="183705" y="76707"/>
                </a:lnTo>
                <a:close/>
              </a:path>
              <a:path w="257809" h="114300">
                <a:moveTo>
                  <a:pt x="191935" y="79501"/>
                </a:moveTo>
                <a:lnTo>
                  <a:pt x="190169" y="79501"/>
                </a:lnTo>
                <a:lnTo>
                  <a:pt x="190931" y="80009"/>
                </a:lnTo>
                <a:lnTo>
                  <a:pt x="190906" y="81152"/>
                </a:lnTo>
                <a:lnTo>
                  <a:pt x="189179" y="82041"/>
                </a:lnTo>
                <a:lnTo>
                  <a:pt x="191703" y="82041"/>
                </a:lnTo>
                <a:lnTo>
                  <a:pt x="192172" y="80771"/>
                </a:lnTo>
                <a:lnTo>
                  <a:pt x="192062" y="79755"/>
                </a:lnTo>
                <a:lnTo>
                  <a:pt x="191935" y="79501"/>
                </a:lnTo>
                <a:close/>
              </a:path>
              <a:path w="257809" h="114300">
                <a:moveTo>
                  <a:pt x="47904" y="81701"/>
                </a:moveTo>
                <a:lnTo>
                  <a:pt x="47688" y="81787"/>
                </a:lnTo>
                <a:lnTo>
                  <a:pt x="48074" y="81787"/>
                </a:lnTo>
                <a:lnTo>
                  <a:pt x="47904" y="81701"/>
                </a:lnTo>
                <a:close/>
              </a:path>
              <a:path w="257809" h="114300">
                <a:moveTo>
                  <a:pt x="211899" y="80517"/>
                </a:moveTo>
                <a:lnTo>
                  <a:pt x="211607" y="80517"/>
                </a:lnTo>
                <a:lnTo>
                  <a:pt x="210883" y="80898"/>
                </a:lnTo>
                <a:lnTo>
                  <a:pt x="209499" y="81787"/>
                </a:lnTo>
                <a:lnTo>
                  <a:pt x="211113" y="81787"/>
                </a:lnTo>
                <a:lnTo>
                  <a:pt x="211258" y="81715"/>
                </a:lnTo>
                <a:lnTo>
                  <a:pt x="210743" y="81406"/>
                </a:lnTo>
                <a:lnTo>
                  <a:pt x="211897" y="80839"/>
                </a:lnTo>
                <a:lnTo>
                  <a:pt x="211899" y="80517"/>
                </a:lnTo>
                <a:close/>
              </a:path>
              <a:path w="257809" h="114300">
                <a:moveTo>
                  <a:pt x="45199" y="79882"/>
                </a:moveTo>
                <a:lnTo>
                  <a:pt x="45117" y="80136"/>
                </a:lnTo>
                <a:lnTo>
                  <a:pt x="46328" y="80898"/>
                </a:lnTo>
                <a:lnTo>
                  <a:pt x="47904" y="81701"/>
                </a:lnTo>
                <a:lnTo>
                  <a:pt x="48967" y="81276"/>
                </a:lnTo>
                <a:lnTo>
                  <a:pt x="47815" y="81152"/>
                </a:lnTo>
                <a:lnTo>
                  <a:pt x="45199" y="79882"/>
                </a:lnTo>
                <a:close/>
              </a:path>
              <a:path w="257809" h="114300">
                <a:moveTo>
                  <a:pt x="211988" y="79882"/>
                </a:moveTo>
                <a:lnTo>
                  <a:pt x="209372" y="81152"/>
                </a:lnTo>
                <a:lnTo>
                  <a:pt x="208219" y="81276"/>
                </a:lnTo>
                <a:lnTo>
                  <a:pt x="209283" y="81701"/>
                </a:lnTo>
                <a:lnTo>
                  <a:pt x="211081" y="80771"/>
                </a:lnTo>
                <a:lnTo>
                  <a:pt x="212070" y="80136"/>
                </a:lnTo>
                <a:lnTo>
                  <a:pt x="211988" y="79882"/>
                </a:lnTo>
                <a:close/>
              </a:path>
              <a:path w="257809" h="114300">
                <a:moveTo>
                  <a:pt x="49119" y="58292"/>
                </a:moveTo>
                <a:lnTo>
                  <a:pt x="47853" y="58292"/>
                </a:lnTo>
                <a:lnTo>
                  <a:pt x="46710" y="62229"/>
                </a:lnTo>
                <a:lnTo>
                  <a:pt x="50431" y="68325"/>
                </a:lnTo>
                <a:lnTo>
                  <a:pt x="56527" y="75818"/>
                </a:lnTo>
                <a:lnTo>
                  <a:pt x="57213" y="77977"/>
                </a:lnTo>
                <a:lnTo>
                  <a:pt x="48967" y="81276"/>
                </a:lnTo>
                <a:lnTo>
                  <a:pt x="50190" y="81406"/>
                </a:lnTo>
                <a:lnTo>
                  <a:pt x="54635" y="80390"/>
                </a:lnTo>
                <a:lnTo>
                  <a:pt x="56629" y="78866"/>
                </a:lnTo>
                <a:lnTo>
                  <a:pt x="58216" y="76834"/>
                </a:lnTo>
                <a:lnTo>
                  <a:pt x="59577" y="76834"/>
                </a:lnTo>
                <a:lnTo>
                  <a:pt x="59075" y="75310"/>
                </a:lnTo>
                <a:lnTo>
                  <a:pt x="57734" y="75310"/>
                </a:lnTo>
                <a:lnTo>
                  <a:pt x="56748" y="74294"/>
                </a:lnTo>
                <a:lnTo>
                  <a:pt x="55981" y="73405"/>
                </a:lnTo>
                <a:lnTo>
                  <a:pt x="55130" y="72135"/>
                </a:lnTo>
                <a:lnTo>
                  <a:pt x="57619" y="72135"/>
                </a:lnTo>
                <a:lnTo>
                  <a:pt x="57848" y="71881"/>
                </a:lnTo>
                <a:lnTo>
                  <a:pt x="58041" y="71373"/>
                </a:lnTo>
                <a:lnTo>
                  <a:pt x="54622" y="71373"/>
                </a:lnTo>
                <a:lnTo>
                  <a:pt x="48296" y="62102"/>
                </a:lnTo>
                <a:lnTo>
                  <a:pt x="48397" y="61213"/>
                </a:lnTo>
                <a:lnTo>
                  <a:pt x="49119" y="58292"/>
                </a:lnTo>
                <a:close/>
              </a:path>
              <a:path w="257809" h="114300">
                <a:moveTo>
                  <a:pt x="200337" y="76834"/>
                </a:moveTo>
                <a:lnTo>
                  <a:pt x="198970" y="76834"/>
                </a:lnTo>
                <a:lnTo>
                  <a:pt x="200558" y="78866"/>
                </a:lnTo>
                <a:lnTo>
                  <a:pt x="202552" y="80390"/>
                </a:lnTo>
                <a:lnTo>
                  <a:pt x="206997" y="81406"/>
                </a:lnTo>
                <a:lnTo>
                  <a:pt x="208219" y="81276"/>
                </a:lnTo>
                <a:lnTo>
                  <a:pt x="199974" y="77977"/>
                </a:lnTo>
                <a:lnTo>
                  <a:pt x="200337" y="76834"/>
                </a:lnTo>
                <a:close/>
              </a:path>
              <a:path w="257809" h="114300">
                <a:moveTo>
                  <a:pt x="70008" y="79501"/>
                </a:moveTo>
                <a:lnTo>
                  <a:pt x="67017" y="79501"/>
                </a:lnTo>
                <a:lnTo>
                  <a:pt x="66827" y="80517"/>
                </a:lnTo>
                <a:lnTo>
                  <a:pt x="68211" y="81025"/>
                </a:lnTo>
                <a:lnTo>
                  <a:pt x="68770" y="80263"/>
                </a:lnTo>
                <a:lnTo>
                  <a:pt x="76470" y="80263"/>
                </a:lnTo>
                <a:lnTo>
                  <a:pt x="76843" y="80009"/>
                </a:lnTo>
                <a:lnTo>
                  <a:pt x="73812" y="80009"/>
                </a:lnTo>
                <a:lnTo>
                  <a:pt x="73494" y="79882"/>
                </a:lnTo>
                <a:lnTo>
                  <a:pt x="70142" y="79882"/>
                </a:lnTo>
                <a:lnTo>
                  <a:pt x="70008" y="79501"/>
                </a:lnTo>
                <a:close/>
              </a:path>
              <a:path w="257809" h="114300">
                <a:moveTo>
                  <a:pt x="190303" y="80263"/>
                </a:moveTo>
                <a:lnTo>
                  <a:pt x="188417" y="80263"/>
                </a:lnTo>
                <a:lnTo>
                  <a:pt x="188976" y="81025"/>
                </a:lnTo>
                <a:lnTo>
                  <a:pt x="190347" y="80517"/>
                </a:lnTo>
                <a:lnTo>
                  <a:pt x="190303" y="80263"/>
                </a:lnTo>
                <a:close/>
              </a:path>
              <a:path w="257809" h="114300">
                <a:moveTo>
                  <a:pt x="41452" y="59308"/>
                </a:moveTo>
                <a:lnTo>
                  <a:pt x="38531" y="59308"/>
                </a:lnTo>
                <a:lnTo>
                  <a:pt x="34659" y="63753"/>
                </a:lnTo>
                <a:lnTo>
                  <a:pt x="34225" y="67436"/>
                </a:lnTo>
                <a:lnTo>
                  <a:pt x="34104" y="69595"/>
                </a:lnTo>
                <a:lnTo>
                  <a:pt x="36167" y="74675"/>
                </a:lnTo>
                <a:lnTo>
                  <a:pt x="40766" y="78612"/>
                </a:lnTo>
                <a:lnTo>
                  <a:pt x="44788" y="80592"/>
                </a:lnTo>
                <a:lnTo>
                  <a:pt x="45069" y="80106"/>
                </a:lnTo>
                <a:lnTo>
                  <a:pt x="42151" y="78231"/>
                </a:lnTo>
                <a:lnTo>
                  <a:pt x="40995" y="77596"/>
                </a:lnTo>
                <a:lnTo>
                  <a:pt x="40030" y="76834"/>
                </a:lnTo>
                <a:lnTo>
                  <a:pt x="40589" y="76834"/>
                </a:lnTo>
                <a:lnTo>
                  <a:pt x="41046" y="76453"/>
                </a:lnTo>
                <a:lnTo>
                  <a:pt x="41128" y="76199"/>
                </a:lnTo>
                <a:lnTo>
                  <a:pt x="39357" y="76199"/>
                </a:lnTo>
                <a:lnTo>
                  <a:pt x="38715" y="75437"/>
                </a:lnTo>
                <a:lnTo>
                  <a:pt x="38718" y="75205"/>
                </a:lnTo>
                <a:lnTo>
                  <a:pt x="38874" y="75056"/>
                </a:lnTo>
                <a:lnTo>
                  <a:pt x="37998" y="75056"/>
                </a:lnTo>
                <a:lnTo>
                  <a:pt x="37312" y="74294"/>
                </a:lnTo>
                <a:lnTo>
                  <a:pt x="36729" y="73508"/>
                </a:lnTo>
                <a:lnTo>
                  <a:pt x="34373" y="68579"/>
                </a:lnTo>
                <a:lnTo>
                  <a:pt x="34492" y="67309"/>
                </a:lnTo>
                <a:lnTo>
                  <a:pt x="35305" y="63880"/>
                </a:lnTo>
                <a:lnTo>
                  <a:pt x="39090" y="60832"/>
                </a:lnTo>
                <a:lnTo>
                  <a:pt x="40053" y="60832"/>
                </a:lnTo>
                <a:lnTo>
                  <a:pt x="40043" y="60324"/>
                </a:lnTo>
                <a:lnTo>
                  <a:pt x="41033" y="60197"/>
                </a:lnTo>
                <a:lnTo>
                  <a:pt x="42400" y="60197"/>
                </a:lnTo>
                <a:lnTo>
                  <a:pt x="42279" y="59840"/>
                </a:lnTo>
                <a:lnTo>
                  <a:pt x="42011" y="59562"/>
                </a:lnTo>
                <a:lnTo>
                  <a:pt x="41452" y="59308"/>
                </a:lnTo>
                <a:close/>
              </a:path>
              <a:path w="257809" h="114300">
                <a:moveTo>
                  <a:pt x="217580" y="75945"/>
                </a:moveTo>
                <a:lnTo>
                  <a:pt x="215976" y="75945"/>
                </a:lnTo>
                <a:lnTo>
                  <a:pt x="216141" y="76453"/>
                </a:lnTo>
                <a:lnTo>
                  <a:pt x="216598" y="76834"/>
                </a:lnTo>
                <a:lnTo>
                  <a:pt x="217157" y="76834"/>
                </a:lnTo>
                <a:lnTo>
                  <a:pt x="216192" y="77596"/>
                </a:lnTo>
                <a:lnTo>
                  <a:pt x="215112" y="78104"/>
                </a:lnTo>
                <a:lnTo>
                  <a:pt x="212267" y="80009"/>
                </a:lnTo>
                <a:lnTo>
                  <a:pt x="212209" y="80263"/>
                </a:lnTo>
                <a:lnTo>
                  <a:pt x="212399" y="80592"/>
                </a:lnTo>
                <a:lnTo>
                  <a:pt x="216420" y="78612"/>
                </a:lnTo>
                <a:lnTo>
                  <a:pt x="219239" y="76199"/>
                </a:lnTo>
                <a:lnTo>
                  <a:pt x="217830" y="76199"/>
                </a:lnTo>
                <a:lnTo>
                  <a:pt x="217580" y="75945"/>
                </a:lnTo>
                <a:close/>
              </a:path>
              <a:path w="257809" h="114300">
                <a:moveTo>
                  <a:pt x="75728" y="77596"/>
                </a:moveTo>
                <a:lnTo>
                  <a:pt x="73520" y="77596"/>
                </a:lnTo>
                <a:lnTo>
                  <a:pt x="75793" y="78485"/>
                </a:lnTo>
                <a:lnTo>
                  <a:pt x="73812" y="80009"/>
                </a:lnTo>
                <a:lnTo>
                  <a:pt x="76843" y="80009"/>
                </a:lnTo>
                <a:lnTo>
                  <a:pt x="77215" y="79755"/>
                </a:lnTo>
                <a:lnTo>
                  <a:pt x="77203" y="78739"/>
                </a:lnTo>
                <a:lnTo>
                  <a:pt x="77012" y="78104"/>
                </a:lnTo>
                <a:lnTo>
                  <a:pt x="75728" y="77596"/>
                </a:lnTo>
                <a:close/>
              </a:path>
              <a:path w="257809" h="114300">
                <a:moveTo>
                  <a:pt x="184877" y="77596"/>
                </a:moveTo>
                <a:lnTo>
                  <a:pt x="183667" y="77596"/>
                </a:lnTo>
                <a:lnTo>
                  <a:pt x="185597" y="79120"/>
                </a:lnTo>
                <a:lnTo>
                  <a:pt x="183375" y="80009"/>
                </a:lnTo>
                <a:lnTo>
                  <a:pt x="190258" y="80009"/>
                </a:lnTo>
                <a:lnTo>
                  <a:pt x="187045" y="79882"/>
                </a:lnTo>
                <a:lnTo>
                  <a:pt x="186512" y="78866"/>
                </a:lnTo>
                <a:lnTo>
                  <a:pt x="184877" y="77596"/>
                </a:lnTo>
                <a:close/>
              </a:path>
              <a:path w="257809" h="114300">
                <a:moveTo>
                  <a:pt x="73482" y="76707"/>
                </a:moveTo>
                <a:lnTo>
                  <a:pt x="73275" y="76847"/>
                </a:lnTo>
                <a:lnTo>
                  <a:pt x="70675" y="78866"/>
                </a:lnTo>
                <a:lnTo>
                  <a:pt x="70142" y="79882"/>
                </a:lnTo>
                <a:lnTo>
                  <a:pt x="73494" y="79882"/>
                </a:lnTo>
                <a:lnTo>
                  <a:pt x="71589" y="79120"/>
                </a:lnTo>
                <a:lnTo>
                  <a:pt x="73520" y="77596"/>
                </a:lnTo>
                <a:lnTo>
                  <a:pt x="75728" y="77596"/>
                </a:lnTo>
                <a:lnTo>
                  <a:pt x="73482" y="76707"/>
                </a:lnTo>
                <a:close/>
              </a:path>
              <a:path w="257809" h="114300">
                <a:moveTo>
                  <a:pt x="186014" y="73806"/>
                </a:moveTo>
                <a:lnTo>
                  <a:pt x="187096" y="75818"/>
                </a:lnTo>
                <a:lnTo>
                  <a:pt x="188417" y="77088"/>
                </a:lnTo>
                <a:lnTo>
                  <a:pt x="189890" y="77977"/>
                </a:lnTo>
                <a:lnTo>
                  <a:pt x="188798" y="77977"/>
                </a:lnTo>
                <a:lnTo>
                  <a:pt x="187769" y="78485"/>
                </a:lnTo>
                <a:lnTo>
                  <a:pt x="187312" y="79120"/>
                </a:lnTo>
                <a:lnTo>
                  <a:pt x="187045" y="79882"/>
                </a:lnTo>
                <a:lnTo>
                  <a:pt x="190236" y="79882"/>
                </a:lnTo>
                <a:lnTo>
                  <a:pt x="190169" y="79501"/>
                </a:lnTo>
                <a:lnTo>
                  <a:pt x="191935" y="79501"/>
                </a:lnTo>
                <a:lnTo>
                  <a:pt x="191681" y="78993"/>
                </a:lnTo>
                <a:lnTo>
                  <a:pt x="191477" y="78739"/>
                </a:lnTo>
                <a:lnTo>
                  <a:pt x="191236" y="78612"/>
                </a:lnTo>
                <a:lnTo>
                  <a:pt x="197679" y="78612"/>
                </a:lnTo>
                <a:lnTo>
                  <a:pt x="198513" y="78358"/>
                </a:lnTo>
                <a:lnTo>
                  <a:pt x="193611" y="78358"/>
                </a:lnTo>
                <a:lnTo>
                  <a:pt x="192510" y="77977"/>
                </a:lnTo>
                <a:lnTo>
                  <a:pt x="189890" y="77977"/>
                </a:lnTo>
                <a:lnTo>
                  <a:pt x="189344" y="77850"/>
                </a:lnTo>
                <a:lnTo>
                  <a:pt x="192142" y="77850"/>
                </a:lnTo>
                <a:lnTo>
                  <a:pt x="189572" y="76961"/>
                </a:lnTo>
                <a:lnTo>
                  <a:pt x="187909" y="75437"/>
                </a:lnTo>
                <a:lnTo>
                  <a:pt x="187669" y="74962"/>
                </a:lnTo>
                <a:lnTo>
                  <a:pt x="187528" y="74929"/>
                </a:lnTo>
                <a:lnTo>
                  <a:pt x="187100" y="73913"/>
                </a:lnTo>
                <a:lnTo>
                  <a:pt x="186651" y="73913"/>
                </a:lnTo>
                <a:lnTo>
                  <a:pt x="186014" y="73806"/>
                </a:lnTo>
                <a:close/>
              </a:path>
              <a:path w="257809" h="114300">
                <a:moveTo>
                  <a:pt x="70980" y="72516"/>
                </a:moveTo>
                <a:lnTo>
                  <a:pt x="70685" y="72649"/>
                </a:lnTo>
                <a:lnTo>
                  <a:pt x="70257" y="73508"/>
                </a:lnTo>
                <a:lnTo>
                  <a:pt x="69659" y="74929"/>
                </a:lnTo>
                <a:lnTo>
                  <a:pt x="69518" y="74962"/>
                </a:lnTo>
                <a:lnTo>
                  <a:pt x="69278" y="75437"/>
                </a:lnTo>
                <a:lnTo>
                  <a:pt x="67614" y="76961"/>
                </a:lnTo>
                <a:lnTo>
                  <a:pt x="63576" y="78358"/>
                </a:lnTo>
                <a:lnTo>
                  <a:pt x="58673" y="78358"/>
                </a:lnTo>
                <a:lnTo>
                  <a:pt x="61175" y="79120"/>
                </a:lnTo>
                <a:lnTo>
                  <a:pt x="63690" y="79374"/>
                </a:lnTo>
                <a:lnTo>
                  <a:pt x="65951" y="78612"/>
                </a:lnTo>
                <a:lnTo>
                  <a:pt x="69509" y="78612"/>
                </a:lnTo>
                <a:lnTo>
                  <a:pt x="68376" y="77977"/>
                </a:lnTo>
                <a:lnTo>
                  <a:pt x="67297" y="77977"/>
                </a:lnTo>
                <a:lnTo>
                  <a:pt x="68770" y="77088"/>
                </a:lnTo>
                <a:lnTo>
                  <a:pt x="70091" y="75818"/>
                </a:lnTo>
                <a:lnTo>
                  <a:pt x="71115" y="73913"/>
                </a:lnTo>
                <a:lnTo>
                  <a:pt x="70523" y="73913"/>
                </a:lnTo>
                <a:lnTo>
                  <a:pt x="71216" y="72652"/>
                </a:lnTo>
                <a:lnTo>
                  <a:pt x="70980" y="72516"/>
                </a:lnTo>
                <a:close/>
              </a:path>
              <a:path w="257809" h="114300">
                <a:moveTo>
                  <a:pt x="197679" y="78612"/>
                </a:moveTo>
                <a:lnTo>
                  <a:pt x="191236" y="78612"/>
                </a:lnTo>
                <a:lnTo>
                  <a:pt x="193497" y="79374"/>
                </a:lnTo>
                <a:lnTo>
                  <a:pt x="196011" y="79120"/>
                </a:lnTo>
                <a:lnTo>
                  <a:pt x="197679" y="78612"/>
                </a:lnTo>
                <a:close/>
              </a:path>
              <a:path w="257809" h="114300">
                <a:moveTo>
                  <a:pt x="41792" y="76847"/>
                </a:moveTo>
                <a:lnTo>
                  <a:pt x="42122" y="78120"/>
                </a:lnTo>
                <a:lnTo>
                  <a:pt x="43268" y="78485"/>
                </a:lnTo>
                <a:lnTo>
                  <a:pt x="42468" y="77723"/>
                </a:lnTo>
                <a:lnTo>
                  <a:pt x="41792" y="76847"/>
                </a:lnTo>
                <a:close/>
              </a:path>
              <a:path w="257809" h="114300">
                <a:moveTo>
                  <a:pt x="215394" y="76847"/>
                </a:moveTo>
                <a:lnTo>
                  <a:pt x="214718" y="77723"/>
                </a:lnTo>
                <a:lnTo>
                  <a:pt x="213918" y="78485"/>
                </a:lnTo>
                <a:lnTo>
                  <a:pt x="215065" y="78120"/>
                </a:lnTo>
                <a:lnTo>
                  <a:pt x="215394" y="76847"/>
                </a:lnTo>
                <a:close/>
              </a:path>
              <a:path w="257809" h="114300">
                <a:moveTo>
                  <a:pt x="67843" y="77850"/>
                </a:moveTo>
                <a:lnTo>
                  <a:pt x="67297" y="77977"/>
                </a:lnTo>
                <a:lnTo>
                  <a:pt x="68376" y="77977"/>
                </a:lnTo>
                <a:lnTo>
                  <a:pt x="67843" y="77850"/>
                </a:lnTo>
                <a:close/>
              </a:path>
              <a:path w="257809" h="114300">
                <a:moveTo>
                  <a:pt x="59577" y="76834"/>
                </a:moveTo>
                <a:lnTo>
                  <a:pt x="58216" y="76834"/>
                </a:lnTo>
                <a:lnTo>
                  <a:pt x="60693" y="77596"/>
                </a:lnTo>
                <a:lnTo>
                  <a:pt x="63157" y="77723"/>
                </a:lnTo>
                <a:lnTo>
                  <a:pt x="64470" y="77215"/>
                </a:lnTo>
                <a:lnTo>
                  <a:pt x="59702" y="77215"/>
                </a:lnTo>
                <a:lnTo>
                  <a:pt x="59577" y="76834"/>
                </a:lnTo>
                <a:close/>
              </a:path>
              <a:path w="257809" h="114300">
                <a:moveTo>
                  <a:pt x="188730" y="75205"/>
                </a:moveTo>
                <a:lnTo>
                  <a:pt x="189763" y="76072"/>
                </a:lnTo>
                <a:lnTo>
                  <a:pt x="194017" y="77723"/>
                </a:lnTo>
                <a:lnTo>
                  <a:pt x="196494" y="77596"/>
                </a:lnTo>
                <a:lnTo>
                  <a:pt x="197732" y="77215"/>
                </a:lnTo>
                <a:lnTo>
                  <a:pt x="197485" y="77215"/>
                </a:lnTo>
                <a:lnTo>
                  <a:pt x="188730" y="75205"/>
                </a:lnTo>
                <a:close/>
              </a:path>
              <a:path w="257809" h="114300">
                <a:moveTo>
                  <a:pt x="68457" y="75205"/>
                </a:moveTo>
                <a:lnTo>
                  <a:pt x="59702" y="77215"/>
                </a:lnTo>
                <a:lnTo>
                  <a:pt x="64470" y="77215"/>
                </a:lnTo>
                <a:lnTo>
                  <a:pt x="67424" y="76072"/>
                </a:lnTo>
                <a:lnTo>
                  <a:pt x="68457" y="75205"/>
                </a:lnTo>
                <a:close/>
              </a:path>
              <a:path w="257809" h="114300">
                <a:moveTo>
                  <a:pt x="204165" y="48132"/>
                </a:moveTo>
                <a:lnTo>
                  <a:pt x="203371" y="50926"/>
                </a:lnTo>
                <a:lnTo>
                  <a:pt x="203263" y="51561"/>
                </a:lnTo>
                <a:lnTo>
                  <a:pt x="203809" y="51815"/>
                </a:lnTo>
                <a:lnTo>
                  <a:pt x="205219" y="51815"/>
                </a:lnTo>
                <a:lnTo>
                  <a:pt x="203936" y="54736"/>
                </a:lnTo>
                <a:lnTo>
                  <a:pt x="194906" y="54736"/>
                </a:lnTo>
                <a:lnTo>
                  <a:pt x="200952" y="55752"/>
                </a:lnTo>
                <a:lnTo>
                  <a:pt x="197777" y="58292"/>
                </a:lnTo>
                <a:lnTo>
                  <a:pt x="197588" y="61594"/>
                </a:lnTo>
                <a:lnTo>
                  <a:pt x="197468" y="66547"/>
                </a:lnTo>
                <a:lnTo>
                  <a:pt x="197946" y="72135"/>
                </a:lnTo>
                <a:lnTo>
                  <a:pt x="198070" y="75437"/>
                </a:lnTo>
                <a:lnTo>
                  <a:pt x="197485" y="77215"/>
                </a:lnTo>
                <a:lnTo>
                  <a:pt x="197732" y="77215"/>
                </a:lnTo>
                <a:lnTo>
                  <a:pt x="198970" y="76834"/>
                </a:lnTo>
                <a:lnTo>
                  <a:pt x="200337" y="76834"/>
                </a:lnTo>
                <a:lnTo>
                  <a:pt x="200660" y="75818"/>
                </a:lnTo>
                <a:lnTo>
                  <a:pt x="201073" y="75310"/>
                </a:lnTo>
                <a:lnTo>
                  <a:pt x="199453" y="75310"/>
                </a:lnTo>
                <a:lnTo>
                  <a:pt x="199214" y="73913"/>
                </a:lnTo>
                <a:lnTo>
                  <a:pt x="199097" y="71246"/>
                </a:lnTo>
                <a:lnTo>
                  <a:pt x="202609" y="71246"/>
                </a:lnTo>
                <a:lnTo>
                  <a:pt x="200621" y="71119"/>
                </a:lnTo>
                <a:lnTo>
                  <a:pt x="200266" y="70865"/>
                </a:lnTo>
                <a:lnTo>
                  <a:pt x="200266" y="70357"/>
                </a:lnTo>
                <a:lnTo>
                  <a:pt x="199097" y="70357"/>
                </a:lnTo>
                <a:lnTo>
                  <a:pt x="199174" y="58927"/>
                </a:lnTo>
                <a:lnTo>
                  <a:pt x="202463" y="56006"/>
                </a:lnTo>
                <a:lnTo>
                  <a:pt x="212439" y="56006"/>
                </a:lnTo>
                <a:lnTo>
                  <a:pt x="210794" y="55879"/>
                </a:lnTo>
                <a:lnTo>
                  <a:pt x="207518" y="55879"/>
                </a:lnTo>
                <a:lnTo>
                  <a:pt x="207511" y="55371"/>
                </a:lnTo>
                <a:lnTo>
                  <a:pt x="206540" y="55371"/>
                </a:lnTo>
                <a:lnTo>
                  <a:pt x="205752" y="54990"/>
                </a:lnTo>
                <a:lnTo>
                  <a:pt x="204927" y="54863"/>
                </a:lnTo>
                <a:lnTo>
                  <a:pt x="206229" y="51942"/>
                </a:lnTo>
                <a:lnTo>
                  <a:pt x="206324" y="51180"/>
                </a:lnTo>
                <a:lnTo>
                  <a:pt x="205803" y="51180"/>
                </a:lnTo>
                <a:lnTo>
                  <a:pt x="204863" y="50799"/>
                </a:lnTo>
                <a:lnTo>
                  <a:pt x="204482" y="50799"/>
                </a:lnTo>
                <a:lnTo>
                  <a:pt x="204508" y="49783"/>
                </a:lnTo>
                <a:lnTo>
                  <a:pt x="204901" y="49402"/>
                </a:lnTo>
                <a:lnTo>
                  <a:pt x="206895" y="49402"/>
                </a:lnTo>
                <a:lnTo>
                  <a:pt x="207027" y="48894"/>
                </a:lnTo>
                <a:lnTo>
                  <a:pt x="206070" y="48894"/>
                </a:lnTo>
                <a:lnTo>
                  <a:pt x="204165" y="48132"/>
                </a:lnTo>
                <a:close/>
              </a:path>
              <a:path w="257809" h="114300">
                <a:moveTo>
                  <a:pt x="41559" y="75945"/>
                </a:moveTo>
                <a:lnTo>
                  <a:pt x="41211" y="75945"/>
                </a:lnTo>
                <a:lnTo>
                  <a:pt x="41792" y="76847"/>
                </a:lnTo>
                <a:lnTo>
                  <a:pt x="41559" y="75945"/>
                </a:lnTo>
                <a:close/>
              </a:path>
              <a:path w="257809" h="114300">
                <a:moveTo>
                  <a:pt x="219163" y="64769"/>
                </a:moveTo>
                <a:lnTo>
                  <a:pt x="218020" y="66801"/>
                </a:lnTo>
                <a:lnTo>
                  <a:pt x="215394" y="76847"/>
                </a:lnTo>
                <a:lnTo>
                  <a:pt x="215976" y="75945"/>
                </a:lnTo>
                <a:lnTo>
                  <a:pt x="217580" y="75945"/>
                </a:lnTo>
                <a:lnTo>
                  <a:pt x="217205" y="75564"/>
                </a:lnTo>
                <a:lnTo>
                  <a:pt x="217243" y="75205"/>
                </a:lnTo>
                <a:lnTo>
                  <a:pt x="217703" y="74548"/>
                </a:lnTo>
                <a:lnTo>
                  <a:pt x="219138" y="74548"/>
                </a:lnTo>
                <a:lnTo>
                  <a:pt x="219138" y="74040"/>
                </a:lnTo>
                <a:lnTo>
                  <a:pt x="218417" y="73532"/>
                </a:lnTo>
                <a:lnTo>
                  <a:pt x="217182" y="73532"/>
                </a:lnTo>
                <a:lnTo>
                  <a:pt x="217658" y="72262"/>
                </a:lnTo>
                <a:lnTo>
                  <a:pt x="217775" y="71881"/>
                </a:lnTo>
                <a:lnTo>
                  <a:pt x="217990" y="70611"/>
                </a:lnTo>
                <a:lnTo>
                  <a:pt x="218008" y="68833"/>
                </a:lnTo>
                <a:lnTo>
                  <a:pt x="219443" y="68833"/>
                </a:lnTo>
                <a:lnTo>
                  <a:pt x="219333" y="68071"/>
                </a:lnTo>
                <a:lnTo>
                  <a:pt x="219430" y="67309"/>
                </a:lnTo>
                <a:lnTo>
                  <a:pt x="219748" y="66674"/>
                </a:lnTo>
                <a:lnTo>
                  <a:pt x="221590" y="66674"/>
                </a:lnTo>
                <a:lnTo>
                  <a:pt x="221475" y="65658"/>
                </a:lnTo>
                <a:lnTo>
                  <a:pt x="219163" y="64769"/>
                </a:lnTo>
                <a:close/>
              </a:path>
              <a:path w="257809" h="114300">
                <a:moveTo>
                  <a:pt x="41197" y="74548"/>
                </a:moveTo>
                <a:lnTo>
                  <a:pt x="39484" y="74548"/>
                </a:lnTo>
                <a:lnTo>
                  <a:pt x="39944" y="75205"/>
                </a:lnTo>
                <a:lnTo>
                  <a:pt x="39981" y="75564"/>
                </a:lnTo>
                <a:lnTo>
                  <a:pt x="39357" y="76199"/>
                </a:lnTo>
                <a:lnTo>
                  <a:pt x="41128" y="76199"/>
                </a:lnTo>
                <a:lnTo>
                  <a:pt x="41211" y="75945"/>
                </a:lnTo>
                <a:lnTo>
                  <a:pt x="41559" y="75945"/>
                </a:lnTo>
                <a:lnTo>
                  <a:pt x="41197" y="74548"/>
                </a:lnTo>
                <a:close/>
              </a:path>
              <a:path w="257809" h="114300">
                <a:moveTo>
                  <a:pt x="219138" y="74548"/>
                </a:moveTo>
                <a:lnTo>
                  <a:pt x="217703" y="74548"/>
                </a:lnTo>
                <a:lnTo>
                  <a:pt x="218046" y="74802"/>
                </a:lnTo>
                <a:lnTo>
                  <a:pt x="218469" y="75205"/>
                </a:lnTo>
                <a:lnTo>
                  <a:pt x="218472" y="75437"/>
                </a:lnTo>
                <a:lnTo>
                  <a:pt x="217830" y="76199"/>
                </a:lnTo>
                <a:lnTo>
                  <a:pt x="219239" y="76199"/>
                </a:lnTo>
                <a:lnTo>
                  <a:pt x="220575" y="75056"/>
                </a:lnTo>
                <a:lnTo>
                  <a:pt x="219189" y="75056"/>
                </a:lnTo>
                <a:lnTo>
                  <a:pt x="219138" y="74548"/>
                </a:lnTo>
                <a:close/>
              </a:path>
              <a:path w="257809" h="114300">
                <a:moveTo>
                  <a:pt x="99357" y="63378"/>
                </a:moveTo>
                <a:lnTo>
                  <a:pt x="109778" y="68579"/>
                </a:lnTo>
                <a:lnTo>
                  <a:pt x="108635" y="71627"/>
                </a:lnTo>
                <a:lnTo>
                  <a:pt x="107344" y="73508"/>
                </a:lnTo>
                <a:lnTo>
                  <a:pt x="105219" y="76072"/>
                </a:lnTo>
                <a:lnTo>
                  <a:pt x="106916" y="76072"/>
                </a:lnTo>
                <a:lnTo>
                  <a:pt x="109155" y="73258"/>
                </a:lnTo>
                <a:lnTo>
                  <a:pt x="109867" y="72262"/>
                </a:lnTo>
                <a:lnTo>
                  <a:pt x="112369" y="65785"/>
                </a:lnTo>
                <a:lnTo>
                  <a:pt x="110337" y="65785"/>
                </a:lnTo>
                <a:lnTo>
                  <a:pt x="107953" y="65150"/>
                </a:lnTo>
                <a:lnTo>
                  <a:pt x="103517" y="65150"/>
                </a:lnTo>
                <a:lnTo>
                  <a:pt x="99357" y="63378"/>
                </a:lnTo>
                <a:close/>
              </a:path>
              <a:path w="257809" h="114300">
                <a:moveTo>
                  <a:pt x="160629" y="73278"/>
                </a:moveTo>
                <a:lnTo>
                  <a:pt x="151968" y="76072"/>
                </a:lnTo>
                <a:lnTo>
                  <a:pt x="153697" y="76072"/>
                </a:lnTo>
                <a:lnTo>
                  <a:pt x="160566" y="73659"/>
                </a:lnTo>
                <a:lnTo>
                  <a:pt x="161001" y="73659"/>
                </a:lnTo>
                <a:lnTo>
                  <a:pt x="160629" y="73278"/>
                </a:lnTo>
                <a:close/>
              </a:path>
              <a:path w="257809" h="114300">
                <a:moveTo>
                  <a:pt x="59317" y="71246"/>
                </a:moveTo>
                <a:lnTo>
                  <a:pt x="58089" y="71246"/>
                </a:lnTo>
                <a:lnTo>
                  <a:pt x="57973" y="73913"/>
                </a:lnTo>
                <a:lnTo>
                  <a:pt x="57734" y="75310"/>
                </a:lnTo>
                <a:lnTo>
                  <a:pt x="59075" y="75310"/>
                </a:lnTo>
                <a:lnTo>
                  <a:pt x="59202" y="72594"/>
                </a:lnTo>
                <a:lnTo>
                  <a:pt x="59317" y="71246"/>
                </a:lnTo>
                <a:close/>
              </a:path>
              <a:path w="257809" h="114300">
                <a:moveTo>
                  <a:pt x="203656" y="72135"/>
                </a:moveTo>
                <a:lnTo>
                  <a:pt x="202057" y="72135"/>
                </a:lnTo>
                <a:lnTo>
                  <a:pt x="201206" y="73405"/>
                </a:lnTo>
                <a:lnTo>
                  <a:pt x="199453" y="75310"/>
                </a:lnTo>
                <a:lnTo>
                  <a:pt x="201073" y="75310"/>
                </a:lnTo>
                <a:lnTo>
                  <a:pt x="203656" y="72135"/>
                </a:lnTo>
                <a:close/>
              </a:path>
              <a:path w="257809" h="114300">
                <a:moveTo>
                  <a:pt x="70688" y="72008"/>
                </a:moveTo>
                <a:lnTo>
                  <a:pt x="69240" y="74548"/>
                </a:lnTo>
                <a:lnTo>
                  <a:pt x="68457" y="75205"/>
                </a:lnTo>
                <a:lnTo>
                  <a:pt x="69518" y="74962"/>
                </a:lnTo>
                <a:lnTo>
                  <a:pt x="70362" y="73258"/>
                </a:lnTo>
                <a:lnTo>
                  <a:pt x="70856" y="72085"/>
                </a:lnTo>
                <a:lnTo>
                  <a:pt x="70688" y="72008"/>
                </a:lnTo>
                <a:close/>
              </a:path>
              <a:path w="257809" h="114300">
                <a:moveTo>
                  <a:pt x="186499" y="72008"/>
                </a:moveTo>
                <a:lnTo>
                  <a:pt x="186434" y="72331"/>
                </a:lnTo>
                <a:lnTo>
                  <a:pt x="186886" y="73405"/>
                </a:lnTo>
                <a:lnTo>
                  <a:pt x="187669" y="74962"/>
                </a:lnTo>
                <a:lnTo>
                  <a:pt x="188730" y="75205"/>
                </a:lnTo>
                <a:lnTo>
                  <a:pt x="187947" y="74548"/>
                </a:lnTo>
                <a:lnTo>
                  <a:pt x="186499" y="72008"/>
                </a:lnTo>
                <a:close/>
              </a:path>
              <a:path w="257809" h="114300">
                <a:moveTo>
                  <a:pt x="39522" y="73405"/>
                </a:moveTo>
                <a:lnTo>
                  <a:pt x="38950" y="73405"/>
                </a:lnTo>
                <a:lnTo>
                  <a:pt x="38036" y="74040"/>
                </a:lnTo>
                <a:lnTo>
                  <a:pt x="37998" y="75056"/>
                </a:lnTo>
                <a:lnTo>
                  <a:pt x="38874" y="75056"/>
                </a:lnTo>
                <a:lnTo>
                  <a:pt x="39141" y="74802"/>
                </a:lnTo>
                <a:lnTo>
                  <a:pt x="39484" y="74548"/>
                </a:lnTo>
                <a:lnTo>
                  <a:pt x="41197" y="74548"/>
                </a:lnTo>
                <a:lnTo>
                  <a:pt x="40934" y="73532"/>
                </a:lnTo>
                <a:lnTo>
                  <a:pt x="40004" y="73532"/>
                </a:lnTo>
                <a:lnTo>
                  <a:pt x="39522" y="73405"/>
                </a:lnTo>
                <a:close/>
              </a:path>
              <a:path w="257809" h="114300">
                <a:moveTo>
                  <a:pt x="72921" y="73508"/>
                </a:moveTo>
                <a:lnTo>
                  <a:pt x="71214" y="73806"/>
                </a:lnTo>
                <a:lnTo>
                  <a:pt x="72047" y="74294"/>
                </a:lnTo>
                <a:lnTo>
                  <a:pt x="73888" y="74929"/>
                </a:lnTo>
                <a:lnTo>
                  <a:pt x="75438" y="75056"/>
                </a:lnTo>
                <a:lnTo>
                  <a:pt x="77673" y="74929"/>
                </a:lnTo>
                <a:lnTo>
                  <a:pt x="78511" y="74675"/>
                </a:lnTo>
                <a:lnTo>
                  <a:pt x="79095" y="74421"/>
                </a:lnTo>
                <a:lnTo>
                  <a:pt x="80068" y="74421"/>
                </a:lnTo>
                <a:lnTo>
                  <a:pt x="80032" y="74040"/>
                </a:lnTo>
                <a:lnTo>
                  <a:pt x="75476" y="74040"/>
                </a:lnTo>
                <a:lnTo>
                  <a:pt x="74066" y="73913"/>
                </a:lnTo>
                <a:lnTo>
                  <a:pt x="72921" y="73508"/>
                </a:lnTo>
                <a:close/>
              </a:path>
              <a:path w="257809" h="114300">
                <a:moveTo>
                  <a:pt x="184772" y="74421"/>
                </a:moveTo>
                <a:lnTo>
                  <a:pt x="178092" y="74421"/>
                </a:lnTo>
                <a:lnTo>
                  <a:pt x="178676" y="74675"/>
                </a:lnTo>
                <a:lnTo>
                  <a:pt x="179514" y="74929"/>
                </a:lnTo>
                <a:lnTo>
                  <a:pt x="181749" y="75056"/>
                </a:lnTo>
                <a:lnTo>
                  <a:pt x="183299" y="74929"/>
                </a:lnTo>
                <a:lnTo>
                  <a:pt x="184772" y="74421"/>
                </a:lnTo>
                <a:close/>
              </a:path>
              <a:path w="257809" h="114300">
                <a:moveTo>
                  <a:pt x="219983" y="60832"/>
                </a:moveTo>
                <a:lnTo>
                  <a:pt x="218097" y="60832"/>
                </a:lnTo>
                <a:lnTo>
                  <a:pt x="221881" y="63880"/>
                </a:lnTo>
                <a:lnTo>
                  <a:pt x="222694" y="67309"/>
                </a:lnTo>
                <a:lnTo>
                  <a:pt x="222814" y="68579"/>
                </a:lnTo>
                <a:lnTo>
                  <a:pt x="220458" y="73508"/>
                </a:lnTo>
                <a:lnTo>
                  <a:pt x="219875" y="74294"/>
                </a:lnTo>
                <a:lnTo>
                  <a:pt x="219189" y="75056"/>
                </a:lnTo>
                <a:lnTo>
                  <a:pt x="220575" y="75056"/>
                </a:lnTo>
                <a:lnTo>
                  <a:pt x="221020" y="74675"/>
                </a:lnTo>
                <a:lnTo>
                  <a:pt x="223083" y="69595"/>
                </a:lnTo>
                <a:lnTo>
                  <a:pt x="222962" y="67436"/>
                </a:lnTo>
                <a:lnTo>
                  <a:pt x="222528" y="63753"/>
                </a:lnTo>
                <a:lnTo>
                  <a:pt x="219983" y="60832"/>
                </a:lnTo>
                <a:close/>
              </a:path>
              <a:path w="257809" h="114300">
                <a:moveTo>
                  <a:pt x="79900" y="72516"/>
                </a:moveTo>
                <a:lnTo>
                  <a:pt x="78181" y="72516"/>
                </a:lnTo>
                <a:lnTo>
                  <a:pt x="78943" y="73278"/>
                </a:lnTo>
                <a:lnTo>
                  <a:pt x="78371" y="73786"/>
                </a:lnTo>
                <a:lnTo>
                  <a:pt x="76682" y="74040"/>
                </a:lnTo>
                <a:lnTo>
                  <a:pt x="80032" y="74040"/>
                </a:lnTo>
                <a:lnTo>
                  <a:pt x="79900" y="72516"/>
                </a:lnTo>
                <a:close/>
              </a:path>
              <a:path w="257809" h="114300">
                <a:moveTo>
                  <a:pt x="184258" y="73509"/>
                </a:moveTo>
                <a:lnTo>
                  <a:pt x="183108" y="73913"/>
                </a:lnTo>
                <a:lnTo>
                  <a:pt x="181698" y="74040"/>
                </a:lnTo>
                <a:lnTo>
                  <a:pt x="185597" y="74040"/>
                </a:lnTo>
                <a:lnTo>
                  <a:pt x="185973" y="73806"/>
                </a:lnTo>
                <a:lnTo>
                  <a:pt x="184258" y="73509"/>
                </a:lnTo>
                <a:close/>
              </a:path>
              <a:path w="257809" h="114300">
                <a:moveTo>
                  <a:pt x="71174" y="73803"/>
                </a:moveTo>
                <a:lnTo>
                  <a:pt x="70523" y="73913"/>
                </a:lnTo>
                <a:lnTo>
                  <a:pt x="71115" y="73913"/>
                </a:lnTo>
                <a:close/>
              </a:path>
              <a:path w="257809" h="114300">
                <a:moveTo>
                  <a:pt x="186207" y="72516"/>
                </a:moveTo>
                <a:lnTo>
                  <a:pt x="185959" y="72652"/>
                </a:lnTo>
                <a:lnTo>
                  <a:pt x="186651" y="73913"/>
                </a:lnTo>
                <a:lnTo>
                  <a:pt x="187100" y="73913"/>
                </a:lnTo>
                <a:lnTo>
                  <a:pt x="186502" y="72649"/>
                </a:lnTo>
                <a:lnTo>
                  <a:pt x="186207" y="72516"/>
                </a:lnTo>
                <a:close/>
              </a:path>
              <a:path w="257809" h="114300">
                <a:moveTo>
                  <a:pt x="39717" y="68833"/>
                </a:moveTo>
                <a:lnTo>
                  <a:pt x="39179" y="68833"/>
                </a:lnTo>
                <a:lnTo>
                  <a:pt x="39197" y="70611"/>
                </a:lnTo>
                <a:lnTo>
                  <a:pt x="39412" y="71881"/>
                </a:lnTo>
                <a:lnTo>
                  <a:pt x="40004" y="73532"/>
                </a:lnTo>
                <a:lnTo>
                  <a:pt x="40934" y="73532"/>
                </a:lnTo>
                <a:lnTo>
                  <a:pt x="39717" y="68833"/>
                </a:lnTo>
                <a:close/>
              </a:path>
              <a:path w="257809" h="114300">
                <a:moveTo>
                  <a:pt x="218236" y="73405"/>
                </a:moveTo>
                <a:lnTo>
                  <a:pt x="217665" y="73405"/>
                </a:lnTo>
                <a:lnTo>
                  <a:pt x="217182" y="73532"/>
                </a:lnTo>
                <a:lnTo>
                  <a:pt x="218417" y="73532"/>
                </a:lnTo>
                <a:lnTo>
                  <a:pt x="218236" y="73405"/>
                </a:lnTo>
                <a:close/>
              </a:path>
              <a:path w="257809" h="114300">
                <a:moveTo>
                  <a:pt x="185785" y="72335"/>
                </a:moveTo>
                <a:lnTo>
                  <a:pt x="184556" y="72897"/>
                </a:lnTo>
                <a:lnTo>
                  <a:pt x="182790" y="73258"/>
                </a:lnTo>
                <a:lnTo>
                  <a:pt x="184261" y="73508"/>
                </a:lnTo>
                <a:lnTo>
                  <a:pt x="184955" y="73258"/>
                </a:lnTo>
                <a:lnTo>
                  <a:pt x="185445" y="73024"/>
                </a:lnTo>
                <a:lnTo>
                  <a:pt x="185953" y="72652"/>
                </a:lnTo>
                <a:lnTo>
                  <a:pt x="185785" y="72335"/>
                </a:lnTo>
                <a:close/>
              </a:path>
              <a:path w="257809" h="114300">
                <a:moveTo>
                  <a:pt x="71393" y="72331"/>
                </a:moveTo>
                <a:lnTo>
                  <a:pt x="71221" y="72652"/>
                </a:lnTo>
                <a:lnTo>
                  <a:pt x="71742" y="73024"/>
                </a:lnTo>
                <a:lnTo>
                  <a:pt x="72275" y="73278"/>
                </a:lnTo>
                <a:lnTo>
                  <a:pt x="72921" y="73508"/>
                </a:lnTo>
                <a:lnTo>
                  <a:pt x="74397" y="73258"/>
                </a:lnTo>
                <a:lnTo>
                  <a:pt x="72631" y="72897"/>
                </a:lnTo>
                <a:lnTo>
                  <a:pt x="71393" y="72331"/>
                </a:lnTo>
                <a:close/>
              </a:path>
              <a:path w="257809" h="114300">
                <a:moveTo>
                  <a:pt x="77992" y="72650"/>
                </a:moveTo>
                <a:lnTo>
                  <a:pt x="74397" y="73258"/>
                </a:lnTo>
                <a:lnTo>
                  <a:pt x="77101" y="73278"/>
                </a:lnTo>
                <a:lnTo>
                  <a:pt x="77992" y="72650"/>
                </a:lnTo>
                <a:close/>
              </a:path>
              <a:path w="257809" h="114300">
                <a:moveTo>
                  <a:pt x="179199" y="72652"/>
                </a:moveTo>
                <a:lnTo>
                  <a:pt x="180086" y="73278"/>
                </a:lnTo>
                <a:lnTo>
                  <a:pt x="182689" y="73278"/>
                </a:lnTo>
                <a:lnTo>
                  <a:pt x="179199" y="72652"/>
                </a:lnTo>
                <a:close/>
              </a:path>
              <a:path w="257809" h="114300">
                <a:moveTo>
                  <a:pt x="57619" y="72135"/>
                </a:moveTo>
                <a:lnTo>
                  <a:pt x="55130" y="72135"/>
                </a:lnTo>
                <a:lnTo>
                  <a:pt x="55397" y="72389"/>
                </a:lnTo>
                <a:lnTo>
                  <a:pt x="55676" y="72516"/>
                </a:lnTo>
                <a:lnTo>
                  <a:pt x="55981" y="72516"/>
                </a:lnTo>
                <a:lnTo>
                  <a:pt x="56184" y="72643"/>
                </a:lnTo>
                <a:lnTo>
                  <a:pt x="56895" y="72643"/>
                </a:lnTo>
                <a:lnTo>
                  <a:pt x="57162" y="72516"/>
                </a:lnTo>
                <a:lnTo>
                  <a:pt x="57505" y="72262"/>
                </a:lnTo>
                <a:close/>
              </a:path>
              <a:path w="257809" h="114300">
                <a:moveTo>
                  <a:pt x="202609" y="71246"/>
                </a:moveTo>
                <a:lnTo>
                  <a:pt x="199097" y="71246"/>
                </a:lnTo>
                <a:lnTo>
                  <a:pt x="199339" y="71881"/>
                </a:lnTo>
                <a:lnTo>
                  <a:pt x="199682" y="72262"/>
                </a:lnTo>
                <a:lnTo>
                  <a:pt x="200012" y="72516"/>
                </a:lnTo>
                <a:lnTo>
                  <a:pt x="200291" y="72643"/>
                </a:lnTo>
                <a:lnTo>
                  <a:pt x="201002" y="72643"/>
                </a:lnTo>
                <a:lnTo>
                  <a:pt x="201193" y="72516"/>
                </a:lnTo>
                <a:lnTo>
                  <a:pt x="201510" y="72516"/>
                </a:lnTo>
                <a:lnTo>
                  <a:pt x="201790" y="72389"/>
                </a:lnTo>
                <a:lnTo>
                  <a:pt x="202057" y="72135"/>
                </a:lnTo>
                <a:lnTo>
                  <a:pt x="203656" y="72135"/>
                </a:lnTo>
                <a:lnTo>
                  <a:pt x="204276" y="71373"/>
                </a:lnTo>
                <a:lnTo>
                  <a:pt x="202565" y="71373"/>
                </a:lnTo>
                <a:lnTo>
                  <a:pt x="202609" y="71246"/>
                </a:lnTo>
                <a:close/>
              </a:path>
              <a:path w="257809" h="114300">
                <a:moveTo>
                  <a:pt x="74252" y="50926"/>
                </a:moveTo>
                <a:lnTo>
                  <a:pt x="73329" y="50926"/>
                </a:lnTo>
                <a:lnTo>
                  <a:pt x="73502" y="51328"/>
                </a:lnTo>
                <a:lnTo>
                  <a:pt x="78092" y="53847"/>
                </a:lnTo>
                <a:lnTo>
                  <a:pt x="80203" y="63372"/>
                </a:lnTo>
                <a:lnTo>
                  <a:pt x="78050" y="72609"/>
                </a:lnTo>
                <a:lnTo>
                  <a:pt x="78181" y="72516"/>
                </a:lnTo>
                <a:lnTo>
                  <a:pt x="79900" y="72516"/>
                </a:lnTo>
                <a:lnTo>
                  <a:pt x="80007" y="71246"/>
                </a:lnTo>
                <a:lnTo>
                  <a:pt x="80650" y="69849"/>
                </a:lnTo>
                <a:lnTo>
                  <a:pt x="81158" y="67944"/>
                </a:lnTo>
                <a:lnTo>
                  <a:pt x="81277" y="67309"/>
                </a:lnTo>
                <a:lnTo>
                  <a:pt x="81510" y="64769"/>
                </a:lnTo>
                <a:lnTo>
                  <a:pt x="81470" y="62483"/>
                </a:lnTo>
                <a:lnTo>
                  <a:pt x="81826" y="62229"/>
                </a:lnTo>
                <a:lnTo>
                  <a:pt x="82067" y="61975"/>
                </a:lnTo>
                <a:lnTo>
                  <a:pt x="82179" y="61467"/>
                </a:lnTo>
                <a:lnTo>
                  <a:pt x="82054" y="60324"/>
                </a:lnTo>
                <a:lnTo>
                  <a:pt x="81699" y="59943"/>
                </a:lnTo>
                <a:lnTo>
                  <a:pt x="81394" y="59689"/>
                </a:lnTo>
                <a:lnTo>
                  <a:pt x="81000" y="59689"/>
                </a:lnTo>
                <a:lnTo>
                  <a:pt x="80441" y="57784"/>
                </a:lnTo>
                <a:lnTo>
                  <a:pt x="79781" y="56387"/>
                </a:lnTo>
                <a:lnTo>
                  <a:pt x="79056" y="55254"/>
                </a:lnTo>
                <a:lnTo>
                  <a:pt x="79146" y="54863"/>
                </a:lnTo>
                <a:lnTo>
                  <a:pt x="79235" y="54736"/>
                </a:lnTo>
                <a:lnTo>
                  <a:pt x="79354" y="54101"/>
                </a:lnTo>
                <a:lnTo>
                  <a:pt x="78320" y="54101"/>
                </a:lnTo>
                <a:lnTo>
                  <a:pt x="77431" y="53085"/>
                </a:lnTo>
                <a:lnTo>
                  <a:pt x="79006" y="53085"/>
                </a:lnTo>
                <a:lnTo>
                  <a:pt x="78432" y="52450"/>
                </a:lnTo>
                <a:lnTo>
                  <a:pt x="76542" y="52450"/>
                </a:lnTo>
                <a:lnTo>
                  <a:pt x="75590" y="51688"/>
                </a:lnTo>
                <a:lnTo>
                  <a:pt x="74548" y="51053"/>
                </a:lnTo>
                <a:lnTo>
                  <a:pt x="74252" y="50926"/>
                </a:lnTo>
                <a:close/>
              </a:path>
              <a:path w="257809" h="114300">
                <a:moveTo>
                  <a:pt x="179068" y="72516"/>
                </a:moveTo>
                <a:close/>
              </a:path>
              <a:path w="257809" h="114300">
                <a:moveTo>
                  <a:pt x="184375" y="50949"/>
                </a:moveTo>
                <a:lnTo>
                  <a:pt x="183721" y="51307"/>
                </a:lnTo>
                <a:lnTo>
                  <a:pt x="179703" y="60578"/>
                </a:lnTo>
                <a:lnTo>
                  <a:pt x="179609" y="61086"/>
                </a:lnTo>
                <a:lnTo>
                  <a:pt x="185794" y="72331"/>
                </a:lnTo>
                <a:lnTo>
                  <a:pt x="186221" y="72135"/>
                </a:lnTo>
                <a:lnTo>
                  <a:pt x="186138" y="71627"/>
                </a:lnTo>
                <a:lnTo>
                  <a:pt x="185069" y="69087"/>
                </a:lnTo>
                <a:lnTo>
                  <a:pt x="184975" y="68706"/>
                </a:lnTo>
                <a:lnTo>
                  <a:pt x="184378" y="67690"/>
                </a:lnTo>
                <a:lnTo>
                  <a:pt x="183972" y="66547"/>
                </a:lnTo>
                <a:lnTo>
                  <a:pt x="185322" y="66547"/>
                </a:lnTo>
                <a:lnTo>
                  <a:pt x="185470" y="66420"/>
                </a:lnTo>
                <a:lnTo>
                  <a:pt x="185836" y="66420"/>
                </a:lnTo>
                <a:lnTo>
                  <a:pt x="186112" y="65658"/>
                </a:lnTo>
                <a:lnTo>
                  <a:pt x="183819" y="65658"/>
                </a:lnTo>
                <a:lnTo>
                  <a:pt x="183705" y="64388"/>
                </a:lnTo>
                <a:lnTo>
                  <a:pt x="186571" y="64388"/>
                </a:lnTo>
                <a:lnTo>
                  <a:pt x="186755" y="63880"/>
                </a:lnTo>
                <a:lnTo>
                  <a:pt x="183311" y="63880"/>
                </a:lnTo>
                <a:lnTo>
                  <a:pt x="183429" y="60324"/>
                </a:lnTo>
                <a:lnTo>
                  <a:pt x="184048" y="56260"/>
                </a:lnTo>
                <a:lnTo>
                  <a:pt x="187490" y="53085"/>
                </a:lnTo>
                <a:lnTo>
                  <a:pt x="192290" y="52831"/>
                </a:lnTo>
                <a:lnTo>
                  <a:pt x="201155" y="52831"/>
                </a:lnTo>
                <a:lnTo>
                  <a:pt x="198529" y="51307"/>
                </a:lnTo>
                <a:lnTo>
                  <a:pt x="192709" y="51307"/>
                </a:lnTo>
                <a:lnTo>
                  <a:pt x="184375" y="50949"/>
                </a:lnTo>
                <a:close/>
              </a:path>
              <a:path w="257809" h="114300">
                <a:moveTo>
                  <a:pt x="74574" y="66547"/>
                </a:moveTo>
                <a:lnTo>
                  <a:pt x="73215" y="66547"/>
                </a:lnTo>
                <a:lnTo>
                  <a:pt x="72796" y="67690"/>
                </a:lnTo>
                <a:lnTo>
                  <a:pt x="72212" y="68706"/>
                </a:lnTo>
                <a:lnTo>
                  <a:pt x="72118" y="69087"/>
                </a:lnTo>
                <a:lnTo>
                  <a:pt x="71049" y="71627"/>
                </a:lnTo>
                <a:lnTo>
                  <a:pt x="70965" y="72135"/>
                </a:lnTo>
                <a:lnTo>
                  <a:pt x="71393" y="72331"/>
                </a:lnTo>
                <a:lnTo>
                  <a:pt x="74574" y="66547"/>
                </a:lnTo>
                <a:close/>
              </a:path>
              <a:path w="257809" h="114300">
                <a:moveTo>
                  <a:pt x="56172" y="68833"/>
                </a:moveTo>
                <a:lnTo>
                  <a:pt x="55371" y="69087"/>
                </a:lnTo>
                <a:lnTo>
                  <a:pt x="55041" y="69341"/>
                </a:lnTo>
                <a:lnTo>
                  <a:pt x="54597" y="70103"/>
                </a:lnTo>
                <a:lnTo>
                  <a:pt x="54500" y="70865"/>
                </a:lnTo>
                <a:lnTo>
                  <a:pt x="54622" y="71373"/>
                </a:lnTo>
                <a:lnTo>
                  <a:pt x="58041" y="71373"/>
                </a:lnTo>
                <a:lnTo>
                  <a:pt x="58089" y="71246"/>
                </a:lnTo>
                <a:lnTo>
                  <a:pt x="59317" y="71246"/>
                </a:lnTo>
                <a:lnTo>
                  <a:pt x="55727" y="71119"/>
                </a:lnTo>
                <a:lnTo>
                  <a:pt x="55384" y="70865"/>
                </a:lnTo>
                <a:lnTo>
                  <a:pt x="55498" y="69849"/>
                </a:lnTo>
                <a:lnTo>
                  <a:pt x="55727" y="69595"/>
                </a:lnTo>
                <a:lnTo>
                  <a:pt x="57746" y="69595"/>
                </a:lnTo>
                <a:lnTo>
                  <a:pt x="57340" y="69214"/>
                </a:lnTo>
                <a:lnTo>
                  <a:pt x="56172" y="68833"/>
                </a:lnTo>
                <a:close/>
              </a:path>
              <a:path w="257809" h="114300">
                <a:moveTo>
                  <a:pt x="217599" y="57149"/>
                </a:moveTo>
                <a:lnTo>
                  <a:pt x="206336" y="57149"/>
                </a:lnTo>
                <a:lnTo>
                  <a:pt x="206883" y="57403"/>
                </a:lnTo>
                <a:lnTo>
                  <a:pt x="207911" y="57657"/>
                </a:lnTo>
                <a:lnTo>
                  <a:pt x="208790" y="61213"/>
                </a:lnTo>
                <a:lnTo>
                  <a:pt x="208890" y="62102"/>
                </a:lnTo>
                <a:lnTo>
                  <a:pt x="202565" y="71373"/>
                </a:lnTo>
                <a:lnTo>
                  <a:pt x="204276" y="71373"/>
                </a:lnTo>
                <a:lnTo>
                  <a:pt x="206756" y="68325"/>
                </a:lnTo>
                <a:lnTo>
                  <a:pt x="210322" y="62483"/>
                </a:lnTo>
                <a:lnTo>
                  <a:pt x="210219" y="61340"/>
                </a:lnTo>
                <a:lnTo>
                  <a:pt x="209334" y="58292"/>
                </a:lnTo>
                <a:lnTo>
                  <a:pt x="212219" y="58292"/>
                </a:lnTo>
                <a:lnTo>
                  <a:pt x="212051" y="58165"/>
                </a:lnTo>
                <a:lnTo>
                  <a:pt x="210286" y="57403"/>
                </a:lnTo>
                <a:lnTo>
                  <a:pt x="218478" y="57403"/>
                </a:lnTo>
                <a:lnTo>
                  <a:pt x="217599" y="57149"/>
                </a:lnTo>
                <a:close/>
              </a:path>
              <a:path w="257809" h="114300">
                <a:moveTo>
                  <a:pt x="57746" y="69595"/>
                </a:moveTo>
                <a:lnTo>
                  <a:pt x="56565" y="69595"/>
                </a:lnTo>
                <a:lnTo>
                  <a:pt x="56794" y="69849"/>
                </a:lnTo>
                <a:lnTo>
                  <a:pt x="56908" y="70865"/>
                </a:lnTo>
                <a:lnTo>
                  <a:pt x="56565" y="71119"/>
                </a:lnTo>
                <a:lnTo>
                  <a:pt x="59328" y="71119"/>
                </a:lnTo>
                <a:lnTo>
                  <a:pt x="59393" y="70357"/>
                </a:lnTo>
                <a:lnTo>
                  <a:pt x="58089" y="70357"/>
                </a:lnTo>
                <a:lnTo>
                  <a:pt x="57975" y="69976"/>
                </a:lnTo>
                <a:lnTo>
                  <a:pt x="57746" y="69595"/>
                </a:lnTo>
                <a:close/>
              </a:path>
              <a:path w="257809" h="114300">
                <a:moveTo>
                  <a:pt x="202285" y="69595"/>
                </a:moveTo>
                <a:lnTo>
                  <a:pt x="201460" y="69595"/>
                </a:lnTo>
                <a:lnTo>
                  <a:pt x="201688" y="69849"/>
                </a:lnTo>
                <a:lnTo>
                  <a:pt x="201802" y="70865"/>
                </a:lnTo>
                <a:lnTo>
                  <a:pt x="201460" y="71119"/>
                </a:lnTo>
                <a:lnTo>
                  <a:pt x="202653" y="71119"/>
                </a:lnTo>
                <a:lnTo>
                  <a:pt x="202590" y="70103"/>
                </a:lnTo>
                <a:lnTo>
                  <a:pt x="202285" y="69595"/>
                </a:lnTo>
                <a:close/>
              </a:path>
              <a:path w="257809" h="114300">
                <a:moveTo>
                  <a:pt x="38023" y="64769"/>
                </a:moveTo>
                <a:lnTo>
                  <a:pt x="35699" y="65658"/>
                </a:lnTo>
                <a:lnTo>
                  <a:pt x="35430" y="68198"/>
                </a:lnTo>
                <a:lnTo>
                  <a:pt x="35537" y="68736"/>
                </a:lnTo>
                <a:lnTo>
                  <a:pt x="36626" y="70611"/>
                </a:lnTo>
                <a:lnTo>
                  <a:pt x="38519" y="70484"/>
                </a:lnTo>
                <a:lnTo>
                  <a:pt x="39077" y="69087"/>
                </a:lnTo>
                <a:lnTo>
                  <a:pt x="37058" y="69087"/>
                </a:lnTo>
                <a:lnTo>
                  <a:pt x="36579" y="68325"/>
                </a:lnTo>
                <a:lnTo>
                  <a:pt x="36461" y="68071"/>
                </a:lnTo>
                <a:lnTo>
                  <a:pt x="36550" y="66928"/>
                </a:lnTo>
                <a:lnTo>
                  <a:pt x="37439" y="66674"/>
                </a:lnTo>
                <a:lnTo>
                  <a:pt x="39095" y="66674"/>
                </a:lnTo>
                <a:lnTo>
                  <a:pt x="38023" y="64769"/>
                </a:lnTo>
                <a:close/>
              </a:path>
              <a:path w="257809" h="114300">
                <a:moveTo>
                  <a:pt x="219443" y="68833"/>
                </a:moveTo>
                <a:lnTo>
                  <a:pt x="218008" y="68833"/>
                </a:lnTo>
                <a:lnTo>
                  <a:pt x="218668" y="70484"/>
                </a:lnTo>
                <a:lnTo>
                  <a:pt x="220560" y="70611"/>
                </a:lnTo>
                <a:lnTo>
                  <a:pt x="221465" y="69087"/>
                </a:lnTo>
                <a:lnTo>
                  <a:pt x="220129" y="69087"/>
                </a:lnTo>
                <a:lnTo>
                  <a:pt x="219443" y="68833"/>
                </a:lnTo>
                <a:close/>
              </a:path>
              <a:path w="257809" h="114300">
                <a:moveTo>
                  <a:pt x="56553" y="56006"/>
                </a:moveTo>
                <a:lnTo>
                  <a:pt x="54724" y="56006"/>
                </a:lnTo>
                <a:lnTo>
                  <a:pt x="58013" y="58927"/>
                </a:lnTo>
                <a:lnTo>
                  <a:pt x="58089" y="70357"/>
                </a:lnTo>
                <a:lnTo>
                  <a:pt x="59393" y="70357"/>
                </a:lnTo>
                <a:lnTo>
                  <a:pt x="59751" y="66166"/>
                </a:lnTo>
                <a:lnTo>
                  <a:pt x="59628" y="62102"/>
                </a:lnTo>
                <a:lnTo>
                  <a:pt x="59410" y="58292"/>
                </a:lnTo>
                <a:lnTo>
                  <a:pt x="56553" y="56006"/>
                </a:lnTo>
                <a:close/>
              </a:path>
              <a:path w="257809" h="114300">
                <a:moveTo>
                  <a:pt x="201015" y="68833"/>
                </a:moveTo>
                <a:lnTo>
                  <a:pt x="199847" y="69214"/>
                </a:lnTo>
                <a:lnTo>
                  <a:pt x="199504" y="69468"/>
                </a:lnTo>
                <a:lnTo>
                  <a:pt x="199209" y="69976"/>
                </a:lnTo>
                <a:lnTo>
                  <a:pt x="199097" y="70357"/>
                </a:lnTo>
                <a:lnTo>
                  <a:pt x="200266" y="70357"/>
                </a:lnTo>
                <a:lnTo>
                  <a:pt x="200384" y="69849"/>
                </a:lnTo>
                <a:lnTo>
                  <a:pt x="200621" y="69595"/>
                </a:lnTo>
                <a:lnTo>
                  <a:pt x="202285" y="69595"/>
                </a:lnTo>
                <a:lnTo>
                  <a:pt x="202133" y="69341"/>
                </a:lnTo>
                <a:lnTo>
                  <a:pt x="201802" y="69087"/>
                </a:lnTo>
                <a:lnTo>
                  <a:pt x="201015" y="68833"/>
                </a:lnTo>
                <a:close/>
              </a:path>
              <a:path w="257809" h="114300">
                <a:moveTo>
                  <a:pt x="71753" y="67532"/>
                </a:moveTo>
                <a:lnTo>
                  <a:pt x="71688" y="68325"/>
                </a:lnTo>
                <a:lnTo>
                  <a:pt x="71450" y="69722"/>
                </a:lnTo>
                <a:lnTo>
                  <a:pt x="72116" y="68833"/>
                </a:lnTo>
                <a:lnTo>
                  <a:pt x="71995" y="68198"/>
                </a:lnTo>
                <a:lnTo>
                  <a:pt x="71753" y="67532"/>
                </a:lnTo>
                <a:close/>
              </a:path>
              <a:path w="257809" h="114300">
                <a:moveTo>
                  <a:pt x="185433" y="67532"/>
                </a:moveTo>
                <a:lnTo>
                  <a:pt x="185192" y="68198"/>
                </a:lnTo>
                <a:lnTo>
                  <a:pt x="185070" y="68833"/>
                </a:lnTo>
                <a:lnTo>
                  <a:pt x="185737" y="69722"/>
                </a:lnTo>
                <a:lnTo>
                  <a:pt x="185499" y="68325"/>
                </a:lnTo>
                <a:lnTo>
                  <a:pt x="185433" y="67532"/>
                </a:lnTo>
                <a:close/>
              </a:path>
              <a:path w="257809" h="114300">
                <a:moveTo>
                  <a:pt x="29317" y="68198"/>
                </a:moveTo>
                <a:lnTo>
                  <a:pt x="28943" y="68198"/>
                </a:lnTo>
                <a:lnTo>
                  <a:pt x="28752" y="69468"/>
                </a:lnTo>
                <a:lnTo>
                  <a:pt x="28907" y="69468"/>
                </a:lnTo>
                <a:lnTo>
                  <a:pt x="28996" y="68833"/>
                </a:lnTo>
                <a:lnTo>
                  <a:pt x="29317" y="68198"/>
                </a:lnTo>
                <a:close/>
              </a:path>
              <a:path w="257809" h="114300">
                <a:moveTo>
                  <a:pt x="229450" y="68198"/>
                </a:moveTo>
                <a:lnTo>
                  <a:pt x="228244" y="68198"/>
                </a:lnTo>
                <a:lnTo>
                  <a:pt x="228587" y="68452"/>
                </a:lnTo>
                <a:lnTo>
                  <a:pt x="228555" y="69214"/>
                </a:lnTo>
                <a:lnTo>
                  <a:pt x="228434" y="69468"/>
                </a:lnTo>
                <a:lnTo>
                  <a:pt x="229487" y="69468"/>
                </a:lnTo>
                <a:lnTo>
                  <a:pt x="229450" y="68198"/>
                </a:lnTo>
                <a:close/>
              </a:path>
              <a:path w="257809" h="114300">
                <a:moveTo>
                  <a:pt x="39095" y="66674"/>
                </a:moveTo>
                <a:lnTo>
                  <a:pt x="37439" y="66674"/>
                </a:lnTo>
                <a:lnTo>
                  <a:pt x="37744" y="67309"/>
                </a:lnTo>
                <a:lnTo>
                  <a:pt x="37850" y="68071"/>
                </a:lnTo>
                <a:lnTo>
                  <a:pt x="37731" y="68833"/>
                </a:lnTo>
                <a:lnTo>
                  <a:pt x="37058" y="69087"/>
                </a:lnTo>
                <a:lnTo>
                  <a:pt x="39077" y="69087"/>
                </a:lnTo>
                <a:lnTo>
                  <a:pt x="39179" y="68833"/>
                </a:lnTo>
                <a:lnTo>
                  <a:pt x="39717" y="68833"/>
                </a:lnTo>
                <a:lnTo>
                  <a:pt x="39206" y="66858"/>
                </a:lnTo>
                <a:lnTo>
                  <a:pt x="39095" y="66674"/>
                </a:lnTo>
                <a:close/>
              </a:path>
              <a:path w="257809" h="114300">
                <a:moveTo>
                  <a:pt x="221590" y="66674"/>
                </a:moveTo>
                <a:lnTo>
                  <a:pt x="219748" y="66674"/>
                </a:lnTo>
                <a:lnTo>
                  <a:pt x="220637" y="66928"/>
                </a:lnTo>
                <a:lnTo>
                  <a:pt x="220726" y="68071"/>
                </a:lnTo>
                <a:lnTo>
                  <a:pt x="220129" y="69087"/>
                </a:lnTo>
                <a:lnTo>
                  <a:pt x="221465" y="69087"/>
                </a:lnTo>
                <a:lnTo>
                  <a:pt x="221650" y="68736"/>
                </a:lnTo>
                <a:lnTo>
                  <a:pt x="221757" y="68198"/>
                </a:lnTo>
                <a:lnTo>
                  <a:pt x="221590" y="66674"/>
                </a:lnTo>
                <a:close/>
              </a:path>
              <a:path w="257809" h="114300">
                <a:moveTo>
                  <a:pt x="70408" y="54863"/>
                </a:moveTo>
                <a:lnTo>
                  <a:pt x="67983" y="55371"/>
                </a:lnTo>
                <a:lnTo>
                  <a:pt x="68151" y="57530"/>
                </a:lnTo>
                <a:lnTo>
                  <a:pt x="71753" y="67532"/>
                </a:lnTo>
                <a:lnTo>
                  <a:pt x="71716" y="66420"/>
                </a:lnTo>
                <a:lnTo>
                  <a:pt x="74644" y="66420"/>
                </a:lnTo>
                <a:lnTo>
                  <a:pt x="75063" y="65658"/>
                </a:lnTo>
                <a:lnTo>
                  <a:pt x="73355" y="65658"/>
                </a:lnTo>
                <a:lnTo>
                  <a:pt x="72339" y="65404"/>
                </a:lnTo>
                <a:lnTo>
                  <a:pt x="72351" y="64388"/>
                </a:lnTo>
                <a:lnTo>
                  <a:pt x="75761" y="64388"/>
                </a:lnTo>
                <a:lnTo>
                  <a:pt x="76041" y="63880"/>
                </a:lnTo>
                <a:lnTo>
                  <a:pt x="73875" y="63880"/>
                </a:lnTo>
                <a:lnTo>
                  <a:pt x="71335" y="63753"/>
                </a:lnTo>
                <a:lnTo>
                  <a:pt x="70954" y="62229"/>
                </a:lnTo>
                <a:lnTo>
                  <a:pt x="70243" y="60705"/>
                </a:lnTo>
                <a:lnTo>
                  <a:pt x="69329" y="59435"/>
                </a:lnTo>
                <a:lnTo>
                  <a:pt x="72478" y="59435"/>
                </a:lnTo>
                <a:lnTo>
                  <a:pt x="72414" y="58673"/>
                </a:lnTo>
                <a:lnTo>
                  <a:pt x="70548" y="58673"/>
                </a:lnTo>
                <a:lnTo>
                  <a:pt x="69761" y="57784"/>
                </a:lnTo>
                <a:lnTo>
                  <a:pt x="69646" y="57530"/>
                </a:lnTo>
                <a:lnTo>
                  <a:pt x="69557" y="56641"/>
                </a:lnTo>
                <a:lnTo>
                  <a:pt x="70396" y="56387"/>
                </a:lnTo>
                <a:lnTo>
                  <a:pt x="71745" y="56387"/>
                </a:lnTo>
                <a:lnTo>
                  <a:pt x="70408" y="54863"/>
                </a:lnTo>
                <a:close/>
              </a:path>
              <a:path w="257809" h="114300">
                <a:moveTo>
                  <a:pt x="185836" y="66420"/>
                </a:moveTo>
                <a:lnTo>
                  <a:pt x="185470" y="66420"/>
                </a:lnTo>
                <a:lnTo>
                  <a:pt x="185433" y="67532"/>
                </a:lnTo>
                <a:lnTo>
                  <a:pt x="185836" y="66420"/>
                </a:lnTo>
                <a:close/>
              </a:path>
              <a:path w="257809" h="114300">
                <a:moveTo>
                  <a:pt x="131286" y="60324"/>
                </a:moveTo>
                <a:lnTo>
                  <a:pt x="129921" y="60324"/>
                </a:lnTo>
                <a:lnTo>
                  <a:pt x="130289" y="62864"/>
                </a:lnTo>
                <a:lnTo>
                  <a:pt x="130754" y="65277"/>
                </a:lnTo>
                <a:lnTo>
                  <a:pt x="131292" y="67309"/>
                </a:lnTo>
                <a:lnTo>
                  <a:pt x="132667" y="67309"/>
                </a:lnTo>
                <a:lnTo>
                  <a:pt x="132332" y="66166"/>
                </a:lnTo>
                <a:lnTo>
                  <a:pt x="132207" y="65658"/>
                </a:lnTo>
                <a:lnTo>
                  <a:pt x="131750" y="63378"/>
                </a:lnTo>
                <a:lnTo>
                  <a:pt x="131286" y="60324"/>
                </a:lnTo>
                <a:close/>
              </a:path>
              <a:path w="257809" h="114300">
                <a:moveTo>
                  <a:pt x="39771" y="64984"/>
                </a:moveTo>
                <a:lnTo>
                  <a:pt x="39186" y="65912"/>
                </a:lnTo>
                <a:lnTo>
                  <a:pt x="39092" y="66420"/>
                </a:lnTo>
                <a:lnTo>
                  <a:pt x="39306" y="67182"/>
                </a:lnTo>
                <a:lnTo>
                  <a:pt x="39535" y="65658"/>
                </a:lnTo>
                <a:lnTo>
                  <a:pt x="39771" y="64984"/>
                </a:lnTo>
                <a:close/>
              </a:path>
              <a:path w="257809" h="114300">
                <a:moveTo>
                  <a:pt x="217416" y="64984"/>
                </a:moveTo>
                <a:lnTo>
                  <a:pt x="217652" y="65658"/>
                </a:lnTo>
                <a:lnTo>
                  <a:pt x="217881" y="67182"/>
                </a:lnTo>
                <a:lnTo>
                  <a:pt x="218094" y="66420"/>
                </a:lnTo>
                <a:lnTo>
                  <a:pt x="218000" y="65912"/>
                </a:lnTo>
                <a:lnTo>
                  <a:pt x="217416" y="64984"/>
                </a:lnTo>
                <a:close/>
              </a:path>
              <a:path w="257809" h="114300">
                <a:moveTo>
                  <a:pt x="74644" y="66420"/>
                </a:moveTo>
                <a:lnTo>
                  <a:pt x="71716" y="66420"/>
                </a:lnTo>
                <a:lnTo>
                  <a:pt x="72161" y="66801"/>
                </a:lnTo>
                <a:lnTo>
                  <a:pt x="72732" y="66801"/>
                </a:lnTo>
                <a:lnTo>
                  <a:pt x="73215" y="66547"/>
                </a:lnTo>
                <a:lnTo>
                  <a:pt x="74574" y="66547"/>
                </a:lnTo>
                <a:close/>
              </a:path>
              <a:path w="257809" h="114300">
                <a:moveTo>
                  <a:pt x="185322" y="66547"/>
                </a:moveTo>
                <a:lnTo>
                  <a:pt x="183972" y="66547"/>
                </a:lnTo>
                <a:lnTo>
                  <a:pt x="184454" y="66801"/>
                </a:lnTo>
                <a:lnTo>
                  <a:pt x="185026" y="66801"/>
                </a:lnTo>
                <a:lnTo>
                  <a:pt x="185322" y="66547"/>
                </a:lnTo>
                <a:close/>
              </a:path>
              <a:path w="257809" h="114300">
                <a:moveTo>
                  <a:pt x="54508" y="61467"/>
                </a:moveTo>
                <a:lnTo>
                  <a:pt x="53987" y="61467"/>
                </a:lnTo>
                <a:lnTo>
                  <a:pt x="53479" y="61594"/>
                </a:lnTo>
                <a:lnTo>
                  <a:pt x="52984" y="61848"/>
                </a:lnTo>
                <a:lnTo>
                  <a:pt x="52577" y="62102"/>
                </a:lnTo>
                <a:lnTo>
                  <a:pt x="52006" y="62991"/>
                </a:lnTo>
                <a:lnTo>
                  <a:pt x="51923" y="64134"/>
                </a:lnTo>
                <a:lnTo>
                  <a:pt x="52044" y="64769"/>
                </a:lnTo>
                <a:lnTo>
                  <a:pt x="52273" y="65150"/>
                </a:lnTo>
                <a:lnTo>
                  <a:pt x="53162" y="66039"/>
                </a:lnTo>
                <a:lnTo>
                  <a:pt x="53759" y="66166"/>
                </a:lnTo>
                <a:lnTo>
                  <a:pt x="54711" y="66039"/>
                </a:lnTo>
                <a:lnTo>
                  <a:pt x="55067" y="66039"/>
                </a:lnTo>
                <a:lnTo>
                  <a:pt x="55841" y="65531"/>
                </a:lnTo>
                <a:lnTo>
                  <a:pt x="56118" y="65150"/>
                </a:lnTo>
                <a:lnTo>
                  <a:pt x="56244" y="64896"/>
                </a:lnTo>
                <a:lnTo>
                  <a:pt x="56379" y="64388"/>
                </a:lnTo>
                <a:lnTo>
                  <a:pt x="53784" y="64388"/>
                </a:lnTo>
                <a:lnTo>
                  <a:pt x="53466" y="64134"/>
                </a:lnTo>
                <a:lnTo>
                  <a:pt x="53352" y="63753"/>
                </a:lnTo>
                <a:lnTo>
                  <a:pt x="53447" y="63245"/>
                </a:lnTo>
                <a:lnTo>
                  <a:pt x="53568" y="62991"/>
                </a:lnTo>
                <a:lnTo>
                  <a:pt x="53708" y="62864"/>
                </a:lnTo>
                <a:lnTo>
                  <a:pt x="56227" y="62864"/>
                </a:lnTo>
                <a:lnTo>
                  <a:pt x="55854" y="62229"/>
                </a:lnTo>
                <a:lnTo>
                  <a:pt x="55448" y="61848"/>
                </a:lnTo>
                <a:lnTo>
                  <a:pt x="54508" y="61467"/>
                </a:lnTo>
                <a:close/>
              </a:path>
              <a:path w="257809" h="114300">
                <a:moveTo>
                  <a:pt x="203200" y="61467"/>
                </a:moveTo>
                <a:lnTo>
                  <a:pt x="202679" y="61467"/>
                </a:lnTo>
                <a:lnTo>
                  <a:pt x="201739" y="61848"/>
                </a:lnTo>
                <a:lnTo>
                  <a:pt x="201333" y="62229"/>
                </a:lnTo>
                <a:lnTo>
                  <a:pt x="200859" y="63035"/>
                </a:lnTo>
                <a:lnTo>
                  <a:pt x="200740" y="64134"/>
                </a:lnTo>
                <a:lnTo>
                  <a:pt x="200943" y="64896"/>
                </a:lnTo>
                <a:lnTo>
                  <a:pt x="203428" y="66166"/>
                </a:lnTo>
                <a:lnTo>
                  <a:pt x="204025" y="66039"/>
                </a:lnTo>
                <a:lnTo>
                  <a:pt x="204914" y="65150"/>
                </a:lnTo>
                <a:lnTo>
                  <a:pt x="205143" y="64769"/>
                </a:lnTo>
                <a:lnTo>
                  <a:pt x="205241" y="64388"/>
                </a:lnTo>
                <a:lnTo>
                  <a:pt x="202844" y="64388"/>
                </a:lnTo>
                <a:lnTo>
                  <a:pt x="202526" y="64261"/>
                </a:lnTo>
                <a:lnTo>
                  <a:pt x="202399" y="64007"/>
                </a:lnTo>
                <a:lnTo>
                  <a:pt x="202526" y="63118"/>
                </a:lnTo>
                <a:lnTo>
                  <a:pt x="202666" y="62991"/>
                </a:lnTo>
                <a:lnTo>
                  <a:pt x="202984" y="62864"/>
                </a:lnTo>
                <a:lnTo>
                  <a:pt x="205088" y="62864"/>
                </a:lnTo>
                <a:lnTo>
                  <a:pt x="204609" y="62102"/>
                </a:lnTo>
                <a:lnTo>
                  <a:pt x="204203" y="61848"/>
                </a:lnTo>
                <a:lnTo>
                  <a:pt x="203708" y="61594"/>
                </a:lnTo>
                <a:lnTo>
                  <a:pt x="203200" y="61467"/>
                </a:lnTo>
                <a:close/>
              </a:path>
              <a:path w="257809" h="114300">
                <a:moveTo>
                  <a:pt x="113596" y="62610"/>
                </a:moveTo>
                <a:lnTo>
                  <a:pt x="110756" y="62610"/>
                </a:lnTo>
                <a:lnTo>
                  <a:pt x="110446" y="65150"/>
                </a:lnTo>
                <a:lnTo>
                  <a:pt x="110337" y="65785"/>
                </a:lnTo>
                <a:lnTo>
                  <a:pt x="112369" y="65785"/>
                </a:lnTo>
                <a:lnTo>
                  <a:pt x="113596" y="62610"/>
                </a:lnTo>
                <a:close/>
              </a:path>
              <a:path w="257809" h="114300">
                <a:moveTo>
                  <a:pt x="153103" y="62610"/>
                </a:moveTo>
                <a:lnTo>
                  <a:pt x="146431" y="62610"/>
                </a:lnTo>
                <a:lnTo>
                  <a:pt x="150247" y="63378"/>
                </a:lnTo>
                <a:lnTo>
                  <a:pt x="153047" y="64134"/>
                </a:lnTo>
                <a:lnTo>
                  <a:pt x="146850" y="65785"/>
                </a:lnTo>
                <a:lnTo>
                  <a:pt x="156303" y="65785"/>
                </a:lnTo>
                <a:lnTo>
                  <a:pt x="157022" y="65277"/>
                </a:lnTo>
                <a:lnTo>
                  <a:pt x="157076" y="65150"/>
                </a:lnTo>
                <a:lnTo>
                  <a:pt x="153670" y="65150"/>
                </a:lnTo>
                <a:lnTo>
                  <a:pt x="154279" y="64769"/>
                </a:lnTo>
                <a:lnTo>
                  <a:pt x="154440" y="64515"/>
                </a:lnTo>
                <a:lnTo>
                  <a:pt x="154322" y="63626"/>
                </a:lnTo>
                <a:lnTo>
                  <a:pt x="154190" y="63118"/>
                </a:lnTo>
                <a:lnTo>
                  <a:pt x="153103" y="62610"/>
                </a:lnTo>
                <a:close/>
              </a:path>
              <a:path w="257809" h="114300">
                <a:moveTo>
                  <a:pt x="75761" y="64388"/>
                </a:moveTo>
                <a:lnTo>
                  <a:pt x="73482" y="64388"/>
                </a:lnTo>
                <a:lnTo>
                  <a:pt x="73355" y="65658"/>
                </a:lnTo>
                <a:lnTo>
                  <a:pt x="75063" y="65658"/>
                </a:lnTo>
                <a:lnTo>
                  <a:pt x="75761" y="64388"/>
                </a:lnTo>
                <a:close/>
              </a:path>
              <a:path w="257809" h="114300">
                <a:moveTo>
                  <a:pt x="186571" y="64388"/>
                </a:moveTo>
                <a:lnTo>
                  <a:pt x="184835" y="64388"/>
                </a:lnTo>
                <a:lnTo>
                  <a:pt x="184848" y="65404"/>
                </a:lnTo>
                <a:lnTo>
                  <a:pt x="183819" y="65658"/>
                </a:lnTo>
                <a:lnTo>
                  <a:pt x="186112" y="65658"/>
                </a:lnTo>
                <a:lnTo>
                  <a:pt x="186571" y="64388"/>
                </a:lnTo>
                <a:close/>
              </a:path>
              <a:path w="257809" h="114300">
                <a:moveTo>
                  <a:pt x="114666" y="59840"/>
                </a:moveTo>
                <a:lnTo>
                  <a:pt x="102747" y="64515"/>
                </a:lnTo>
                <a:lnTo>
                  <a:pt x="102908" y="64769"/>
                </a:lnTo>
                <a:lnTo>
                  <a:pt x="103517" y="65150"/>
                </a:lnTo>
                <a:lnTo>
                  <a:pt x="107953" y="65150"/>
                </a:lnTo>
                <a:lnTo>
                  <a:pt x="104139" y="64134"/>
                </a:lnTo>
                <a:lnTo>
                  <a:pt x="106959" y="63372"/>
                </a:lnTo>
                <a:lnTo>
                  <a:pt x="110756" y="62610"/>
                </a:lnTo>
                <a:lnTo>
                  <a:pt x="113596" y="62610"/>
                </a:lnTo>
                <a:lnTo>
                  <a:pt x="114666" y="59840"/>
                </a:lnTo>
                <a:close/>
              </a:path>
              <a:path w="257809" h="114300">
                <a:moveTo>
                  <a:pt x="157830" y="63378"/>
                </a:moveTo>
                <a:lnTo>
                  <a:pt x="153670" y="65150"/>
                </a:lnTo>
                <a:lnTo>
                  <a:pt x="157076" y="65150"/>
                </a:lnTo>
                <a:lnTo>
                  <a:pt x="157830" y="63378"/>
                </a:lnTo>
                <a:close/>
              </a:path>
              <a:path w="257809" h="114300">
                <a:moveTo>
                  <a:pt x="41184" y="62737"/>
                </a:moveTo>
                <a:lnTo>
                  <a:pt x="40855" y="62737"/>
                </a:lnTo>
                <a:lnTo>
                  <a:pt x="40068" y="64134"/>
                </a:lnTo>
                <a:lnTo>
                  <a:pt x="39771" y="64984"/>
                </a:lnTo>
                <a:lnTo>
                  <a:pt x="41184" y="62737"/>
                </a:lnTo>
                <a:close/>
              </a:path>
              <a:path w="257809" h="114300">
                <a:moveTo>
                  <a:pt x="212219" y="58292"/>
                </a:moveTo>
                <a:lnTo>
                  <a:pt x="209334" y="58292"/>
                </a:lnTo>
                <a:lnTo>
                  <a:pt x="214884" y="60959"/>
                </a:lnTo>
                <a:lnTo>
                  <a:pt x="217416" y="64984"/>
                </a:lnTo>
                <a:lnTo>
                  <a:pt x="217119" y="64134"/>
                </a:lnTo>
                <a:lnTo>
                  <a:pt x="216331" y="62737"/>
                </a:lnTo>
                <a:lnTo>
                  <a:pt x="217284" y="62737"/>
                </a:lnTo>
                <a:lnTo>
                  <a:pt x="217919" y="62102"/>
                </a:lnTo>
                <a:lnTo>
                  <a:pt x="218003" y="61848"/>
                </a:lnTo>
                <a:lnTo>
                  <a:pt x="217119" y="61848"/>
                </a:lnTo>
                <a:lnTo>
                  <a:pt x="216242" y="61340"/>
                </a:lnTo>
                <a:lnTo>
                  <a:pt x="216183" y="60578"/>
                </a:lnTo>
                <a:lnTo>
                  <a:pt x="214757" y="60578"/>
                </a:lnTo>
                <a:lnTo>
                  <a:pt x="213563" y="59308"/>
                </a:lnTo>
                <a:lnTo>
                  <a:pt x="212219" y="58292"/>
                </a:lnTo>
                <a:close/>
              </a:path>
              <a:path w="257809" h="114300">
                <a:moveTo>
                  <a:pt x="56227" y="62864"/>
                </a:moveTo>
                <a:lnTo>
                  <a:pt x="54203" y="62864"/>
                </a:lnTo>
                <a:lnTo>
                  <a:pt x="54521" y="62991"/>
                </a:lnTo>
                <a:lnTo>
                  <a:pt x="54660" y="63118"/>
                </a:lnTo>
                <a:lnTo>
                  <a:pt x="54728" y="63245"/>
                </a:lnTo>
                <a:lnTo>
                  <a:pt x="54821" y="63880"/>
                </a:lnTo>
                <a:lnTo>
                  <a:pt x="54660" y="64261"/>
                </a:lnTo>
                <a:lnTo>
                  <a:pt x="54343" y="64388"/>
                </a:lnTo>
                <a:lnTo>
                  <a:pt x="56379" y="64388"/>
                </a:lnTo>
                <a:lnTo>
                  <a:pt x="56481" y="64007"/>
                </a:lnTo>
                <a:lnTo>
                  <a:pt x="56376" y="63118"/>
                </a:lnTo>
                <a:lnTo>
                  <a:pt x="56227" y="62864"/>
                </a:lnTo>
                <a:close/>
              </a:path>
              <a:path w="257809" h="114300">
                <a:moveTo>
                  <a:pt x="205088" y="62864"/>
                </a:moveTo>
                <a:lnTo>
                  <a:pt x="203479" y="62864"/>
                </a:lnTo>
                <a:lnTo>
                  <a:pt x="203619" y="62991"/>
                </a:lnTo>
                <a:lnTo>
                  <a:pt x="203739" y="63245"/>
                </a:lnTo>
                <a:lnTo>
                  <a:pt x="203834" y="63753"/>
                </a:lnTo>
                <a:lnTo>
                  <a:pt x="203720" y="64134"/>
                </a:lnTo>
                <a:lnTo>
                  <a:pt x="203403" y="64388"/>
                </a:lnTo>
                <a:lnTo>
                  <a:pt x="205241" y="64388"/>
                </a:lnTo>
                <a:lnTo>
                  <a:pt x="205168" y="62991"/>
                </a:lnTo>
                <a:close/>
              </a:path>
              <a:path w="257809" h="114300">
                <a:moveTo>
                  <a:pt x="74149" y="52831"/>
                </a:moveTo>
                <a:lnTo>
                  <a:pt x="64896" y="52831"/>
                </a:lnTo>
                <a:lnTo>
                  <a:pt x="69697" y="53085"/>
                </a:lnTo>
                <a:lnTo>
                  <a:pt x="73139" y="56260"/>
                </a:lnTo>
                <a:lnTo>
                  <a:pt x="73874" y="61086"/>
                </a:lnTo>
                <a:lnTo>
                  <a:pt x="73987" y="62991"/>
                </a:lnTo>
                <a:lnTo>
                  <a:pt x="73875" y="63880"/>
                </a:lnTo>
                <a:lnTo>
                  <a:pt x="76041" y="63880"/>
                </a:lnTo>
                <a:lnTo>
                  <a:pt x="77577" y="61086"/>
                </a:lnTo>
                <a:lnTo>
                  <a:pt x="77483" y="60578"/>
                </a:lnTo>
                <a:lnTo>
                  <a:pt x="74149" y="52831"/>
                </a:lnTo>
                <a:close/>
              </a:path>
              <a:path w="257809" h="114300">
                <a:moveTo>
                  <a:pt x="185089" y="62991"/>
                </a:moveTo>
                <a:lnTo>
                  <a:pt x="183921" y="63118"/>
                </a:lnTo>
                <a:lnTo>
                  <a:pt x="183692" y="63499"/>
                </a:lnTo>
                <a:lnTo>
                  <a:pt x="183311" y="63880"/>
                </a:lnTo>
                <a:lnTo>
                  <a:pt x="186755" y="63880"/>
                </a:lnTo>
                <a:lnTo>
                  <a:pt x="185839" y="63753"/>
                </a:lnTo>
                <a:lnTo>
                  <a:pt x="185572" y="63372"/>
                </a:lnTo>
                <a:lnTo>
                  <a:pt x="185089" y="62991"/>
                </a:lnTo>
                <a:close/>
              </a:path>
              <a:path w="257809" h="114300">
                <a:moveTo>
                  <a:pt x="72097" y="62991"/>
                </a:moveTo>
                <a:lnTo>
                  <a:pt x="71615" y="63372"/>
                </a:lnTo>
                <a:lnTo>
                  <a:pt x="71335" y="63753"/>
                </a:lnTo>
                <a:lnTo>
                  <a:pt x="73748" y="63753"/>
                </a:lnTo>
                <a:lnTo>
                  <a:pt x="73494" y="63499"/>
                </a:lnTo>
                <a:lnTo>
                  <a:pt x="73266" y="63118"/>
                </a:lnTo>
                <a:lnTo>
                  <a:pt x="72097" y="62991"/>
                </a:lnTo>
                <a:close/>
              </a:path>
              <a:path w="257809" h="114300">
                <a:moveTo>
                  <a:pt x="188364" y="59435"/>
                </a:moveTo>
                <a:lnTo>
                  <a:pt x="187845" y="59435"/>
                </a:lnTo>
                <a:lnTo>
                  <a:pt x="186944" y="60705"/>
                </a:lnTo>
                <a:lnTo>
                  <a:pt x="186232" y="62229"/>
                </a:lnTo>
                <a:lnTo>
                  <a:pt x="185839" y="63753"/>
                </a:lnTo>
                <a:lnTo>
                  <a:pt x="186801" y="63753"/>
                </a:lnTo>
                <a:lnTo>
                  <a:pt x="188364" y="59435"/>
                </a:lnTo>
                <a:close/>
              </a:path>
              <a:path w="257809" h="114300">
                <a:moveTo>
                  <a:pt x="99211" y="63035"/>
                </a:moveTo>
                <a:lnTo>
                  <a:pt x="99047" y="63245"/>
                </a:lnTo>
                <a:lnTo>
                  <a:pt x="99357" y="63378"/>
                </a:lnTo>
                <a:lnTo>
                  <a:pt x="99211" y="63035"/>
                </a:lnTo>
                <a:close/>
              </a:path>
              <a:path w="257809" h="114300">
                <a:moveTo>
                  <a:pt x="157975" y="63035"/>
                </a:moveTo>
                <a:lnTo>
                  <a:pt x="157830" y="63378"/>
                </a:lnTo>
                <a:lnTo>
                  <a:pt x="158140" y="63245"/>
                </a:lnTo>
                <a:lnTo>
                  <a:pt x="157975" y="63035"/>
                </a:lnTo>
                <a:close/>
              </a:path>
              <a:path w="257809" h="114300">
                <a:moveTo>
                  <a:pt x="93332" y="17779"/>
                </a:moveTo>
                <a:lnTo>
                  <a:pt x="91157" y="21550"/>
                </a:lnTo>
                <a:lnTo>
                  <a:pt x="91376" y="22097"/>
                </a:lnTo>
                <a:lnTo>
                  <a:pt x="92049" y="22605"/>
                </a:lnTo>
                <a:lnTo>
                  <a:pt x="91504" y="24383"/>
                </a:lnTo>
                <a:lnTo>
                  <a:pt x="91293" y="25780"/>
                </a:lnTo>
                <a:lnTo>
                  <a:pt x="91224" y="29463"/>
                </a:lnTo>
                <a:lnTo>
                  <a:pt x="90716" y="29717"/>
                </a:lnTo>
                <a:lnTo>
                  <a:pt x="90398" y="30098"/>
                </a:lnTo>
                <a:lnTo>
                  <a:pt x="90265" y="30479"/>
                </a:lnTo>
                <a:lnTo>
                  <a:pt x="90182" y="31876"/>
                </a:lnTo>
                <a:lnTo>
                  <a:pt x="90741" y="32892"/>
                </a:lnTo>
                <a:lnTo>
                  <a:pt x="91211" y="33273"/>
                </a:lnTo>
                <a:lnTo>
                  <a:pt x="91770" y="33400"/>
                </a:lnTo>
                <a:lnTo>
                  <a:pt x="92074" y="34797"/>
                </a:lnTo>
                <a:lnTo>
                  <a:pt x="92560" y="36321"/>
                </a:lnTo>
                <a:lnTo>
                  <a:pt x="94170" y="40131"/>
                </a:lnTo>
                <a:lnTo>
                  <a:pt x="95770" y="42671"/>
                </a:lnTo>
                <a:lnTo>
                  <a:pt x="97713" y="44830"/>
                </a:lnTo>
                <a:lnTo>
                  <a:pt x="100939" y="60197"/>
                </a:lnTo>
                <a:lnTo>
                  <a:pt x="99580" y="61340"/>
                </a:lnTo>
                <a:lnTo>
                  <a:pt x="99310" y="62102"/>
                </a:lnTo>
                <a:lnTo>
                  <a:pt x="99211" y="63035"/>
                </a:lnTo>
                <a:lnTo>
                  <a:pt x="100634" y="61213"/>
                </a:lnTo>
                <a:lnTo>
                  <a:pt x="107118" y="58546"/>
                </a:lnTo>
                <a:lnTo>
                  <a:pt x="102666" y="58546"/>
                </a:lnTo>
                <a:lnTo>
                  <a:pt x="101066" y="53974"/>
                </a:lnTo>
                <a:lnTo>
                  <a:pt x="100951" y="53593"/>
                </a:lnTo>
                <a:lnTo>
                  <a:pt x="99834" y="48259"/>
                </a:lnTo>
                <a:lnTo>
                  <a:pt x="102436" y="48259"/>
                </a:lnTo>
                <a:lnTo>
                  <a:pt x="104965" y="47624"/>
                </a:lnTo>
                <a:lnTo>
                  <a:pt x="105820" y="47243"/>
                </a:lnTo>
                <a:lnTo>
                  <a:pt x="100571" y="47243"/>
                </a:lnTo>
                <a:lnTo>
                  <a:pt x="99555" y="46608"/>
                </a:lnTo>
                <a:lnTo>
                  <a:pt x="100266" y="45338"/>
                </a:lnTo>
                <a:lnTo>
                  <a:pt x="98793" y="43941"/>
                </a:lnTo>
                <a:lnTo>
                  <a:pt x="95821" y="39623"/>
                </a:lnTo>
                <a:lnTo>
                  <a:pt x="93929" y="35559"/>
                </a:lnTo>
                <a:lnTo>
                  <a:pt x="93576" y="31241"/>
                </a:lnTo>
                <a:lnTo>
                  <a:pt x="93675" y="29463"/>
                </a:lnTo>
                <a:lnTo>
                  <a:pt x="94292" y="23875"/>
                </a:lnTo>
                <a:lnTo>
                  <a:pt x="94393" y="23494"/>
                </a:lnTo>
                <a:lnTo>
                  <a:pt x="95851" y="20954"/>
                </a:lnTo>
                <a:lnTo>
                  <a:pt x="92481" y="20954"/>
                </a:lnTo>
                <a:lnTo>
                  <a:pt x="92455" y="20065"/>
                </a:lnTo>
                <a:lnTo>
                  <a:pt x="92735" y="19430"/>
                </a:lnTo>
                <a:lnTo>
                  <a:pt x="93268" y="19303"/>
                </a:lnTo>
                <a:lnTo>
                  <a:pt x="96800" y="19303"/>
                </a:lnTo>
                <a:lnTo>
                  <a:pt x="97529" y="18033"/>
                </a:lnTo>
                <a:lnTo>
                  <a:pt x="94157" y="18033"/>
                </a:lnTo>
                <a:lnTo>
                  <a:pt x="93332" y="17779"/>
                </a:lnTo>
                <a:close/>
              </a:path>
              <a:path w="257809" h="114300">
                <a:moveTo>
                  <a:pt x="146100" y="56387"/>
                </a:moveTo>
                <a:lnTo>
                  <a:pt x="138112" y="56387"/>
                </a:lnTo>
                <a:lnTo>
                  <a:pt x="147599" y="57530"/>
                </a:lnTo>
                <a:lnTo>
                  <a:pt x="156552" y="61213"/>
                </a:lnTo>
                <a:lnTo>
                  <a:pt x="157975" y="63035"/>
                </a:lnTo>
                <a:lnTo>
                  <a:pt x="157877" y="62102"/>
                </a:lnTo>
                <a:lnTo>
                  <a:pt x="157607" y="61340"/>
                </a:lnTo>
                <a:lnTo>
                  <a:pt x="156248" y="60197"/>
                </a:lnTo>
                <a:lnTo>
                  <a:pt x="156587" y="58546"/>
                </a:lnTo>
                <a:lnTo>
                  <a:pt x="154520" y="58546"/>
                </a:lnTo>
                <a:lnTo>
                  <a:pt x="149059" y="57022"/>
                </a:lnTo>
                <a:lnTo>
                  <a:pt x="146100" y="56387"/>
                </a:lnTo>
                <a:close/>
              </a:path>
              <a:path w="257809" h="114300">
                <a:moveTo>
                  <a:pt x="40053" y="60832"/>
                </a:moveTo>
                <a:lnTo>
                  <a:pt x="39090" y="60832"/>
                </a:lnTo>
                <a:lnTo>
                  <a:pt x="39183" y="61848"/>
                </a:lnTo>
                <a:lnTo>
                  <a:pt x="39268" y="62102"/>
                </a:lnTo>
                <a:lnTo>
                  <a:pt x="39903" y="62737"/>
                </a:lnTo>
                <a:lnTo>
                  <a:pt x="40373" y="62864"/>
                </a:lnTo>
                <a:lnTo>
                  <a:pt x="40855" y="62737"/>
                </a:lnTo>
                <a:lnTo>
                  <a:pt x="41184" y="62737"/>
                </a:lnTo>
                <a:lnTo>
                  <a:pt x="41744" y="61848"/>
                </a:lnTo>
                <a:lnTo>
                  <a:pt x="40068" y="61848"/>
                </a:lnTo>
                <a:lnTo>
                  <a:pt x="40053" y="60832"/>
                </a:lnTo>
                <a:close/>
              </a:path>
              <a:path w="257809" h="114300">
                <a:moveTo>
                  <a:pt x="217284" y="62737"/>
                </a:moveTo>
                <a:lnTo>
                  <a:pt x="216331" y="62737"/>
                </a:lnTo>
                <a:lnTo>
                  <a:pt x="216814" y="62864"/>
                </a:lnTo>
                <a:lnTo>
                  <a:pt x="217284" y="62737"/>
                </a:lnTo>
                <a:close/>
              </a:path>
              <a:path w="257809" h="114300">
                <a:moveTo>
                  <a:pt x="42400" y="60197"/>
                </a:moveTo>
                <a:lnTo>
                  <a:pt x="41033" y="60197"/>
                </a:lnTo>
                <a:lnTo>
                  <a:pt x="40944" y="61340"/>
                </a:lnTo>
                <a:lnTo>
                  <a:pt x="40068" y="61848"/>
                </a:lnTo>
                <a:lnTo>
                  <a:pt x="41744" y="61848"/>
                </a:lnTo>
                <a:lnTo>
                  <a:pt x="42303" y="60959"/>
                </a:lnTo>
                <a:lnTo>
                  <a:pt x="43096" y="60578"/>
                </a:lnTo>
                <a:lnTo>
                  <a:pt x="42430" y="60578"/>
                </a:lnTo>
                <a:lnTo>
                  <a:pt x="42400" y="60197"/>
                </a:lnTo>
                <a:close/>
              </a:path>
              <a:path w="257809" h="114300">
                <a:moveTo>
                  <a:pt x="219430" y="60197"/>
                </a:moveTo>
                <a:lnTo>
                  <a:pt x="216154" y="60197"/>
                </a:lnTo>
                <a:lnTo>
                  <a:pt x="217131" y="60324"/>
                </a:lnTo>
                <a:lnTo>
                  <a:pt x="217119" y="61848"/>
                </a:lnTo>
                <a:lnTo>
                  <a:pt x="218003" y="61848"/>
                </a:lnTo>
                <a:lnTo>
                  <a:pt x="218097" y="60832"/>
                </a:lnTo>
                <a:lnTo>
                  <a:pt x="219983" y="60832"/>
                </a:lnTo>
                <a:lnTo>
                  <a:pt x="219430" y="60197"/>
                </a:lnTo>
                <a:close/>
              </a:path>
              <a:path w="257809" h="114300">
                <a:moveTo>
                  <a:pt x="50304" y="57403"/>
                </a:moveTo>
                <a:lnTo>
                  <a:pt x="46888" y="57403"/>
                </a:lnTo>
                <a:lnTo>
                  <a:pt x="45123" y="58165"/>
                </a:lnTo>
                <a:lnTo>
                  <a:pt x="43624" y="59308"/>
                </a:lnTo>
                <a:lnTo>
                  <a:pt x="42430" y="60578"/>
                </a:lnTo>
                <a:lnTo>
                  <a:pt x="43096" y="60578"/>
                </a:lnTo>
                <a:lnTo>
                  <a:pt x="47853" y="58292"/>
                </a:lnTo>
                <a:lnTo>
                  <a:pt x="49119" y="58292"/>
                </a:lnTo>
                <a:lnTo>
                  <a:pt x="49275" y="57657"/>
                </a:lnTo>
                <a:lnTo>
                  <a:pt x="50304" y="57403"/>
                </a:lnTo>
                <a:close/>
              </a:path>
              <a:path w="257809" h="114300">
                <a:moveTo>
                  <a:pt x="218478" y="57403"/>
                </a:moveTo>
                <a:lnTo>
                  <a:pt x="210286" y="57403"/>
                </a:lnTo>
                <a:lnTo>
                  <a:pt x="212305" y="57911"/>
                </a:lnTo>
                <a:lnTo>
                  <a:pt x="214147" y="58546"/>
                </a:lnTo>
                <a:lnTo>
                  <a:pt x="215734" y="59308"/>
                </a:lnTo>
                <a:lnTo>
                  <a:pt x="215176" y="59562"/>
                </a:lnTo>
                <a:lnTo>
                  <a:pt x="214807" y="59943"/>
                </a:lnTo>
                <a:lnTo>
                  <a:pt x="214757" y="60578"/>
                </a:lnTo>
                <a:lnTo>
                  <a:pt x="216183" y="60578"/>
                </a:lnTo>
                <a:lnTo>
                  <a:pt x="216154" y="60197"/>
                </a:lnTo>
                <a:lnTo>
                  <a:pt x="219430" y="60197"/>
                </a:lnTo>
                <a:lnTo>
                  <a:pt x="218655" y="59308"/>
                </a:lnTo>
                <a:lnTo>
                  <a:pt x="223244" y="59308"/>
                </a:lnTo>
                <a:lnTo>
                  <a:pt x="222948" y="58800"/>
                </a:lnTo>
                <a:lnTo>
                  <a:pt x="222753" y="58673"/>
                </a:lnTo>
                <a:lnTo>
                  <a:pt x="221030" y="58673"/>
                </a:lnTo>
                <a:lnTo>
                  <a:pt x="219798" y="57911"/>
                </a:lnTo>
                <a:lnTo>
                  <a:pt x="218478" y="57403"/>
                </a:lnTo>
                <a:close/>
              </a:path>
              <a:path w="257809" h="114300">
                <a:moveTo>
                  <a:pt x="72478" y="59435"/>
                </a:moveTo>
                <a:lnTo>
                  <a:pt x="69329" y="59435"/>
                </a:lnTo>
                <a:lnTo>
                  <a:pt x="70789" y="60324"/>
                </a:lnTo>
                <a:lnTo>
                  <a:pt x="72478" y="59435"/>
                </a:lnTo>
                <a:close/>
              </a:path>
              <a:path w="257809" h="114300">
                <a:moveTo>
                  <a:pt x="132651" y="58927"/>
                </a:moveTo>
                <a:lnTo>
                  <a:pt x="124536" y="58927"/>
                </a:lnTo>
                <a:lnTo>
                  <a:pt x="120205" y="59181"/>
                </a:lnTo>
                <a:lnTo>
                  <a:pt x="115837" y="59701"/>
                </a:lnTo>
                <a:lnTo>
                  <a:pt x="117373" y="60324"/>
                </a:lnTo>
                <a:lnTo>
                  <a:pt x="125920" y="60197"/>
                </a:lnTo>
                <a:lnTo>
                  <a:pt x="140127" y="60197"/>
                </a:lnTo>
                <a:lnTo>
                  <a:pt x="141350" y="59701"/>
                </a:lnTo>
                <a:lnTo>
                  <a:pt x="136982" y="59181"/>
                </a:lnTo>
                <a:lnTo>
                  <a:pt x="132651" y="58927"/>
                </a:lnTo>
                <a:close/>
              </a:path>
              <a:path w="257809" h="114300">
                <a:moveTo>
                  <a:pt x="140127" y="60197"/>
                </a:moveTo>
                <a:lnTo>
                  <a:pt x="131267" y="60197"/>
                </a:lnTo>
                <a:lnTo>
                  <a:pt x="139814" y="60324"/>
                </a:lnTo>
                <a:lnTo>
                  <a:pt x="140127" y="60197"/>
                </a:lnTo>
                <a:close/>
              </a:path>
              <a:path w="257809" h="114300">
                <a:moveTo>
                  <a:pt x="186778" y="54863"/>
                </a:moveTo>
                <a:lnTo>
                  <a:pt x="185127" y="56768"/>
                </a:lnTo>
                <a:lnTo>
                  <a:pt x="184886" y="57276"/>
                </a:lnTo>
                <a:lnTo>
                  <a:pt x="184708" y="59435"/>
                </a:lnTo>
                <a:lnTo>
                  <a:pt x="186397" y="60324"/>
                </a:lnTo>
                <a:lnTo>
                  <a:pt x="187845" y="59435"/>
                </a:lnTo>
                <a:lnTo>
                  <a:pt x="188364" y="59435"/>
                </a:lnTo>
                <a:lnTo>
                  <a:pt x="188640" y="58673"/>
                </a:lnTo>
                <a:lnTo>
                  <a:pt x="186639" y="58673"/>
                </a:lnTo>
                <a:lnTo>
                  <a:pt x="185978" y="58419"/>
                </a:lnTo>
                <a:lnTo>
                  <a:pt x="186067" y="57149"/>
                </a:lnTo>
                <a:lnTo>
                  <a:pt x="186791" y="56387"/>
                </a:lnTo>
                <a:lnTo>
                  <a:pt x="189126" y="56387"/>
                </a:lnTo>
                <a:lnTo>
                  <a:pt x="189204" y="55371"/>
                </a:lnTo>
                <a:lnTo>
                  <a:pt x="186778" y="54863"/>
                </a:lnTo>
                <a:close/>
              </a:path>
              <a:path w="257809" h="114300">
                <a:moveTo>
                  <a:pt x="53879" y="57149"/>
                </a:moveTo>
                <a:lnTo>
                  <a:pt x="50850" y="57149"/>
                </a:lnTo>
                <a:lnTo>
                  <a:pt x="50769" y="57403"/>
                </a:lnTo>
                <a:lnTo>
                  <a:pt x="50677" y="58800"/>
                </a:lnTo>
                <a:lnTo>
                  <a:pt x="50812" y="59054"/>
                </a:lnTo>
                <a:lnTo>
                  <a:pt x="51015" y="59562"/>
                </a:lnTo>
                <a:lnTo>
                  <a:pt x="51346" y="59816"/>
                </a:lnTo>
                <a:lnTo>
                  <a:pt x="52108" y="60070"/>
                </a:lnTo>
                <a:lnTo>
                  <a:pt x="52539" y="60070"/>
                </a:lnTo>
                <a:lnTo>
                  <a:pt x="53365" y="59816"/>
                </a:lnTo>
                <a:lnTo>
                  <a:pt x="53708" y="59562"/>
                </a:lnTo>
                <a:lnTo>
                  <a:pt x="54094" y="59054"/>
                </a:lnTo>
                <a:lnTo>
                  <a:pt x="52095" y="59054"/>
                </a:lnTo>
                <a:lnTo>
                  <a:pt x="51269" y="58546"/>
                </a:lnTo>
                <a:lnTo>
                  <a:pt x="51650" y="57657"/>
                </a:lnTo>
                <a:lnTo>
                  <a:pt x="51803" y="57403"/>
                </a:lnTo>
                <a:lnTo>
                  <a:pt x="52133" y="57276"/>
                </a:lnTo>
                <a:lnTo>
                  <a:pt x="53970" y="57276"/>
                </a:lnTo>
                <a:close/>
              </a:path>
              <a:path w="257809" h="114300">
                <a:moveTo>
                  <a:pt x="212439" y="56006"/>
                </a:moveTo>
                <a:lnTo>
                  <a:pt x="202463" y="56006"/>
                </a:lnTo>
                <a:lnTo>
                  <a:pt x="202984" y="56133"/>
                </a:lnTo>
                <a:lnTo>
                  <a:pt x="204050" y="56514"/>
                </a:lnTo>
                <a:lnTo>
                  <a:pt x="203581" y="56768"/>
                </a:lnTo>
                <a:lnTo>
                  <a:pt x="203034" y="57530"/>
                </a:lnTo>
                <a:lnTo>
                  <a:pt x="202968" y="58800"/>
                </a:lnTo>
                <a:lnTo>
                  <a:pt x="203093" y="59054"/>
                </a:lnTo>
                <a:lnTo>
                  <a:pt x="203479" y="59562"/>
                </a:lnTo>
                <a:lnTo>
                  <a:pt x="203822" y="59816"/>
                </a:lnTo>
                <a:lnTo>
                  <a:pt x="204647" y="60070"/>
                </a:lnTo>
                <a:lnTo>
                  <a:pt x="205066" y="60070"/>
                </a:lnTo>
                <a:lnTo>
                  <a:pt x="205841" y="59816"/>
                </a:lnTo>
                <a:lnTo>
                  <a:pt x="206171" y="59562"/>
                </a:lnTo>
                <a:lnTo>
                  <a:pt x="206375" y="59054"/>
                </a:lnTo>
                <a:lnTo>
                  <a:pt x="205092" y="59054"/>
                </a:lnTo>
                <a:lnTo>
                  <a:pt x="204558" y="58927"/>
                </a:lnTo>
                <a:lnTo>
                  <a:pt x="204050" y="58673"/>
                </a:lnTo>
                <a:lnTo>
                  <a:pt x="203669" y="57784"/>
                </a:lnTo>
                <a:lnTo>
                  <a:pt x="204470" y="57276"/>
                </a:lnTo>
                <a:lnTo>
                  <a:pt x="206377" y="57276"/>
                </a:lnTo>
                <a:lnTo>
                  <a:pt x="217599" y="57149"/>
                </a:lnTo>
                <a:lnTo>
                  <a:pt x="214083" y="56133"/>
                </a:lnTo>
                <a:lnTo>
                  <a:pt x="212439" y="56006"/>
                </a:lnTo>
                <a:close/>
              </a:path>
              <a:path w="257809" h="114300">
                <a:moveTo>
                  <a:pt x="114871" y="59308"/>
                </a:moveTo>
                <a:lnTo>
                  <a:pt x="114666" y="59840"/>
                </a:lnTo>
                <a:lnTo>
                  <a:pt x="115837" y="59701"/>
                </a:lnTo>
                <a:lnTo>
                  <a:pt x="114871" y="59308"/>
                </a:lnTo>
                <a:close/>
              </a:path>
              <a:path w="257809" h="114300">
                <a:moveTo>
                  <a:pt x="142316" y="59308"/>
                </a:moveTo>
                <a:lnTo>
                  <a:pt x="141350" y="59701"/>
                </a:lnTo>
                <a:lnTo>
                  <a:pt x="142521" y="59840"/>
                </a:lnTo>
                <a:lnTo>
                  <a:pt x="142316" y="59308"/>
                </a:lnTo>
                <a:close/>
              </a:path>
              <a:path w="257809" h="114300">
                <a:moveTo>
                  <a:pt x="53970" y="57276"/>
                </a:moveTo>
                <a:lnTo>
                  <a:pt x="52717" y="57276"/>
                </a:lnTo>
                <a:lnTo>
                  <a:pt x="53517" y="57784"/>
                </a:lnTo>
                <a:lnTo>
                  <a:pt x="53136" y="58673"/>
                </a:lnTo>
                <a:lnTo>
                  <a:pt x="52616" y="58927"/>
                </a:lnTo>
                <a:lnTo>
                  <a:pt x="52095" y="59054"/>
                </a:lnTo>
                <a:lnTo>
                  <a:pt x="54094" y="59054"/>
                </a:lnTo>
                <a:lnTo>
                  <a:pt x="54219" y="58800"/>
                </a:lnTo>
                <a:lnTo>
                  <a:pt x="54152" y="57530"/>
                </a:lnTo>
                <a:lnTo>
                  <a:pt x="53970" y="57276"/>
                </a:lnTo>
                <a:close/>
              </a:path>
              <a:path w="257809" h="114300">
                <a:moveTo>
                  <a:pt x="206377" y="57276"/>
                </a:moveTo>
                <a:lnTo>
                  <a:pt x="205054" y="57276"/>
                </a:lnTo>
                <a:lnTo>
                  <a:pt x="205384" y="57403"/>
                </a:lnTo>
                <a:lnTo>
                  <a:pt x="205536" y="57657"/>
                </a:lnTo>
                <a:lnTo>
                  <a:pt x="205905" y="58546"/>
                </a:lnTo>
                <a:lnTo>
                  <a:pt x="205092" y="59054"/>
                </a:lnTo>
                <a:lnTo>
                  <a:pt x="206375" y="59054"/>
                </a:lnTo>
                <a:lnTo>
                  <a:pt x="206510" y="58800"/>
                </a:lnTo>
                <a:lnTo>
                  <a:pt x="206418" y="57403"/>
                </a:lnTo>
                <a:close/>
              </a:path>
              <a:path w="257809" h="114300">
                <a:moveTo>
                  <a:pt x="50132" y="52704"/>
                </a:moveTo>
                <a:lnTo>
                  <a:pt x="49187" y="52704"/>
                </a:lnTo>
                <a:lnTo>
                  <a:pt x="49551" y="54736"/>
                </a:lnTo>
                <a:lnTo>
                  <a:pt x="49669" y="55879"/>
                </a:lnTo>
                <a:lnTo>
                  <a:pt x="46393" y="55879"/>
                </a:lnTo>
                <a:lnTo>
                  <a:pt x="43103" y="56133"/>
                </a:lnTo>
                <a:lnTo>
                  <a:pt x="38709" y="57403"/>
                </a:lnTo>
                <a:lnTo>
                  <a:pt x="37388" y="57911"/>
                </a:lnTo>
                <a:lnTo>
                  <a:pt x="36156" y="58673"/>
                </a:lnTo>
                <a:lnTo>
                  <a:pt x="42775" y="58673"/>
                </a:lnTo>
                <a:lnTo>
                  <a:pt x="43040" y="58546"/>
                </a:lnTo>
                <a:lnTo>
                  <a:pt x="44881" y="57911"/>
                </a:lnTo>
                <a:lnTo>
                  <a:pt x="46888" y="57403"/>
                </a:lnTo>
                <a:lnTo>
                  <a:pt x="50304" y="57403"/>
                </a:lnTo>
                <a:lnTo>
                  <a:pt x="50850" y="57149"/>
                </a:lnTo>
                <a:lnTo>
                  <a:pt x="53879" y="57149"/>
                </a:lnTo>
                <a:lnTo>
                  <a:pt x="53606" y="56768"/>
                </a:lnTo>
                <a:lnTo>
                  <a:pt x="53136" y="56514"/>
                </a:lnTo>
                <a:lnTo>
                  <a:pt x="54203" y="56133"/>
                </a:lnTo>
                <a:lnTo>
                  <a:pt x="54724" y="56006"/>
                </a:lnTo>
                <a:lnTo>
                  <a:pt x="56553" y="56006"/>
                </a:lnTo>
                <a:lnTo>
                  <a:pt x="56235" y="55752"/>
                </a:lnTo>
                <a:lnTo>
                  <a:pt x="58502" y="55371"/>
                </a:lnTo>
                <a:lnTo>
                  <a:pt x="50634" y="55371"/>
                </a:lnTo>
                <a:lnTo>
                  <a:pt x="50132" y="52704"/>
                </a:lnTo>
                <a:close/>
              </a:path>
              <a:path w="257809" h="114300">
                <a:moveTo>
                  <a:pt x="71745" y="56387"/>
                </a:moveTo>
                <a:lnTo>
                  <a:pt x="70396" y="56387"/>
                </a:lnTo>
                <a:lnTo>
                  <a:pt x="71120" y="57149"/>
                </a:lnTo>
                <a:lnTo>
                  <a:pt x="71208" y="58419"/>
                </a:lnTo>
                <a:lnTo>
                  <a:pt x="70548" y="58673"/>
                </a:lnTo>
                <a:lnTo>
                  <a:pt x="72414" y="58673"/>
                </a:lnTo>
                <a:lnTo>
                  <a:pt x="72288" y="57276"/>
                </a:lnTo>
                <a:lnTo>
                  <a:pt x="72059" y="56768"/>
                </a:lnTo>
                <a:lnTo>
                  <a:pt x="71745" y="56387"/>
                </a:lnTo>
                <a:close/>
              </a:path>
              <a:path w="257809" h="114300">
                <a:moveTo>
                  <a:pt x="189126" y="56387"/>
                </a:moveTo>
                <a:lnTo>
                  <a:pt x="186791" y="56387"/>
                </a:lnTo>
                <a:lnTo>
                  <a:pt x="187456" y="56589"/>
                </a:lnTo>
                <a:lnTo>
                  <a:pt x="187540" y="57530"/>
                </a:lnTo>
                <a:lnTo>
                  <a:pt x="187426" y="57784"/>
                </a:lnTo>
                <a:lnTo>
                  <a:pt x="186639" y="58673"/>
                </a:lnTo>
                <a:lnTo>
                  <a:pt x="188640" y="58673"/>
                </a:lnTo>
                <a:lnTo>
                  <a:pt x="189039" y="57530"/>
                </a:lnTo>
                <a:lnTo>
                  <a:pt x="189126" y="56387"/>
                </a:lnTo>
                <a:close/>
              </a:path>
              <a:path w="257809" h="114300">
                <a:moveTo>
                  <a:pt x="221767" y="58292"/>
                </a:moveTo>
                <a:lnTo>
                  <a:pt x="221386" y="58419"/>
                </a:lnTo>
                <a:lnTo>
                  <a:pt x="221030" y="58673"/>
                </a:lnTo>
                <a:lnTo>
                  <a:pt x="222753" y="58673"/>
                </a:lnTo>
                <a:lnTo>
                  <a:pt x="222364" y="58419"/>
                </a:lnTo>
                <a:lnTo>
                  <a:pt x="221767" y="58292"/>
                </a:lnTo>
                <a:close/>
              </a:path>
              <a:path w="257809" h="114300">
                <a:moveTo>
                  <a:pt x="116369" y="55524"/>
                </a:moveTo>
                <a:lnTo>
                  <a:pt x="114046" y="55752"/>
                </a:lnTo>
                <a:lnTo>
                  <a:pt x="108127" y="57022"/>
                </a:lnTo>
                <a:lnTo>
                  <a:pt x="106094" y="57620"/>
                </a:lnTo>
                <a:lnTo>
                  <a:pt x="102666" y="58546"/>
                </a:lnTo>
                <a:lnTo>
                  <a:pt x="107118" y="58546"/>
                </a:lnTo>
                <a:lnTo>
                  <a:pt x="109588" y="57530"/>
                </a:lnTo>
                <a:lnTo>
                  <a:pt x="119075" y="56387"/>
                </a:lnTo>
                <a:lnTo>
                  <a:pt x="146100" y="56387"/>
                </a:lnTo>
                <a:lnTo>
                  <a:pt x="143141" y="55752"/>
                </a:lnTo>
                <a:lnTo>
                  <a:pt x="141848" y="55625"/>
                </a:lnTo>
                <a:lnTo>
                  <a:pt x="116471" y="55625"/>
                </a:lnTo>
                <a:close/>
              </a:path>
              <a:path w="257809" h="114300">
                <a:moveTo>
                  <a:pt x="158705" y="48259"/>
                </a:moveTo>
                <a:lnTo>
                  <a:pt x="157340" y="48259"/>
                </a:lnTo>
                <a:lnTo>
                  <a:pt x="156236" y="53593"/>
                </a:lnTo>
                <a:lnTo>
                  <a:pt x="154520" y="58546"/>
                </a:lnTo>
                <a:lnTo>
                  <a:pt x="156587" y="58546"/>
                </a:lnTo>
                <a:lnTo>
                  <a:pt x="158705" y="48259"/>
                </a:lnTo>
                <a:close/>
              </a:path>
              <a:path w="257809" h="114300">
                <a:moveTo>
                  <a:pt x="66668" y="56589"/>
                </a:moveTo>
                <a:lnTo>
                  <a:pt x="67221" y="57022"/>
                </a:lnTo>
                <a:lnTo>
                  <a:pt x="68300" y="58165"/>
                </a:lnTo>
                <a:lnTo>
                  <a:pt x="68087" y="57403"/>
                </a:lnTo>
                <a:lnTo>
                  <a:pt x="67995" y="57149"/>
                </a:lnTo>
                <a:lnTo>
                  <a:pt x="66668" y="56589"/>
                </a:lnTo>
                <a:close/>
              </a:path>
              <a:path w="257809" h="114300">
                <a:moveTo>
                  <a:pt x="190519" y="56589"/>
                </a:moveTo>
                <a:lnTo>
                  <a:pt x="189191" y="57149"/>
                </a:lnTo>
                <a:lnTo>
                  <a:pt x="189014" y="57657"/>
                </a:lnTo>
                <a:lnTo>
                  <a:pt x="188887" y="58165"/>
                </a:lnTo>
                <a:lnTo>
                  <a:pt x="189966" y="57022"/>
                </a:lnTo>
                <a:lnTo>
                  <a:pt x="190519" y="56589"/>
                </a:lnTo>
                <a:close/>
              </a:path>
              <a:path w="257809" h="114300">
                <a:moveTo>
                  <a:pt x="67754" y="48386"/>
                </a:moveTo>
                <a:lnTo>
                  <a:pt x="67043" y="48386"/>
                </a:lnTo>
                <a:lnTo>
                  <a:pt x="66497" y="48640"/>
                </a:lnTo>
                <a:lnTo>
                  <a:pt x="66217" y="48894"/>
                </a:lnTo>
                <a:lnTo>
                  <a:pt x="66078" y="49402"/>
                </a:lnTo>
                <a:lnTo>
                  <a:pt x="64655" y="49529"/>
                </a:lnTo>
                <a:lnTo>
                  <a:pt x="63245" y="49783"/>
                </a:lnTo>
                <a:lnTo>
                  <a:pt x="58877" y="51180"/>
                </a:lnTo>
                <a:lnTo>
                  <a:pt x="56032" y="52831"/>
                </a:lnTo>
                <a:lnTo>
                  <a:pt x="53339" y="54736"/>
                </a:lnTo>
                <a:lnTo>
                  <a:pt x="62280" y="54736"/>
                </a:lnTo>
                <a:lnTo>
                  <a:pt x="66668" y="56589"/>
                </a:lnTo>
                <a:lnTo>
                  <a:pt x="65925" y="56006"/>
                </a:lnTo>
                <a:lnTo>
                  <a:pt x="64490" y="55371"/>
                </a:lnTo>
                <a:lnTo>
                  <a:pt x="64947" y="55117"/>
                </a:lnTo>
                <a:lnTo>
                  <a:pt x="65277" y="54863"/>
                </a:lnTo>
                <a:lnTo>
                  <a:pt x="65354" y="54482"/>
                </a:lnTo>
                <a:lnTo>
                  <a:pt x="56527" y="54482"/>
                </a:lnTo>
                <a:lnTo>
                  <a:pt x="58419" y="53593"/>
                </a:lnTo>
                <a:lnTo>
                  <a:pt x="60312" y="53085"/>
                </a:lnTo>
                <a:lnTo>
                  <a:pt x="62090" y="52958"/>
                </a:lnTo>
                <a:lnTo>
                  <a:pt x="64973" y="52958"/>
                </a:lnTo>
                <a:lnTo>
                  <a:pt x="74149" y="52831"/>
                </a:lnTo>
                <a:lnTo>
                  <a:pt x="73548" y="51434"/>
                </a:lnTo>
                <a:lnTo>
                  <a:pt x="64477" y="51307"/>
                </a:lnTo>
                <a:lnTo>
                  <a:pt x="71615" y="50291"/>
                </a:lnTo>
                <a:lnTo>
                  <a:pt x="72771" y="50291"/>
                </a:lnTo>
                <a:lnTo>
                  <a:pt x="71881" y="49910"/>
                </a:lnTo>
                <a:lnTo>
                  <a:pt x="68948" y="49402"/>
                </a:lnTo>
                <a:lnTo>
                  <a:pt x="68808" y="49021"/>
                </a:lnTo>
                <a:lnTo>
                  <a:pt x="68529" y="48767"/>
                </a:lnTo>
                <a:lnTo>
                  <a:pt x="67983" y="48513"/>
                </a:lnTo>
                <a:lnTo>
                  <a:pt x="67754" y="48386"/>
                </a:lnTo>
                <a:close/>
              </a:path>
              <a:path w="257809" h="114300">
                <a:moveTo>
                  <a:pt x="201155" y="52831"/>
                </a:moveTo>
                <a:lnTo>
                  <a:pt x="192290" y="52831"/>
                </a:lnTo>
                <a:lnTo>
                  <a:pt x="191909" y="53466"/>
                </a:lnTo>
                <a:lnTo>
                  <a:pt x="191782" y="54228"/>
                </a:lnTo>
                <a:lnTo>
                  <a:pt x="191909" y="54863"/>
                </a:lnTo>
                <a:lnTo>
                  <a:pt x="192227" y="55117"/>
                </a:lnTo>
                <a:lnTo>
                  <a:pt x="192697" y="55371"/>
                </a:lnTo>
                <a:lnTo>
                  <a:pt x="191261" y="56006"/>
                </a:lnTo>
                <a:lnTo>
                  <a:pt x="190519" y="56589"/>
                </a:lnTo>
                <a:lnTo>
                  <a:pt x="194906" y="54736"/>
                </a:lnTo>
                <a:lnTo>
                  <a:pt x="203847" y="54736"/>
                </a:lnTo>
                <a:lnTo>
                  <a:pt x="203488" y="54482"/>
                </a:lnTo>
                <a:lnTo>
                  <a:pt x="195211" y="54482"/>
                </a:lnTo>
                <a:lnTo>
                  <a:pt x="195357" y="54228"/>
                </a:lnTo>
                <a:lnTo>
                  <a:pt x="193560" y="54228"/>
                </a:lnTo>
                <a:lnTo>
                  <a:pt x="192557" y="54101"/>
                </a:lnTo>
                <a:lnTo>
                  <a:pt x="193382" y="52958"/>
                </a:lnTo>
                <a:lnTo>
                  <a:pt x="201334" y="52958"/>
                </a:lnTo>
                <a:lnTo>
                  <a:pt x="201155" y="52831"/>
                </a:lnTo>
                <a:close/>
              </a:path>
              <a:path w="257809" h="114300">
                <a:moveTo>
                  <a:pt x="108534" y="49021"/>
                </a:moveTo>
                <a:lnTo>
                  <a:pt x="108267" y="49021"/>
                </a:lnTo>
                <a:lnTo>
                  <a:pt x="104286" y="52196"/>
                </a:lnTo>
                <a:lnTo>
                  <a:pt x="104241" y="54355"/>
                </a:lnTo>
                <a:lnTo>
                  <a:pt x="104533" y="54609"/>
                </a:lnTo>
                <a:lnTo>
                  <a:pt x="109461" y="56133"/>
                </a:lnTo>
                <a:lnTo>
                  <a:pt x="109677" y="56260"/>
                </a:lnTo>
                <a:lnTo>
                  <a:pt x="109931" y="56260"/>
                </a:lnTo>
                <a:lnTo>
                  <a:pt x="113200" y="53593"/>
                </a:lnTo>
                <a:lnTo>
                  <a:pt x="109207" y="53593"/>
                </a:lnTo>
                <a:lnTo>
                  <a:pt x="105918" y="52323"/>
                </a:lnTo>
                <a:lnTo>
                  <a:pt x="108572" y="50164"/>
                </a:lnTo>
                <a:lnTo>
                  <a:pt x="111285" y="50164"/>
                </a:lnTo>
                <a:lnTo>
                  <a:pt x="108534" y="49021"/>
                </a:lnTo>
                <a:close/>
              </a:path>
              <a:path w="257809" h="114300">
                <a:moveTo>
                  <a:pt x="147079" y="52831"/>
                </a:moveTo>
                <a:lnTo>
                  <a:pt x="143052" y="52831"/>
                </a:lnTo>
                <a:lnTo>
                  <a:pt x="147256" y="56260"/>
                </a:lnTo>
                <a:lnTo>
                  <a:pt x="147510" y="56260"/>
                </a:lnTo>
                <a:lnTo>
                  <a:pt x="147726" y="56133"/>
                </a:lnTo>
                <a:lnTo>
                  <a:pt x="152654" y="54609"/>
                </a:lnTo>
                <a:lnTo>
                  <a:pt x="152946" y="54355"/>
                </a:lnTo>
                <a:lnTo>
                  <a:pt x="153026" y="53593"/>
                </a:lnTo>
                <a:lnTo>
                  <a:pt x="147980" y="53593"/>
                </a:lnTo>
                <a:lnTo>
                  <a:pt x="147079" y="52831"/>
                </a:lnTo>
                <a:close/>
              </a:path>
              <a:path w="257809" h="114300">
                <a:moveTo>
                  <a:pt x="136677" y="55117"/>
                </a:moveTo>
                <a:lnTo>
                  <a:pt x="120510" y="55117"/>
                </a:lnTo>
                <a:lnTo>
                  <a:pt x="119116" y="55254"/>
                </a:lnTo>
                <a:lnTo>
                  <a:pt x="118745" y="55625"/>
                </a:lnTo>
                <a:lnTo>
                  <a:pt x="138442" y="55625"/>
                </a:lnTo>
                <a:lnTo>
                  <a:pt x="138071" y="55254"/>
                </a:lnTo>
                <a:lnTo>
                  <a:pt x="136677" y="55117"/>
                </a:lnTo>
                <a:close/>
              </a:path>
              <a:path w="257809" h="114300">
                <a:moveTo>
                  <a:pt x="140817" y="55524"/>
                </a:moveTo>
                <a:lnTo>
                  <a:pt x="141848" y="55625"/>
                </a:lnTo>
                <a:lnTo>
                  <a:pt x="140817" y="55524"/>
                </a:lnTo>
                <a:close/>
              </a:path>
              <a:path w="257809" h="114300">
                <a:moveTo>
                  <a:pt x="115979" y="52831"/>
                </a:moveTo>
                <a:lnTo>
                  <a:pt x="114185" y="52831"/>
                </a:lnTo>
                <a:lnTo>
                  <a:pt x="114328" y="53212"/>
                </a:lnTo>
                <a:lnTo>
                  <a:pt x="114680" y="53847"/>
                </a:lnTo>
                <a:lnTo>
                  <a:pt x="116369" y="55524"/>
                </a:lnTo>
                <a:lnTo>
                  <a:pt x="119116" y="55254"/>
                </a:lnTo>
                <a:lnTo>
                  <a:pt x="120522" y="53847"/>
                </a:lnTo>
                <a:lnTo>
                  <a:pt x="117741" y="53847"/>
                </a:lnTo>
                <a:lnTo>
                  <a:pt x="115989" y="53212"/>
                </a:lnTo>
                <a:lnTo>
                  <a:pt x="115979" y="52831"/>
                </a:lnTo>
                <a:close/>
              </a:path>
              <a:path w="257809" h="114300">
                <a:moveTo>
                  <a:pt x="141181" y="48386"/>
                </a:moveTo>
                <a:lnTo>
                  <a:pt x="138150" y="48386"/>
                </a:lnTo>
                <a:lnTo>
                  <a:pt x="137744" y="48513"/>
                </a:lnTo>
                <a:lnTo>
                  <a:pt x="137388" y="48767"/>
                </a:lnTo>
                <a:lnTo>
                  <a:pt x="136423" y="49783"/>
                </a:lnTo>
                <a:lnTo>
                  <a:pt x="136133" y="50418"/>
                </a:lnTo>
                <a:lnTo>
                  <a:pt x="136062" y="52831"/>
                </a:lnTo>
                <a:lnTo>
                  <a:pt x="136410" y="53593"/>
                </a:lnTo>
                <a:lnTo>
                  <a:pt x="138071" y="55254"/>
                </a:lnTo>
                <a:lnTo>
                  <a:pt x="140817" y="55524"/>
                </a:lnTo>
                <a:lnTo>
                  <a:pt x="142506" y="53847"/>
                </a:lnTo>
                <a:lnTo>
                  <a:pt x="139446" y="53847"/>
                </a:lnTo>
                <a:lnTo>
                  <a:pt x="137528" y="51942"/>
                </a:lnTo>
                <a:lnTo>
                  <a:pt x="137960" y="50418"/>
                </a:lnTo>
                <a:lnTo>
                  <a:pt x="139179" y="50037"/>
                </a:lnTo>
                <a:lnTo>
                  <a:pt x="142873" y="50037"/>
                </a:lnTo>
                <a:lnTo>
                  <a:pt x="142760" y="49783"/>
                </a:lnTo>
                <a:lnTo>
                  <a:pt x="141630" y="48640"/>
                </a:lnTo>
                <a:lnTo>
                  <a:pt x="141181" y="48386"/>
                </a:lnTo>
                <a:close/>
              </a:path>
              <a:path w="257809" h="114300">
                <a:moveTo>
                  <a:pt x="53383" y="49402"/>
                </a:moveTo>
                <a:lnTo>
                  <a:pt x="52285" y="49402"/>
                </a:lnTo>
                <a:lnTo>
                  <a:pt x="52679" y="49783"/>
                </a:lnTo>
                <a:lnTo>
                  <a:pt x="52800" y="50418"/>
                </a:lnTo>
                <a:lnTo>
                  <a:pt x="52704" y="50799"/>
                </a:lnTo>
                <a:lnTo>
                  <a:pt x="52323" y="50799"/>
                </a:lnTo>
                <a:lnTo>
                  <a:pt x="51384" y="51180"/>
                </a:lnTo>
                <a:lnTo>
                  <a:pt x="50863" y="51180"/>
                </a:lnTo>
                <a:lnTo>
                  <a:pt x="50957" y="51942"/>
                </a:lnTo>
                <a:lnTo>
                  <a:pt x="52247" y="54863"/>
                </a:lnTo>
                <a:lnTo>
                  <a:pt x="51434" y="54990"/>
                </a:lnTo>
                <a:lnTo>
                  <a:pt x="50634" y="55371"/>
                </a:lnTo>
                <a:lnTo>
                  <a:pt x="58502" y="55371"/>
                </a:lnTo>
                <a:lnTo>
                  <a:pt x="62280" y="54736"/>
                </a:lnTo>
                <a:lnTo>
                  <a:pt x="53251" y="54736"/>
                </a:lnTo>
                <a:lnTo>
                  <a:pt x="51968" y="51815"/>
                </a:lnTo>
                <a:lnTo>
                  <a:pt x="53378" y="51815"/>
                </a:lnTo>
                <a:lnTo>
                  <a:pt x="53924" y="51561"/>
                </a:lnTo>
                <a:lnTo>
                  <a:pt x="53815" y="50926"/>
                </a:lnTo>
                <a:lnTo>
                  <a:pt x="53383" y="49402"/>
                </a:lnTo>
                <a:close/>
              </a:path>
              <a:path w="257809" h="114300">
                <a:moveTo>
                  <a:pt x="207441" y="51561"/>
                </a:moveTo>
                <a:lnTo>
                  <a:pt x="207241" y="51942"/>
                </a:lnTo>
                <a:lnTo>
                  <a:pt x="207150" y="52196"/>
                </a:lnTo>
                <a:lnTo>
                  <a:pt x="206540" y="55371"/>
                </a:lnTo>
                <a:lnTo>
                  <a:pt x="207511" y="55371"/>
                </a:lnTo>
                <a:lnTo>
                  <a:pt x="208000" y="52704"/>
                </a:lnTo>
                <a:lnTo>
                  <a:pt x="210167" y="52704"/>
                </a:lnTo>
                <a:lnTo>
                  <a:pt x="210335" y="52196"/>
                </a:lnTo>
                <a:lnTo>
                  <a:pt x="209232" y="52196"/>
                </a:lnTo>
                <a:lnTo>
                  <a:pt x="208876" y="52069"/>
                </a:lnTo>
                <a:lnTo>
                  <a:pt x="207898" y="51815"/>
                </a:lnTo>
                <a:lnTo>
                  <a:pt x="207441" y="51561"/>
                </a:lnTo>
                <a:close/>
              </a:path>
              <a:path w="257809" h="114300">
                <a:moveTo>
                  <a:pt x="128854" y="46354"/>
                </a:moveTo>
                <a:lnTo>
                  <a:pt x="128333" y="46354"/>
                </a:lnTo>
                <a:lnTo>
                  <a:pt x="122389" y="49910"/>
                </a:lnTo>
                <a:lnTo>
                  <a:pt x="122326" y="52069"/>
                </a:lnTo>
                <a:lnTo>
                  <a:pt x="122453" y="52450"/>
                </a:lnTo>
                <a:lnTo>
                  <a:pt x="127076" y="55117"/>
                </a:lnTo>
                <a:lnTo>
                  <a:pt x="130111" y="55117"/>
                </a:lnTo>
                <a:lnTo>
                  <a:pt x="133843" y="52958"/>
                </a:lnTo>
                <a:lnTo>
                  <a:pt x="128587" y="52958"/>
                </a:lnTo>
                <a:lnTo>
                  <a:pt x="123558" y="50545"/>
                </a:lnTo>
                <a:lnTo>
                  <a:pt x="128587" y="47497"/>
                </a:lnTo>
                <a:lnTo>
                  <a:pt x="130764" y="47497"/>
                </a:lnTo>
                <a:lnTo>
                  <a:pt x="128854" y="46354"/>
                </a:lnTo>
                <a:close/>
              </a:path>
              <a:path w="257809" h="114300">
                <a:moveTo>
                  <a:pt x="60248" y="54101"/>
                </a:moveTo>
                <a:lnTo>
                  <a:pt x="58394" y="54101"/>
                </a:lnTo>
                <a:lnTo>
                  <a:pt x="56527" y="54482"/>
                </a:lnTo>
                <a:lnTo>
                  <a:pt x="61975" y="54482"/>
                </a:lnTo>
                <a:lnTo>
                  <a:pt x="60248" y="54101"/>
                </a:lnTo>
                <a:close/>
              </a:path>
              <a:path w="257809" h="114300">
                <a:moveTo>
                  <a:pt x="63804" y="52958"/>
                </a:moveTo>
                <a:lnTo>
                  <a:pt x="62090" y="52958"/>
                </a:lnTo>
                <a:lnTo>
                  <a:pt x="61844" y="53212"/>
                </a:lnTo>
                <a:lnTo>
                  <a:pt x="61756" y="54101"/>
                </a:lnTo>
                <a:lnTo>
                  <a:pt x="61975" y="54482"/>
                </a:lnTo>
                <a:lnTo>
                  <a:pt x="65354" y="54482"/>
                </a:lnTo>
                <a:lnTo>
                  <a:pt x="65404" y="54228"/>
                </a:lnTo>
                <a:lnTo>
                  <a:pt x="63627" y="54228"/>
                </a:lnTo>
                <a:lnTo>
                  <a:pt x="62903" y="53339"/>
                </a:lnTo>
                <a:lnTo>
                  <a:pt x="63804" y="52958"/>
                </a:lnTo>
                <a:close/>
              </a:path>
              <a:path w="257809" h="114300">
                <a:moveTo>
                  <a:pt x="198793" y="54101"/>
                </a:moveTo>
                <a:lnTo>
                  <a:pt x="196938" y="54101"/>
                </a:lnTo>
                <a:lnTo>
                  <a:pt x="195211" y="54482"/>
                </a:lnTo>
                <a:lnTo>
                  <a:pt x="200660" y="54482"/>
                </a:lnTo>
                <a:lnTo>
                  <a:pt x="198793" y="54101"/>
                </a:lnTo>
                <a:close/>
              </a:path>
              <a:path w="257809" h="114300">
                <a:moveTo>
                  <a:pt x="201334" y="52958"/>
                </a:moveTo>
                <a:lnTo>
                  <a:pt x="195097" y="52958"/>
                </a:lnTo>
                <a:lnTo>
                  <a:pt x="196875" y="53085"/>
                </a:lnTo>
                <a:lnTo>
                  <a:pt x="198767" y="53593"/>
                </a:lnTo>
                <a:lnTo>
                  <a:pt x="200660" y="54482"/>
                </a:lnTo>
                <a:lnTo>
                  <a:pt x="203488" y="54482"/>
                </a:lnTo>
                <a:lnTo>
                  <a:pt x="201334" y="52958"/>
                </a:lnTo>
                <a:close/>
              </a:path>
              <a:path w="257809" h="114300">
                <a:moveTo>
                  <a:pt x="64973" y="52958"/>
                </a:moveTo>
                <a:lnTo>
                  <a:pt x="63804" y="52958"/>
                </a:lnTo>
                <a:lnTo>
                  <a:pt x="64630" y="54101"/>
                </a:lnTo>
                <a:lnTo>
                  <a:pt x="63627" y="54228"/>
                </a:lnTo>
                <a:lnTo>
                  <a:pt x="65404" y="54228"/>
                </a:lnTo>
                <a:lnTo>
                  <a:pt x="65354" y="53593"/>
                </a:lnTo>
                <a:lnTo>
                  <a:pt x="64973" y="52958"/>
                </a:lnTo>
                <a:close/>
              </a:path>
              <a:path w="257809" h="114300">
                <a:moveTo>
                  <a:pt x="195097" y="52958"/>
                </a:moveTo>
                <a:lnTo>
                  <a:pt x="193382" y="52958"/>
                </a:lnTo>
                <a:lnTo>
                  <a:pt x="194284" y="53339"/>
                </a:lnTo>
                <a:lnTo>
                  <a:pt x="193560" y="54228"/>
                </a:lnTo>
                <a:lnTo>
                  <a:pt x="195357" y="54228"/>
                </a:lnTo>
                <a:lnTo>
                  <a:pt x="195342" y="53212"/>
                </a:lnTo>
                <a:lnTo>
                  <a:pt x="195097" y="52958"/>
                </a:lnTo>
                <a:close/>
              </a:path>
              <a:path w="257809" h="114300">
                <a:moveTo>
                  <a:pt x="79006" y="53085"/>
                </a:moveTo>
                <a:lnTo>
                  <a:pt x="77825" y="53085"/>
                </a:lnTo>
                <a:lnTo>
                  <a:pt x="78130" y="53466"/>
                </a:lnTo>
                <a:lnTo>
                  <a:pt x="78240" y="53720"/>
                </a:lnTo>
                <a:lnTo>
                  <a:pt x="78320" y="54101"/>
                </a:lnTo>
                <a:lnTo>
                  <a:pt x="79354" y="54101"/>
                </a:lnTo>
                <a:lnTo>
                  <a:pt x="79269" y="53720"/>
                </a:lnTo>
                <a:lnTo>
                  <a:pt x="79082" y="53212"/>
                </a:lnTo>
                <a:lnTo>
                  <a:pt x="79006" y="53085"/>
                </a:lnTo>
                <a:close/>
              </a:path>
              <a:path w="257809" h="114300">
                <a:moveTo>
                  <a:pt x="180483" y="53085"/>
                </a:moveTo>
                <a:lnTo>
                  <a:pt x="179755" y="53085"/>
                </a:lnTo>
                <a:lnTo>
                  <a:pt x="178866" y="54101"/>
                </a:lnTo>
                <a:lnTo>
                  <a:pt x="179039" y="54101"/>
                </a:lnTo>
                <a:lnTo>
                  <a:pt x="179095" y="53847"/>
                </a:lnTo>
                <a:lnTo>
                  <a:pt x="180483" y="53085"/>
                </a:lnTo>
                <a:close/>
              </a:path>
              <a:path w="257809" h="114300">
                <a:moveTo>
                  <a:pt x="120880" y="50037"/>
                </a:moveTo>
                <a:lnTo>
                  <a:pt x="118008" y="50037"/>
                </a:lnTo>
                <a:lnTo>
                  <a:pt x="119214" y="50418"/>
                </a:lnTo>
                <a:lnTo>
                  <a:pt x="119394" y="51053"/>
                </a:lnTo>
                <a:lnTo>
                  <a:pt x="119519" y="52069"/>
                </a:lnTo>
                <a:lnTo>
                  <a:pt x="117741" y="53847"/>
                </a:lnTo>
                <a:lnTo>
                  <a:pt x="120522" y="53847"/>
                </a:lnTo>
                <a:lnTo>
                  <a:pt x="120777" y="53593"/>
                </a:lnTo>
                <a:lnTo>
                  <a:pt x="121125" y="52831"/>
                </a:lnTo>
                <a:lnTo>
                  <a:pt x="121054" y="50418"/>
                </a:lnTo>
                <a:lnTo>
                  <a:pt x="120880" y="50037"/>
                </a:lnTo>
                <a:close/>
              </a:path>
              <a:path w="257809" h="114300">
                <a:moveTo>
                  <a:pt x="143164" y="51688"/>
                </a:moveTo>
                <a:lnTo>
                  <a:pt x="141236" y="51688"/>
                </a:lnTo>
                <a:lnTo>
                  <a:pt x="141198" y="53212"/>
                </a:lnTo>
                <a:lnTo>
                  <a:pt x="139446" y="53847"/>
                </a:lnTo>
                <a:lnTo>
                  <a:pt x="142506" y="53847"/>
                </a:lnTo>
                <a:lnTo>
                  <a:pt x="142735" y="53466"/>
                </a:lnTo>
                <a:lnTo>
                  <a:pt x="142859" y="53212"/>
                </a:lnTo>
                <a:lnTo>
                  <a:pt x="143002" y="52831"/>
                </a:lnTo>
                <a:lnTo>
                  <a:pt x="147079" y="52831"/>
                </a:lnTo>
                <a:lnTo>
                  <a:pt x="146028" y="51942"/>
                </a:lnTo>
                <a:lnTo>
                  <a:pt x="143167" y="51942"/>
                </a:lnTo>
                <a:lnTo>
                  <a:pt x="143164" y="51688"/>
                </a:lnTo>
                <a:close/>
              </a:path>
              <a:path w="257809" h="114300">
                <a:moveTo>
                  <a:pt x="50457" y="47243"/>
                </a:moveTo>
                <a:lnTo>
                  <a:pt x="47565" y="48767"/>
                </a:lnTo>
                <a:lnTo>
                  <a:pt x="48209" y="49783"/>
                </a:lnTo>
                <a:lnTo>
                  <a:pt x="46177" y="50164"/>
                </a:lnTo>
                <a:lnTo>
                  <a:pt x="47176" y="53212"/>
                </a:lnTo>
                <a:lnTo>
                  <a:pt x="47370" y="53593"/>
                </a:lnTo>
                <a:lnTo>
                  <a:pt x="47967" y="53466"/>
                </a:lnTo>
                <a:lnTo>
                  <a:pt x="49187" y="52704"/>
                </a:lnTo>
                <a:lnTo>
                  <a:pt x="50132" y="52704"/>
                </a:lnTo>
                <a:lnTo>
                  <a:pt x="50036" y="52196"/>
                </a:lnTo>
                <a:lnTo>
                  <a:pt x="47955" y="52196"/>
                </a:lnTo>
                <a:lnTo>
                  <a:pt x="47586" y="51942"/>
                </a:lnTo>
                <a:lnTo>
                  <a:pt x="47482" y="51561"/>
                </a:lnTo>
                <a:lnTo>
                  <a:pt x="47548" y="50926"/>
                </a:lnTo>
                <a:lnTo>
                  <a:pt x="48971" y="50418"/>
                </a:lnTo>
                <a:lnTo>
                  <a:pt x="49402" y="50418"/>
                </a:lnTo>
                <a:lnTo>
                  <a:pt x="48920" y="49148"/>
                </a:lnTo>
                <a:lnTo>
                  <a:pt x="48704" y="48767"/>
                </a:lnTo>
                <a:lnTo>
                  <a:pt x="48882" y="48640"/>
                </a:lnTo>
                <a:lnTo>
                  <a:pt x="49098" y="48386"/>
                </a:lnTo>
                <a:lnTo>
                  <a:pt x="49326" y="48259"/>
                </a:lnTo>
                <a:lnTo>
                  <a:pt x="51079" y="48259"/>
                </a:lnTo>
                <a:lnTo>
                  <a:pt x="51053" y="47497"/>
                </a:lnTo>
                <a:lnTo>
                  <a:pt x="50457" y="47243"/>
                </a:lnTo>
                <a:close/>
              </a:path>
              <a:path w="257809" h="114300">
                <a:moveTo>
                  <a:pt x="111285" y="50164"/>
                </a:moveTo>
                <a:lnTo>
                  <a:pt x="108572" y="50164"/>
                </a:lnTo>
                <a:lnTo>
                  <a:pt x="111759" y="51434"/>
                </a:lnTo>
                <a:lnTo>
                  <a:pt x="109207" y="53593"/>
                </a:lnTo>
                <a:lnTo>
                  <a:pt x="113200" y="53593"/>
                </a:lnTo>
                <a:lnTo>
                  <a:pt x="114134" y="52831"/>
                </a:lnTo>
                <a:lnTo>
                  <a:pt x="115979" y="52831"/>
                </a:lnTo>
                <a:lnTo>
                  <a:pt x="115957" y="51942"/>
                </a:lnTo>
                <a:lnTo>
                  <a:pt x="114020" y="51942"/>
                </a:lnTo>
                <a:lnTo>
                  <a:pt x="112979" y="50799"/>
                </a:lnTo>
                <a:lnTo>
                  <a:pt x="112814" y="50799"/>
                </a:lnTo>
                <a:lnTo>
                  <a:pt x="111285" y="50164"/>
                </a:lnTo>
                <a:close/>
              </a:path>
              <a:path w="257809" h="114300">
                <a:moveTo>
                  <a:pt x="150353" y="50164"/>
                </a:moveTo>
                <a:lnTo>
                  <a:pt x="148615" y="50164"/>
                </a:lnTo>
                <a:lnTo>
                  <a:pt x="151269" y="52323"/>
                </a:lnTo>
                <a:lnTo>
                  <a:pt x="147980" y="53593"/>
                </a:lnTo>
                <a:lnTo>
                  <a:pt x="153026" y="53593"/>
                </a:lnTo>
                <a:lnTo>
                  <a:pt x="153060" y="52323"/>
                </a:lnTo>
                <a:lnTo>
                  <a:pt x="150353" y="50164"/>
                </a:lnTo>
                <a:close/>
              </a:path>
              <a:path w="257809" h="114300">
                <a:moveTo>
                  <a:pt x="210167" y="52704"/>
                </a:moveTo>
                <a:lnTo>
                  <a:pt x="208000" y="52704"/>
                </a:lnTo>
                <a:lnTo>
                  <a:pt x="209219" y="53466"/>
                </a:lnTo>
                <a:lnTo>
                  <a:pt x="209816" y="53593"/>
                </a:lnTo>
                <a:lnTo>
                  <a:pt x="209998" y="53212"/>
                </a:lnTo>
                <a:lnTo>
                  <a:pt x="210167" y="52704"/>
                </a:lnTo>
                <a:close/>
              </a:path>
              <a:path w="257809" h="114300">
                <a:moveTo>
                  <a:pt x="130764" y="47497"/>
                </a:moveTo>
                <a:lnTo>
                  <a:pt x="128587" y="47497"/>
                </a:lnTo>
                <a:lnTo>
                  <a:pt x="133629" y="50545"/>
                </a:lnTo>
                <a:lnTo>
                  <a:pt x="128587" y="52958"/>
                </a:lnTo>
                <a:lnTo>
                  <a:pt x="133843" y="52958"/>
                </a:lnTo>
                <a:lnTo>
                  <a:pt x="134721" y="52450"/>
                </a:lnTo>
                <a:lnTo>
                  <a:pt x="134861" y="52323"/>
                </a:lnTo>
                <a:lnTo>
                  <a:pt x="134797" y="49910"/>
                </a:lnTo>
                <a:lnTo>
                  <a:pt x="130764" y="47497"/>
                </a:lnTo>
                <a:close/>
              </a:path>
              <a:path w="257809" h="114300">
                <a:moveTo>
                  <a:pt x="118238" y="51688"/>
                </a:moveTo>
                <a:lnTo>
                  <a:pt x="115950" y="51688"/>
                </a:lnTo>
                <a:lnTo>
                  <a:pt x="117055" y="52704"/>
                </a:lnTo>
                <a:lnTo>
                  <a:pt x="118238" y="51688"/>
                </a:lnTo>
                <a:close/>
              </a:path>
              <a:path w="257809" h="114300">
                <a:moveTo>
                  <a:pt x="142873" y="50037"/>
                </a:moveTo>
                <a:lnTo>
                  <a:pt x="139179" y="50037"/>
                </a:lnTo>
                <a:lnTo>
                  <a:pt x="138640" y="51053"/>
                </a:lnTo>
                <a:lnTo>
                  <a:pt x="138529" y="51328"/>
                </a:lnTo>
                <a:lnTo>
                  <a:pt x="140131" y="52704"/>
                </a:lnTo>
                <a:lnTo>
                  <a:pt x="141236" y="51688"/>
                </a:lnTo>
                <a:lnTo>
                  <a:pt x="143164" y="51688"/>
                </a:lnTo>
                <a:lnTo>
                  <a:pt x="143041" y="50418"/>
                </a:lnTo>
                <a:lnTo>
                  <a:pt x="142873" y="50037"/>
                </a:lnTo>
                <a:close/>
              </a:path>
              <a:path w="257809" h="114300">
                <a:moveTo>
                  <a:pt x="77584" y="52069"/>
                </a:moveTo>
                <a:lnTo>
                  <a:pt x="77063" y="52069"/>
                </a:lnTo>
                <a:lnTo>
                  <a:pt x="76542" y="52450"/>
                </a:lnTo>
                <a:lnTo>
                  <a:pt x="78432" y="52450"/>
                </a:lnTo>
                <a:lnTo>
                  <a:pt x="77584" y="52069"/>
                </a:lnTo>
                <a:close/>
              </a:path>
              <a:path w="257809" h="114300">
                <a:moveTo>
                  <a:pt x="190144" y="48386"/>
                </a:moveTo>
                <a:lnTo>
                  <a:pt x="189433" y="48386"/>
                </a:lnTo>
                <a:lnTo>
                  <a:pt x="189204" y="48513"/>
                </a:lnTo>
                <a:lnTo>
                  <a:pt x="188658" y="48767"/>
                </a:lnTo>
                <a:lnTo>
                  <a:pt x="188366" y="49021"/>
                </a:lnTo>
                <a:lnTo>
                  <a:pt x="188239" y="49402"/>
                </a:lnTo>
                <a:lnTo>
                  <a:pt x="185293" y="49910"/>
                </a:lnTo>
                <a:lnTo>
                  <a:pt x="182638" y="51053"/>
                </a:lnTo>
                <a:lnTo>
                  <a:pt x="181597" y="51688"/>
                </a:lnTo>
                <a:lnTo>
                  <a:pt x="180644" y="52450"/>
                </a:lnTo>
                <a:lnTo>
                  <a:pt x="181639" y="52450"/>
                </a:lnTo>
                <a:lnTo>
                  <a:pt x="183685" y="51328"/>
                </a:lnTo>
                <a:lnTo>
                  <a:pt x="183857" y="50926"/>
                </a:lnTo>
                <a:lnTo>
                  <a:pt x="184415" y="50926"/>
                </a:lnTo>
                <a:lnTo>
                  <a:pt x="185572" y="50291"/>
                </a:lnTo>
                <a:lnTo>
                  <a:pt x="195522" y="50291"/>
                </a:lnTo>
                <a:lnTo>
                  <a:pt x="193929" y="49783"/>
                </a:lnTo>
                <a:lnTo>
                  <a:pt x="192532" y="49529"/>
                </a:lnTo>
                <a:lnTo>
                  <a:pt x="191096" y="49402"/>
                </a:lnTo>
                <a:lnTo>
                  <a:pt x="190969" y="48894"/>
                </a:lnTo>
                <a:lnTo>
                  <a:pt x="190690" y="48640"/>
                </a:lnTo>
                <a:lnTo>
                  <a:pt x="190144" y="48386"/>
                </a:lnTo>
                <a:close/>
              </a:path>
              <a:path w="257809" h="114300">
                <a:moveTo>
                  <a:pt x="49733" y="51561"/>
                </a:moveTo>
                <a:lnTo>
                  <a:pt x="49288" y="51815"/>
                </a:lnTo>
                <a:lnTo>
                  <a:pt x="48310" y="52069"/>
                </a:lnTo>
                <a:lnTo>
                  <a:pt x="47955" y="52196"/>
                </a:lnTo>
                <a:lnTo>
                  <a:pt x="50036" y="52196"/>
                </a:lnTo>
                <a:lnTo>
                  <a:pt x="49942" y="51942"/>
                </a:lnTo>
                <a:lnTo>
                  <a:pt x="49733" y="51561"/>
                </a:lnTo>
                <a:close/>
              </a:path>
              <a:path w="257809" h="114300">
                <a:moveTo>
                  <a:pt x="209522" y="48259"/>
                </a:moveTo>
                <a:lnTo>
                  <a:pt x="207860" y="48259"/>
                </a:lnTo>
                <a:lnTo>
                  <a:pt x="208089" y="48386"/>
                </a:lnTo>
                <a:lnTo>
                  <a:pt x="208305" y="48640"/>
                </a:lnTo>
                <a:lnTo>
                  <a:pt x="208411" y="48894"/>
                </a:lnTo>
                <a:lnTo>
                  <a:pt x="208267" y="49148"/>
                </a:lnTo>
                <a:lnTo>
                  <a:pt x="207772" y="50418"/>
                </a:lnTo>
                <a:lnTo>
                  <a:pt x="208216" y="50418"/>
                </a:lnTo>
                <a:lnTo>
                  <a:pt x="209638" y="50926"/>
                </a:lnTo>
                <a:lnTo>
                  <a:pt x="209705" y="51561"/>
                </a:lnTo>
                <a:lnTo>
                  <a:pt x="209600" y="51942"/>
                </a:lnTo>
                <a:lnTo>
                  <a:pt x="209232" y="52196"/>
                </a:lnTo>
                <a:lnTo>
                  <a:pt x="210335" y="52196"/>
                </a:lnTo>
                <a:lnTo>
                  <a:pt x="211010" y="50164"/>
                </a:lnTo>
                <a:lnTo>
                  <a:pt x="208978" y="49783"/>
                </a:lnTo>
                <a:lnTo>
                  <a:pt x="209610" y="48767"/>
                </a:lnTo>
                <a:lnTo>
                  <a:pt x="209522" y="48259"/>
                </a:lnTo>
                <a:close/>
              </a:path>
              <a:path w="257809" h="114300">
                <a:moveTo>
                  <a:pt x="110299" y="42544"/>
                </a:moveTo>
                <a:lnTo>
                  <a:pt x="109880" y="42544"/>
                </a:lnTo>
                <a:lnTo>
                  <a:pt x="109696" y="42671"/>
                </a:lnTo>
                <a:lnTo>
                  <a:pt x="111048" y="44195"/>
                </a:lnTo>
                <a:lnTo>
                  <a:pt x="110235" y="44304"/>
                </a:lnTo>
                <a:lnTo>
                  <a:pt x="112382" y="46354"/>
                </a:lnTo>
                <a:lnTo>
                  <a:pt x="114693" y="47624"/>
                </a:lnTo>
                <a:lnTo>
                  <a:pt x="116992" y="48132"/>
                </a:lnTo>
                <a:lnTo>
                  <a:pt x="116230" y="48259"/>
                </a:lnTo>
                <a:lnTo>
                  <a:pt x="115557" y="48640"/>
                </a:lnTo>
                <a:lnTo>
                  <a:pt x="114414" y="49783"/>
                </a:lnTo>
                <a:lnTo>
                  <a:pt x="114142" y="50418"/>
                </a:lnTo>
                <a:lnTo>
                  <a:pt x="114020" y="51942"/>
                </a:lnTo>
                <a:lnTo>
                  <a:pt x="115957" y="51942"/>
                </a:lnTo>
                <a:lnTo>
                  <a:pt x="115950" y="51688"/>
                </a:lnTo>
                <a:lnTo>
                  <a:pt x="118238" y="51688"/>
                </a:lnTo>
                <a:lnTo>
                  <a:pt x="118658" y="51328"/>
                </a:lnTo>
                <a:lnTo>
                  <a:pt x="118008" y="50037"/>
                </a:lnTo>
                <a:lnTo>
                  <a:pt x="120880" y="50037"/>
                </a:lnTo>
                <a:lnTo>
                  <a:pt x="120764" y="49783"/>
                </a:lnTo>
                <a:lnTo>
                  <a:pt x="119799" y="48767"/>
                </a:lnTo>
                <a:lnTo>
                  <a:pt x="119443" y="48513"/>
                </a:lnTo>
                <a:lnTo>
                  <a:pt x="119037" y="48386"/>
                </a:lnTo>
                <a:lnTo>
                  <a:pt x="122658" y="48386"/>
                </a:lnTo>
                <a:lnTo>
                  <a:pt x="125603" y="47116"/>
                </a:lnTo>
                <a:lnTo>
                  <a:pt x="122110" y="47116"/>
                </a:lnTo>
                <a:lnTo>
                  <a:pt x="116141" y="46862"/>
                </a:lnTo>
                <a:lnTo>
                  <a:pt x="113334" y="45592"/>
                </a:lnTo>
                <a:lnTo>
                  <a:pt x="112828" y="45084"/>
                </a:lnTo>
                <a:lnTo>
                  <a:pt x="112585" y="45084"/>
                </a:lnTo>
                <a:lnTo>
                  <a:pt x="111184" y="43433"/>
                </a:lnTo>
                <a:lnTo>
                  <a:pt x="110299" y="42544"/>
                </a:lnTo>
                <a:close/>
              </a:path>
              <a:path w="257809" h="114300">
                <a:moveTo>
                  <a:pt x="148920" y="49021"/>
                </a:moveTo>
                <a:lnTo>
                  <a:pt x="148653" y="49021"/>
                </a:lnTo>
                <a:lnTo>
                  <a:pt x="144284" y="50799"/>
                </a:lnTo>
                <a:lnTo>
                  <a:pt x="143814" y="51180"/>
                </a:lnTo>
                <a:lnTo>
                  <a:pt x="143167" y="51942"/>
                </a:lnTo>
                <a:lnTo>
                  <a:pt x="146028" y="51942"/>
                </a:lnTo>
                <a:lnTo>
                  <a:pt x="145427" y="51434"/>
                </a:lnTo>
                <a:lnTo>
                  <a:pt x="148615" y="50164"/>
                </a:lnTo>
                <a:lnTo>
                  <a:pt x="150353" y="50164"/>
                </a:lnTo>
                <a:lnTo>
                  <a:pt x="148920" y="49021"/>
                </a:lnTo>
                <a:close/>
              </a:path>
              <a:path w="257809" h="114300">
                <a:moveTo>
                  <a:pt x="72812" y="50949"/>
                </a:moveTo>
                <a:lnTo>
                  <a:pt x="64477" y="51307"/>
                </a:lnTo>
                <a:lnTo>
                  <a:pt x="73465" y="51307"/>
                </a:lnTo>
                <a:lnTo>
                  <a:pt x="72812" y="50949"/>
                </a:lnTo>
                <a:close/>
              </a:path>
              <a:path w="257809" h="114300">
                <a:moveTo>
                  <a:pt x="195522" y="50291"/>
                </a:moveTo>
                <a:lnTo>
                  <a:pt x="185572" y="50291"/>
                </a:lnTo>
                <a:lnTo>
                  <a:pt x="192709" y="51307"/>
                </a:lnTo>
                <a:lnTo>
                  <a:pt x="198529" y="51307"/>
                </a:lnTo>
                <a:lnTo>
                  <a:pt x="198310" y="51180"/>
                </a:lnTo>
                <a:lnTo>
                  <a:pt x="195522" y="50291"/>
                </a:lnTo>
                <a:close/>
              </a:path>
              <a:path w="257809" h="114300">
                <a:moveTo>
                  <a:pt x="72771" y="50291"/>
                </a:moveTo>
                <a:lnTo>
                  <a:pt x="71615" y="50291"/>
                </a:lnTo>
                <a:lnTo>
                  <a:pt x="72812" y="50949"/>
                </a:lnTo>
                <a:lnTo>
                  <a:pt x="73329" y="50926"/>
                </a:lnTo>
                <a:lnTo>
                  <a:pt x="74252" y="50926"/>
                </a:lnTo>
                <a:lnTo>
                  <a:pt x="72771" y="50291"/>
                </a:lnTo>
                <a:close/>
              </a:path>
              <a:path w="257809" h="114300">
                <a:moveTo>
                  <a:pt x="184415" y="50926"/>
                </a:moveTo>
                <a:lnTo>
                  <a:pt x="183857" y="50926"/>
                </a:lnTo>
                <a:lnTo>
                  <a:pt x="184375" y="50949"/>
                </a:lnTo>
                <a:close/>
              </a:path>
              <a:path w="257809" h="114300">
                <a:moveTo>
                  <a:pt x="51079" y="48259"/>
                </a:moveTo>
                <a:lnTo>
                  <a:pt x="50088" y="48259"/>
                </a:lnTo>
                <a:lnTo>
                  <a:pt x="50192" y="49021"/>
                </a:lnTo>
                <a:lnTo>
                  <a:pt x="50457" y="50037"/>
                </a:lnTo>
                <a:lnTo>
                  <a:pt x="50863" y="49910"/>
                </a:lnTo>
                <a:lnTo>
                  <a:pt x="52285" y="49402"/>
                </a:lnTo>
                <a:lnTo>
                  <a:pt x="53383" y="49402"/>
                </a:lnTo>
                <a:lnTo>
                  <a:pt x="53238" y="48894"/>
                </a:lnTo>
                <a:lnTo>
                  <a:pt x="51117" y="48894"/>
                </a:lnTo>
                <a:lnTo>
                  <a:pt x="51079" y="48259"/>
                </a:lnTo>
                <a:close/>
              </a:path>
              <a:path w="257809" h="114300">
                <a:moveTo>
                  <a:pt x="206895" y="49402"/>
                </a:moveTo>
                <a:lnTo>
                  <a:pt x="204901" y="49402"/>
                </a:lnTo>
                <a:lnTo>
                  <a:pt x="206324" y="49910"/>
                </a:lnTo>
                <a:lnTo>
                  <a:pt x="206730" y="50037"/>
                </a:lnTo>
                <a:lnTo>
                  <a:pt x="206895" y="49402"/>
                </a:lnTo>
                <a:close/>
              </a:path>
              <a:path w="257809" h="114300">
                <a:moveTo>
                  <a:pt x="53022" y="48132"/>
                </a:moveTo>
                <a:lnTo>
                  <a:pt x="51117" y="48894"/>
                </a:lnTo>
                <a:lnTo>
                  <a:pt x="53238" y="48894"/>
                </a:lnTo>
                <a:lnTo>
                  <a:pt x="53022" y="48132"/>
                </a:lnTo>
                <a:close/>
              </a:path>
              <a:path w="257809" h="114300">
                <a:moveTo>
                  <a:pt x="206730" y="47243"/>
                </a:moveTo>
                <a:lnTo>
                  <a:pt x="206133" y="47497"/>
                </a:lnTo>
                <a:lnTo>
                  <a:pt x="206070" y="48894"/>
                </a:lnTo>
                <a:lnTo>
                  <a:pt x="207027" y="48894"/>
                </a:lnTo>
                <a:lnTo>
                  <a:pt x="207098" y="48259"/>
                </a:lnTo>
                <a:lnTo>
                  <a:pt x="209522" y="48259"/>
                </a:lnTo>
                <a:lnTo>
                  <a:pt x="209410" y="48005"/>
                </a:lnTo>
                <a:lnTo>
                  <a:pt x="208470" y="47497"/>
                </a:lnTo>
                <a:lnTo>
                  <a:pt x="207772" y="47370"/>
                </a:lnTo>
                <a:lnTo>
                  <a:pt x="206730" y="47243"/>
                </a:lnTo>
                <a:close/>
              </a:path>
              <a:path w="257809" h="114300">
                <a:moveTo>
                  <a:pt x="122658" y="48386"/>
                </a:moveTo>
                <a:lnTo>
                  <a:pt x="119037" y="48386"/>
                </a:lnTo>
                <a:lnTo>
                  <a:pt x="122364" y="48513"/>
                </a:lnTo>
                <a:lnTo>
                  <a:pt x="122658" y="48386"/>
                </a:lnTo>
                <a:close/>
              </a:path>
              <a:path w="257809" h="114300">
                <a:moveTo>
                  <a:pt x="130873" y="45084"/>
                </a:moveTo>
                <a:lnTo>
                  <a:pt x="128587" y="45084"/>
                </a:lnTo>
                <a:lnTo>
                  <a:pt x="131584" y="47116"/>
                </a:lnTo>
                <a:lnTo>
                  <a:pt x="134823" y="48513"/>
                </a:lnTo>
                <a:lnTo>
                  <a:pt x="138150" y="48386"/>
                </a:lnTo>
                <a:lnTo>
                  <a:pt x="141181" y="48386"/>
                </a:lnTo>
                <a:lnTo>
                  <a:pt x="140957" y="48259"/>
                </a:lnTo>
                <a:lnTo>
                  <a:pt x="140195" y="48132"/>
                </a:lnTo>
                <a:lnTo>
                  <a:pt x="142494" y="47624"/>
                </a:lnTo>
                <a:lnTo>
                  <a:pt x="143418" y="47116"/>
                </a:lnTo>
                <a:lnTo>
                  <a:pt x="135064" y="47116"/>
                </a:lnTo>
                <a:lnTo>
                  <a:pt x="131889" y="45846"/>
                </a:lnTo>
                <a:lnTo>
                  <a:pt x="130873" y="45084"/>
                </a:lnTo>
                <a:close/>
              </a:path>
              <a:path w="257809" h="114300">
                <a:moveTo>
                  <a:pt x="102436" y="48259"/>
                </a:moveTo>
                <a:lnTo>
                  <a:pt x="99834" y="48259"/>
                </a:lnTo>
                <a:lnTo>
                  <a:pt x="100749" y="48386"/>
                </a:lnTo>
                <a:lnTo>
                  <a:pt x="101930" y="48386"/>
                </a:lnTo>
                <a:lnTo>
                  <a:pt x="102436" y="48259"/>
                </a:lnTo>
                <a:close/>
              </a:path>
              <a:path w="257809" h="114300">
                <a:moveTo>
                  <a:pt x="147192" y="44336"/>
                </a:moveTo>
                <a:lnTo>
                  <a:pt x="148043" y="45211"/>
                </a:lnTo>
                <a:lnTo>
                  <a:pt x="150228" y="46735"/>
                </a:lnTo>
                <a:lnTo>
                  <a:pt x="152209" y="47624"/>
                </a:lnTo>
                <a:lnTo>
                  <a:pt x="155257" y="48386"/>
                </a:lnTo>
                <a:lnTo>
                  <a:pt x="156438" y="48386"/>
                </a:lnTo>
                <a:lnTo>
                  <a:pt x="157340" y="48259"/>
                </a:lnTo>
                <a:lnTo>
                  <a:pt x="158705" y="48259"/>
                </a:lnTo>
                <a:lnTo>
                  <a:pt x="158914" y="47243"/>
                </a:lnTo>
                <a:lnTo>
                  <a:pt x="156616" y="47243"/>
                </a:lnTo>
                <a:lnTo>
                  <a:pt x="154292" y="46735"/>
                </a:lnTo>
                <a:lnTo>
                  <a:pt x="152679" y="46354"/>
                </a:lnTo>
                <a:lnTo>
                  <a:pt x="150863" y="45592"/>
                </a:lnTo>
                <a:lnTo>
                  <a:pt x="149541" y="44649"/>
                </a:lnTo>
                <a:lnTo>
                  <a:pt x="147192" y="44336"/>
                </a:lnTo>
                <a:close/>
              </a:path>
              <a:path w="257809" h="114300">
                <a:moveTo>
                  <a:pt x="109995" y="44336"/>
                </a:moveTo>
                <a:lnTo>
                  <a:pt x="107645" y="44649"/>
                </a:lnTo>
                <a:lnTo>
                  <a:pt x="106324" y="45592"/>
                </a:lnTo>
                <a:lnTo>
                  <a:pt x="104508" y="46354"/>
                </a:lnTo>
                <a:lnTo>
                  <a:pt x="102895" y="46735"/>
                </a:lnTo>
                <a:lnTo>
                  <a:pt x="100571" y="47243"/>
                </a:lnTo>
                <a:lnTo>
                  <a:pt x="105820" y="47243"/>
                </a:lnTo>
                <a:lnTo>
                  <a:pt x="106959" y="46735"/>
                </a:lnTo>
                <a:lnTo>
                  <a:pt x="109143" y="45211"/>
                </a:lnTo>
                <a:lnTo>
                  <a:pt x="109713" y="44649"/>
                </a:lnTo>
                <a:lnTo>
                  <a:pt x="109995" y="44336"/>
                </a:lnTo>
                <a:close/>
              </a:path>
              <a:path w="257809" h="114300">
                <a:moveTo>
                  <a:pt x="159355" y="45338"/>
                </a:moveTo>
                <a:lnTo>
                  <a:pt x="156921" y="45338"/>
                </a:lnTo>
                <a:lnTo>
                  <a:pt x="157619" y="46608"/>
                </a:lnTo>
                <a:lnTo>
                  <a:pt x="156616" y="47243"/>
                </a:lnTo>
                <a:lnTo>
                  <a:pt x="158914" y="47243"/>
                </a:lnTo>
                <a:lnTo>
                  <a:pt x="159355" y="45338"/>
                </a:lnTo>
                <a:close/>
              </a:path>
              <a:path w="257809" h="114300">
                <a:moveTo>
                  <a:pt x="128727" y="43433"/>
                </a:moveTo>
                <a:lnTo>
                  <a:pt x="128460" y="43433"/>
                </a:lnTo>
                <a:lnTo>
                  <a:pt x="125298" y="45846"/>
                </a:lnTo>
                <a:lnTo>
                  <a:pt x="122110" y="47116"/>
                </a:lnTo>
                <a:lnTo>
                  <a:pt x="125603" y="47116"/>
                </a:lnTo>
                <a:lnTo>
                  <a:pt x="128587" y="45084"/>
                </a:lnTo>
                <a:lnTo>
                  <a:pt x="130873" y="45084"/>
                </a:lnTo>
                <a:lnTo>
                  <a:pt x="128841" y="43560"/>
                </a:lnTo>
                <a:close/>
              </a:path>
              <a:path w="257809" h="114300">
                <a:moveTo>
                  <a:pt x="147307" y="42544"/>
                </a:moveTo>
                <a:lnTo>
                  <a:pt x="146888" y="42544"/>
                </a:lnTo>
                <a:lnTo>
                  <a:pt x="145890" y="43560"/>
                </a:lnTo>
                <a:lnTo>
                  <a:pt x="144602" y="45084"/>
                </a:lnTo>
                <a:lnTo>
                  <a:pt x="144358" y="45084"/>
                </a:lnTo>
                <a:lnTo>
                  <a:pt x="143852" y="45592"/>
                </a:lnTo>
                <a:lnTo>
                  <a:pt x="141046" y="46862"/>
                </a:lnTo>
                <a:lnTo>
                  <a:pt x="135064" y="47116"/>
                </a:lnTo>
                <a:lnTo>
                  <a:pt x="143418" y="47116"/>
                </a:lnTo>
                <a:lnTo>
                  <a:pt x="144805" y="46354"/>
                </a:lnTo>
                <a:lnTo>
                  <a:pt x="146135" y="45084"/>
                </a:lnTo>
                <a:lnTo>
                  <a:pt x="144602" y="45084"/>
                </a:lnTo>
                <a:lnTo>
                  <a:pt x="144374" y="45068"/>
                </a:lnTo>
                <a:lnTo>
                  <a:pt x="146152" y="45068"/>
                </a:lnTo>
                <a:lnTo>
                  <a:pt x="146952" y="44304"/>
                </a:lnTo>
                <a:lnTo>
                  <a:pt x="146138" y="44195"/>
                </a:lnTo>
                <a:lnTo>
                  <a:pt x="147564" y="42798"/>
                </a:lnTo>
                <a:lnTo>
                  <a:pt x="147307" y="42544"/>
                </a:lnTo>
                <a:close/>
              </a:path>
              <a:path w="257809" h="114300">
                <a:moveTo>
                  <a:pt x="124547" y="13969"/>
                </a:moveTo>
                <a:lnTo>
                  <a:pt x="122478" y="13969"/>
                </a:lnTo>
                <a:lnTo>
                  <a:pt x="119589" y="18414"/>
                </a:lnTo>
                <a:lnTo>
                  <a:pt x="119468" y="19303"/>
                </a:lnTo>
                <a:lnTo>
                  <a:pt x="121754" y="28447"/>
                </a:lnTo>
                <a:lnTo>
                  <a:pt x="126744" y="40639"/>
                </a:lnTo>
                <a:lnTo>
                  <a:pt x="126771" y="44068"/>
                </a:lnTo>
                <a:lnTo>
                  <a:pt x="114492" y="44948"/>
                </a:lnTo>
                <a:lnTo>
                  <a:pt x="116039" y="45592"/>
                </a:lnTo>
                <a:lnTo>
                  <a:pt x="122377" y="46100"/>
                </a:lnTo>
                <a:lnTo>
                  <a:pt x="125628" y="44957"/>
                </a:lnTo>
                <a:lnTo>
                  <a:pt x="128587" y="42925"/>
                </a:lnTo>
                <a:lnTo>
                  <a:pt x="130407" y="42925"/>
                </a:lnTo>
                <a:lnTo>
                  <a:pt x="130442" y="40639"/>
                </a:lnTo>
                <a:lnTo>
                  <a:pt x="128587" y="40639"/>
                </a:lnTo>
                <a:lnTo>
                  <a:pt x="127787" y="39115"/>
                </a:lnTo>
                <a:lnTo>
                  <a:pt x="127063" y="37337"/>
                </a:lnTo>
                <a:lnTo>
                  <a:pt x="126441" y="35432"/>
                </a:lnTo>
                <a:lnTo>
                  <a:pt x="132573" y="35432"/>
                </a:lnTo>
                <a:lnTo>
                  <a:pt x="132885" y="34670"/>
                </a:lnTo>
                <a:lnTo>
                  <a:pt x="128028" y="34670"/>
                </a:lnTo>
                <a:lnTo>
                  <a:pt x="127584" y="34289"/>
                </a:lnTo>
                <a:lnTo>
                  <a:pt x="126072" y="34162"/>
                </a:lnTo>
                <a:lnTo>
                  <a:pt x="124701" y="29463"/>
                </a:lnTo>
                <a:lnTo>
                  <a:pt x="121450" y="19049"/>
                </a:lnTo>
                <a:lnTo>
                  <a:pt x="124547" y="13969"/>
                </a:lnTo>
                <a:close/>
              </a:path>
              <a:path w="257809" h="114300">
                <a:moveTo>
                  <a:pt x="130407" y="42925"/>
                </a:moveTo>
                <a:lnTo>
                  <a:pt x="128587" y="42925"/>
                </a:lnTo>
                <a:lnTo>
                  <a:pt x="131559" y="44957"/>
                </a:lnTo>
                <a:lnTo>
                  <a:pt x="134797" y="46100"/>
                </a:lnTo>
                <a:lnTo>
                  <a:pt x="141147" y="45592"/>
                </a:lnTo>
                <a:lnTo>
                  <a:pt x="142694" y="44948"/>
                </a:lnTo>
                <a:lnTo>
                  <a:pt x="130416" y="44068"/>
                </a:lnTo>
                <a:lnTo>
                  <a:pt x="130407" y="42925"/>
                </a:lnTo>
                <a:close/>
              </a:path>
              <a:path w="257809" h="114300">
                <a:moveTo>
                  <a:pt x="105563" y="44926"/>
                </a:moveTo>
                <a:lnTo>
                  <a:pt x="100863" y="45552"/>
                </a:lnTo>
                <a:lnTo>
                  <a:pt x="102044" y="45973"/>
                </a:lnTo>
                <a:lnTo>
                  <a:pt x="105511" y="44957"/>
                </a:lnTo>
                <a:close/>
              </a:path>
              <a:path w="257809" h="114300">
                <a:moveTo>
                  <a:pt x="151624" y="44926"/>
                </a:moveTo>
                <a:lnTo>
                  <a:pt x="155143" y="45973"/>
                </a:lnTo>
                <a:lnTo>
                  <a:pt x="156323" y="45552"/>
                </a:lnTo>
                <a:lnTo>
                  <a:pt x="151624" y="44926"/>
                </a:lnTo>
                <a:close/>
              </a:path>
              <a:path w="257809" h="114300">
                <a:moveTo>
                  <a:pt x="100299" y="45350"/>
                </a:moveTo>
                <a:lnTo>
                  <a:pt x="100558" y="45592"/>
                </a:lnTo>
                <a:lnTo>
                  <a:pt x="100863" y="45552"/>
                </a:lnTo>
                <a:lnTo>
                  <a:pt x="100299" y="45350"/>
                </a:lnTo>
                <a:close/>
              </a:path>
              <a:path w="257809" h="114300">
                <a:moveTo>
                  <a:pt x="156888" y="45350"/>
                </a:moveTo>
                <a:lnTo>
                  <a:pt x="156323" y="45552"/>
                </a:lnTo>
                <a:lnTo>
                  <a:pt x="156629" y="45592"/>
                </a:lnTo>
                <a:lnTo>
                  <a:pt x="156888" y="45350"/>
                </a:lnTo>
                <a:close/>
              </a:path>
              <a:path w="257809" h="114300">
                <a:moveTo>
                  <a:pt x="100287" y="45338"/>
                </a:moveTo>
                <a:close/>
              </a:path>
              <a:path w="257809" h="114300">
                <a:moveTo>
                  <a:pt x="146481" y="9016"/>
                </a:moveTo>
                <a:lnTo>
                  <a:pt x="140081" y="9016"/>
                </a:lnTo>
                <a:lnTo>
                  <a:pt x="135623" y="10159"/>
                </a:lnTo>
                <a:lnTo>
                  <a:pt x="131267" y="11429"/>
                </a:lnTo>
                <a:lnTo>
                  <a:pt x="147497" y="11429"/>
                </a:lnTo>
                <a:lnTo>
                  <a:pt x="154292" y="13842"/>
                </a:lnTo>
                <a:lnTo>
                  <a:pt x="163610" y="31241"/>
                </a:lnTo>
                <a:lnTo>
                  <a:pt x="163258" y="35559"/>
                </a:lnTo>
                <a:lnTo>
                  <a:pt x="161366" y="39623"/>
                </a:lnTo>
                <a:lnTo>
                  <a:pt x="158394" y="43941"/>
                </a:lnTo>
                <a:lnTo>
                  <a:pt x="156888" y="45350"/>
                </a:lnTo>
                <a:lnTo>
                  <a:pt x="159355" y="45338"/>
                </a:lnTo>
                <a:lnTo>
                  <a:pt x="159473" y="44830"/>
                </a:lnTo>
                <a:lnTo>
                  <a:pt x="161417" y="42671"/>
                </a:lnTo>
                <a:lnTo>
                  <a:pt x="163017" y="40131"/>
                </a:lnTo>
                <a:lnTo>
                  <a:pt x="164720" y="36067"/>
                </a:lnTo>
                <a:lnTo>
                  <a:pt x="165112" y="34797"/>
                </a:lnTo>
                <a:lnTo>
                  <a:pt x="165417" y="33400"/>
                </a:lnTo>
                <a:lnTo>
                  <a:pt x="165976" y="33273"/>
                </a:lnTo>
                <a:lnTo>
                  <a:pt x="166433" y="32892"/>
                </a:lnTo>
                <a:lnTo>
                  <a:pt x="166890" y="32130"/>
                </a:lnTo>
                <a:lnTo>
                  <a:pt x="166992" y="31876"/>
                </a:lnTo>
                <a:lnTo>
                  <a:pt x="166877" y="30352"/>
                </a:lnTo>
                <a:lnTo>
                  <a:pt x="166789" y="30098"/>
                </a:lnTo>
                <a:lnTo>
                  <a:pt x="166458" y="29717"/>
                </a:lnTo>
                <a:lnTo>
                  <a:pt x="165950" y="29463"/>
                </a:lnTo>
                <a:lnTo>
                  <a:pt x="165894" y="25780"/>
                </a:lnTo>
                <a:lnTo>
                  <a:pt x="165683" y="24383"/>
                </a:lnTo>
                <a:lnTo>
                  <a:pt x="165138" y="22605"/>
                </a:lnTo>
                <a:lnTo>
                  <a:pt x="165811" y="22097"/>
                </a:lnTo>
                <a:lnTo>
                  <a:pt x="166030" y="21550"/>
                </a:lnTo>
                <a:lnTo>
                  <a:pt x="166104" y="20954"/>
                </a:lnTo>
                <a:lnTo>
                  <a:pt x="164706" y="20954"/>
                </a:lnTo>
                <a:lnTo>
                  <a:pt x="163918" y="19303"/>
                </a:lnTo>
                <a:lnTo>
                  <a:pt x="165778" y="19303"/>
                </a:lnTo>
                <a:lnTo>
                  <a:pt x="165404" y="18668"/>
                </a:lnTo>
                <a:lnTo>
                  <a:pt x="164553" y="18033"/>
                </a:lnTo>
                <a:lnTo>
                  <a:pt x="163029" y="18033"/>
                </a:lnTo>
                <a:lnTo>
                  <a:pt x="162077" y="16636"/>
                </a:lnTo>
                <a:lnTo>
                  <a:pt x="160947" y="15366"/>
                </a:lnTo>
                <a:lnTo>
                  <a:pt x="157873" y="12826"/>
                </a:lnTo>
                <a:lnTo>
                  <a:pt x="156044" y="11683"/>
                </a:lnTo>
                <a:lnTo>
                  <a:pt x="154178" y="10921"/>
                </a:lnTo>
                <a:lnTo>
                  <a:pt x="154152" y="10413"/>
                </a:lnTo>
                <a:lnTo>
                  <a:pt x="153898" y="9905"/>
                </a:lnTo>
                <a:lnTo>
                  <a:pt x="153654" y="9651"/>
                </a:lnTo>
                <a:lnTo>
                  <a:pt x="150393" y="9651"/>
                </a:lnTo>
                <a:lnTo>
                  <a:pt x="148450" y="9143"/>
                </a:lnTo>
                <a:lnTo>
                  <a:pt x="146481" y="9016"/>
                </a:lnTo>
                <a:close/>
              </a:path>
              <a:path w="257809" h="114300">
                <a:moveTo>
                  <a:pt x="112812" y="45068"/>
                </a:moveTo>
                <a:lnTo>
                  <a:pt x="112585" y="45084"/>
                </a:lnTo>
                <a:lnTo>
                  <a:pt x="112828" y="45084"/>
                </a:lnTo>
                <a:close/>
              </a:path>
              <a:path w="257809" h="114300">
                <a:moveTo>
                  <a:pt x="110020" y="41655"/>
                </a:moveTo>
                <a:lnTo>
                  <a:pt x="109826" y="41821"/>
                </a:lnTo>
                <a:lnTo>
                  <a:pt x="111311" y="43560"/>
                </a:lnTo>
                <a:lnTo>
                  <a:pt x="112812" y="45068"/>
                </a:lnTo>
                <a:lnTo>
                  <a:pt x="114492" y="44948"/>
                </a:lnTo>
                <a:lnTo>
                  <a:pt x="112971" y="44304"/>
                </a:lnTo>
                <a:lnTo>
                  <a:pt x="110020" y="41655"/>
                </a:lnTo>
                <a:close/>
              </a:path>
              <a:path w="257809" h="114300">
                <a:moveTo>
                  <a:pt x="147167" y="41655"/>
                </a:moveTo>
                <a:lnTo>
                  <a:pt x="144163" y="44336"/>
                </a:lnTo>
                <a:lnTo>
                  <a:pt x="142694" y="44948"/>
                </a:lnTo>
                <a:lnTo>
                  <a:pt x="144374" y="45068"/>
                </a:lnTo>
                <a:lnTo>
                  <a:pt x="145998" y="43433"/>
                </a:lnTo>
                <a:lnTo>
                  <a:pt x="147361" y="41821"/>
                </a:lnTo>
                <a:lnTo>
                  <a:pt x="147167" y="41655"/>
                </a:lnTo>
                <a:close/>
              </a:path>
              <a:path w="257809" h="114300">
                <a:moveTo>
                  <a:pt x="109186" y="42370"/>
                </a:moveTo>
                <a:lnTo>
                  <a:pt x="107797" y="43560"/>
                </a:lnTo>
                <a:lnTo>
                  <a:pt x="105563" y="44926"/>
                </a:lnTo>
                <a:lnTo>
                  <a:pt x="107645" y="44649"/>
                </a:lnTo>
                <a:lnTo>
                  <a:pt x="108457" y="44068"/>
                </a:lnTo>
                <a:lnTo>
                  <a:pt x="109054" y="43433"/>
                </a:lnTo>
                <a:lnTo>
                  <a:pt x="109518" y="42794"/>
                </a:lnTo>
                <a:lnTo>
                  <a:pt x="109186" y="42370"/>
                </a:lnTo>
                <a:close/>
              </a:path>
              <a:path w="257809" h="114300">
                <a:moveTo>
                  <a:pt x="148001" y="42370"/>
                </a:moveTo>
                <a:lnTo>
                  <a:pt x="147694" y="42671"/>
                </a:lnTo>
                <a:lnTo>
                  <a:pt x="147685" y="42925"/>
                </a:lnTo>
                <a:lnTo>
                  <a:pt x="148729" y="44068"/>
                </a:lnTo>
                <a:lnTo>
                  <a:pt x="149541" y="44649"/>
                </a:lnTo>
                <a:lnTo>
                  <a:pt x="151624" y="44926"/>
                </a:lnTo>
                <a:lnTo>
                  <a:pt x="149390" y="43560"/>
                </a:lnTo>
                <a:lnTo>
                  <a:pt x="148001" y="42370"/>
                </a:lnTo>
                <a:close/>
              </a:path>
              <a:path w="257809" h="114300">
                <a:moveTo>
                  <a:pt x="110121" y="44195"/>
                </a:moveTo>
                <a:lnTo>
                  <a:pt x="109995" y="44336"/>
                </a:lnTo>
                <a:lnTo>
                  <a:pt x="110121" y="44195"/>
                </a:lnTo>
                <a:close/>
              </a:path>
              <a:path w="257809" h="114300">
                <a:moveTo>
                  <a:pt x="147065" y="44195"/>
                </a:moveTo>
                <a:lnTo>
                  <a:pt x="147192" y="44336"/>
                </a:lnTo>
                <a:lnTo>
                  <a:pt x="147065" y="44195"/>
                </a:lnTo>
                <a:close/>
              </a:path>
              <a:path w="257809" h="114300">
                <a:moveTo>
                  <a:pt x="147497" y="11429"/>
                </a:moveTo>
                <a:lnTo>
                  <a:pt x="109689" y="11429"/>
                </a:lnTo>
                <a:lnTo>
                  <a:pt x="102694" y="15874"/>
                </a:lnTo>
                <a:lnTo>
                  <a:pt x="99660" y="22605"/>
                </a:lnTo>
                <a:lnTo>
                  <a:pt x="99567" y="23113"/>
                </a:lnTo>
                <a:lnTo>
                  <a:pt x="100177" y="30352"/>
                </a:lnTo>
                <a:lnTo>
                  <a:pt x="100300" y="30987"/>
                </a:lnTo>
                <a:lnTo>
                  <a:pt x="104698" y="37972"/>
                </a:lnTo>
                <a:lnTo>
                  <a:pt x="109186" y="42370"/>
                </a:lnTo>
                <a:lnTo>
                  <a:pt x="109826" y="41821"/>
                </a:lnTo>
                <a:lnTo>
                  <a:pt x="106679" y="38099"/>
                </a:lnTo>
                <a:lnTo>
                  <a:pt x="106641" y="37845"/>
                </a:lnTo>
                <a:lnTo>
                  <a:pt x="105422" y="36702"/>
                </a:lnTo>
                <a:lnTo>
                  <a:pt x="104419" y="35432"/>
                </a:lnTo>
                <a:lnTo>
                  <a:pt x="105680" y="35432"/>
                </a:lnTo>
                <a:lnTo>
                  <a:pt x="105930" y="35305"/>
                </a:lnTo>
                <a:lnTo>
                  <a:pt x="106375" y="34670"/>
                </a:lnTo>
                <a:lnTo>
                  <a:pt x="106841" y="34670"/>
                </a:lnTo>
                <a:lnTo>
                  <a:pt x="106865" y="34162"/>
                </a:lnTo>
                <a:lnTo>
                  <a:pt x="103822" y="34162"/>
                </a:lnTo>
                <a:lnTo>
                  <a:pt x="103187" y="32765"/>
                </a:lnTo>
                <a:lnTo>
                  <a:pt x="104362" y="32257"/>
                </a:lnTo>
                <a:lnTo>
                  <a:pt x="102450" y="32257"/>
                </a:lnTo>
                <a:lnTo>
                  <a:pt x="101826" y="30733"/>
                </a:lnTo>
                <a:lnTo>
                  <a:pt x="101500" y="29717"/>
                </a:lnTo>
                <a:lnTo>
                  <a:pt x="101441" y="29463"/>
                </a:lnTo>
                <a:lnTo>
                  <a:pt x="100324" y="22097"/>
                </a:lnTo>
                <a:lnTo>
                  <a:pt x="100363" y="21550"/>
                </a:lnTo>
                <a:lnTo>
                  <a:pt x="103543" y="16128"/>
                </a:lnTo>
                <a:lnTo>
                  <a:pt x="109804" y="13715"/>
                </a:lnTo>
                <a:lnTo>
                  <a:pt x="111217" y="13715"/>
                </a:lnTo>
                <a:lnTo>
                  <a:pt x="111290" y="13461"/>
                </a:lnTo>
                <a:lnTo>
                  <a:pt x="114333" y="13461"/>
                </a:lnTo>
                <a:lnTo>
                  <a:pt x="114236" y="13207"/>
                </a:lnTo>
                <a:lnTo>
                  <a:pt x="113563" y="12699"/>
                </a:lnTo>
                <a:lnTo>
                  <a:pt x="116001" y="12318"/>
                </a:lnTo>
                <a:lnTo>
                  <a:pt x="118732" y="12191"/>
                </a:lnTo>
                <a:lnTo>
                  <a:pt x="148696" y="12191"/>
                </a:lnTo>
                <a:lnTo>
                  <a:pt x="147497" y="11429"/>
                </a:lnTo>
                <a:close/>
              </a:path>
              <a:path w="257809" h="114300">
                <a:moveTo>
                  <a:pt x="154088" y="35432"/>
                </a:moveTo>
                <a:lnTo>
                  <a:pt x="152768" y="35432"/>
                </a:lnTo>
                <a:lnTo>
                  <a:pt x="151765" y="36702"/>
                </a:lnTo>
                <a:lnTo>
                  <a:pt x="150545" y="37845"/>
                </a:lnTo>
                <a:lnTo>
                  <a:pt x="150507" y="38099"/>
                </a:lnTo>
                <a:lnTo>
                  <a:pt x="147361" y="41821"/>
                </a:lnTo>
                <a:lnTo>
                  <a:pt x="148001" y="42370"/>
                </a:lnTo>
                <a:lnTo>
                  <a:pt x="152488" y="37972"/>
                </a:lnTo>
                <a:lnTo>
                  <a:pt x="154088" y="35432"/>
                </a:lnTo>
                <a:close/>
              </a:path>
              <a:path w="257809" h="114300">
                <a:moveTo>
                  <a:pt x="132573" y="35432"/>
                </a:moveTo>
                <a:lnTo>
                  <a:pt x="130746" y="35432"/>
                </a:lnTo>
                <a:lnTo>
                  <a:pt x="130072" y="37464"/>
                </a:lnTo>
                <a:lnTo>
                  <a:pt x="129400" y="39115"/>
                </a:lnTo>
                <a:lnTo>
                  <a:pt x="128587" y="40639"/>
                </a:lnTo>
                <a:lnTo>
                  <a:pt x="130442" y="40639"/>
                </a:lnTo>
                <a:lnTo>
                  <a:pt x="132573" y="35432"/>
                </a:lnTo>
                <a:close/>
              </a:path>
              <a:path w="257809" h="114300">
                <a:moveTo>
                  <a:pt x="106773" y="36110"/>
                </a:moveTo>
                <a:lnTo>
                  <a:pt x="106690" y="37880"/>
                </a:lnTo>
                <a:lnTo>
                  <a:pt x="108064" y="38861"/>
                </a:lnTo>
                <a:lnTo>
                  <a:pt x="107275" y="37337"/>
                </a:lnTo>
                <a:lnTo>
                  <a:pt x="106773" y="36110"/>
                </a:lnTo>
                <a:close/>
              </a:path>
              <a:path w="257809" h="114300">
                <a:moveTo>
                  <a:pt x="150414" y="36110"/>
                </a:moveTo>
                <a:lnTo>
                  <a:pt x="149860" y="37464"/>
                </a:lnTo>
                <a:lnTo>
                  <a:pt x="149123" y="38861"/>
                </a:lnTo>
                <a:lnTo>
                  <a:pt x="150497" y="37880"/>
                </a:lnTo>
                <a:lnTo>
                  <a:pt x="150414" y="36110"/>
                </a:lnTo>
                <a:close/>
              </a:path>
              <a:path w="257809" h="114300">
                <a:moveTo>
                  <a:pt x="130746" y="35432"/>
                </a:moveTo>
                <a:lnTo>
                  <a:pt x="126441" y="35432"/>
                </a:lnTo>
                <a:lnTo>
                  <a:pt x="126695" y="35813"/>
                </a:lnTo>
                <a:lnTo>
                  <a:pt x="127393" y="36321"/>
                </a:lnTo>
                <a:lnTo>
                  <a:pt x="127889" y="36575"/>
                </a:lnTo>
                <a:lnTo>
                  <a:pt x="128435" y="36702"/>
                </a:lnTo>
                <a:lnTo>
                  <a:pt x="128917" y="36702"/>
                </a:lnTo>
                <a:lnTo>
                  <a:pt x="130746" y="35432"/>
                </a:lnTo>
                <a:close/>
              </a:path>
              <a:path w="257809" h="114300">
                <a:moveTo>
                  <a:pt x="106841" y="34670"/>
                </a:moveTo>
                <a:lnTo>
                  <a:pt x="106375" y="34670"/>
                </a:lnTo>
                <a:lnTo>
                  <a:pt x="106773" y="36110"/>
                </a:lnTo>
                <a:lnTo>
                  <a:pt x="106841" y="34670"/>
                </a:lnTo>
                <a:close/>
              </a:path>
              <a:path w="257809" h="114300">
                <a:moveTo>
                  <a:pt x="150418" y="18414"/>
                </a:moveTo>
                <a:lnTo>
                  <a:pt x="149915" y="20700"/>
                </a:lnTo>
                <a:lnTo>
                  <a:pt x="149802" y="23113"/>
                </a:lnTo>
                <a:lnTo>
                  <a:pt x="150414" y="36110"/>
                </a:lnTo>
                <a:lnTo>
                  <a:pt x="150812" y="34670"/>
                </a:lnTo>
                <a:lnTo>
                  <a:pt x="154567" y="34670"/>
                </a:lnTo>
                <a:lnTo>
                  <a:pt x="154887" y="34162"/>
                </a:lnTo>
                <a:lnTo>
                  <a:pt x="153365" y="34162"/>
                </a:lnTo>
                <a:lnTo>
                  <a:pt x="152069" y="33527"/>
                </a:lnTo>
                <a:lnTo>
                  <a:pt x="152539" y="32130"/>
                </a:lnTo>
                <a:lnTo>
                  <a:pt x="154673" y="32130"/>
                </a:lnTo>
                <a:lnTo>
                  <a:pt x="154470" y="31622"/>
                </a:lnTo>
                <a:lnTo>
                  <a:pt x="154287" y="30987"/>
                </a:lnTo>
                <a:lnTo>
                  <a:pt x="151422" y="30987"/>
                </a:lnTo>
                <a:lnTo>
                  <a:pt x="151506" y="29463"/>
                </a:lnTo>
                <a:lnTo>
                  <a:pt x="151515" y="28447"/>
                </a:lnTo>
                <a:lnTo>
                  <a:pt x="151244" y="26415"/>
                </a:lnTo>
                <a:lnTo>
                  <a:pt x="150558" y="24383"/>
                </a:lnTo>
                <a:lnTo>
                  <a:pt x="155021" y="24383"/>
                </a:lnTo>
                <a:lnTo>
                  <a:pt x="155134" y="23875"/>
                </a:lnTo>
                <a:lnTo>
                  <a:pt x="152488" y="23875"/>
                </a:lnTo>
                <a:lnTo>
                  <a:pt x="151790" y="22351"/>
                </a:lnTo>
                <a:lnTo>
                  <a:pt x="151886" y="21335"/>
                </a:lnTo>
                <a:lnTo>
                  <a:pt x="151980" y="20827"/>
                </a:lnTo>
                <a:lnTo>
                  <a:pt x="153250" y="20700"/>
                </a:lnTo>
                <a:lnTo>
                  <a:pt x="154760" y="20700"/>
                </a:lnTo>
                <a:lnTo>
                  <a:pt x="153873" y="18668"/>
                </a:lnTo>
                <a:lnTo>
                  <a:pt x="150418" y="18414"/>
                </a:lnTo>
                <a:close/>
              </a:path>
              <a:path w="257809" h="114300">
                <a:moveTo>
                  <a:pt x="105680" y="35432"/>
                </a:moveTo>
                <a:lnTo>
                  <a:pt x="104419" y="35432"/>
                </a:lnTo>
                <a:lnTo>
                  <a:pt x="105181" y="35686"/>
                </a:lnTo>
                <a:lnTo>
                  <a:pt x="105680" y="35432"/>
                </a:lnTo>
                <a:close/>
              </a:path>
              <a:path w="257809" h="114300">
                <a:moveTo>
                  <a:pt x="154567" y="34670"/>
                </a:moveTo>
                <a:lnTo>
                  <a:pt x="150812" y="34670"/>
                </a:lnTo>
                <a:lnTo>
                  <a:pt x="151257" y="35305"/>
                </a:lnTo>
                <a:lnTo>
                  <a:pt x="152006" y="35686"/>
                </a:lnTo>
                <a:lnTo>
                  <a:pt x="152768" y="35432"/>
                </a:lnTo>
                <a:lnTo>
                  <a:pt x="154088" y="35432"/>
                </a:lnTo>
                <a:lnTo>
                  <a:pt x="154567" y="34670"/>
                </a:lnTo>
                <a:close/>
              </a:path>
              <a:path w="257809" h="114300">
                <a:moveTo>
                  <a:pt x="130759" y="32638"/>
                </a:moveTo>
                <a:lnTo>
                  <a:pt x="129146" y="32638"/>
                </a:lnTo>
                <a:lnTo>
                  <a:pt x="129603" y="33146"/>
                </a:lnTo>
                <a:lnTo>
                  <a:pt x="129603" y="34289"/>
                </a:lnTo>
                <a:lnTo>
                  <a:pt x="129146" y="34670"/>
                </a:lnTo>
                <a:lnTo>
                  <a:pt x="132885" y="34670"/>
                </a:lnTo>
                <a:lnTo>
                  <a:pt x="133093" y="34162"/>
                </a:lnTo>
                <a:lnTo>
                  <a:pt x="131114" y="34162"/>
                </a:lnTo>
                <a:lnTo>
                  <a:pt x="131019" y="33273"/>
                </a:lnTo>
                <a:lnTo>
                  <a:pt x="130924" y="32892"/>
                </a:lnTo>
                <a:lnTo>
                  <a:pt x="130759" y="32638"/>
                </a:lnTo>
                <a:close/>
              </a:path>
              <a:path w="257809" h="114300">
                <a:moveTo>
                  <a:pt x="106960" y="32130"/>
                </a:moveTo>
                <a:lnTo>
                  <a:pt x="104647" y="32130"/>
                </a:lnTo>
                <a:lnTo>
                  <a:pt x="105105" y="33527"/>
                </a:lnTo>
                <a:lnTo>
                  <a:pt x="103822" y="34162"/>
                </a:lnTo>
                <a:lnTo>
                  <a:pt x="106865" y="34162"/>
                </a:lnTo>
                <a:lnTo>
                  <a:pt x="106960" y="32130"/>
                </a:lnTo>
                <a:close/>
              </a:path>
              <a:path w="257809" h="114300">
                <a:moveTo>
                  <a:pt x="129171" y="31495"/>
                </a:moveTo>
                <a:lnTo>
                  <a:pt x="128015" y="31495"/>
                </a:lnTo>
                <a:lnTo>
                  <a:pt x="127469" y="31622"/>
                </a:lnTo>
                <a:lnTo>
                  <a:pt x="126593" y="32384"/>
                </a:lnTo>
                <a:lnTo>
                  <a:pt x="126263" y="32892"/>
                </a:lnTo>
                <a:lnTo>
                  <a:pt x="126199" y="33146"/>
                </a:lnTo>
                <a:lnTo>
                  <a:pt x="126072" y="34162"/>
                </a:lnTo>
                <a:lnTo>
                  <a:pt x="127584" y="34162"/>
                </a:lnTo>
                <a:lnTo>
                  <a:pt x="127584" y="33146"/>
                </a:lnTo>
                <a:lnTo>
                  <a:pt x="128028" y="32638"/>
                </a:lnTo>
                <a:lnTo>
                  <a:pt x="130759" y="32638"/>
                </a:lnTo>
                <a:lnTo>
                  <a:pt x="130594" y="32384"/>
                </a:lnTo>
                <a:lnTo>
                  <a:pt x="129717" y="31622"/>
                </a:lnTo>
                <a:lnTo>
                  <a:pt x="129171" y="31495"/>
                </a:lnTo>
                <a:close/>
              </a:path>
              <a:path w="257809" h="114300">
                <a:moveTo>
                  <a:pt x="141127" y="13715"/>
                </a:moveTo>
                <a:lnTo>
                  <a:pt x="131813" y="13715"/>
                </a:lnTo>
                <a:lnTo>
                  <a:pt x="132562" y="13842"/>
                </a:lnTo>
                <a:lnTo>
                  <a:pt x="135582" y="18795"/>
                </a:lnTo>
                <a:lnTo>
                  <a:pt x="135658" y="19303"/>
                </a:lnTo>
                <a:lnTo>
                  <a:pt x="131114" y="34162"/>
                </a:lnTo>
                <a:lnTo>
                  <a:pt x="133093" y="34162"/>
                </a:lnTo>
                <a:lnTo>
                  <a:pt x="135432" y="28447"/>
                </a:lnTo>
                <a:lnTo>
                  <a:pt x="137718" y="19303"/>
                </a:lnTo>
                <a:lnTo>
                  <a:pt x="137763" y="18668"/>
                </a:lnTo>
                <a:lnTo>
                  <a:pt x="134708" y="13969"/>
                </a:lnTo>
                <a:lnTo>
                  <a:pt x="141551" y="13969"/>
                </a:lnTo>
                <a:lnTo>
                  <a:pt x="141127" y="13715"/>
                </a:lnTo>
                <a:close/>
              </a:path>
              <a:path w="257809" h="114300">
                <a:moveTo>
                  <a:pt x="154673" y="32130"/>
                </a:moveTo>
                <a:lnTo>
                  <a:pt x="152539" y="32130"/>
                </a:lnTo>
                <a:lnTo>
                  <a:pt x="154000" y="32765"/>
                </a:lnTo>
                <a:lnTo>
                  <a:pt x="153365" y="34162"/>
                </a:lnTo>
                <a:lnTo>
                  <a:pt x="154887" y="34162"/>
                </a:lnTo>
                <a:lnTo>
                  <a:pt x="156087" y="32257"/>
                </a:lnTo>
                <a:lnTo>
                  <a:pt x="154724" y="32257"/>
                </a:lnTo>
                <a:close/>
              </a:path>
              <a:path w="257809" h="114300">
                <a:moveTo>
                  <a:pt x="104444" y="30352"/>
                </a:moveTo>
                <a:lnTo>
                  <a:pt x="102933" y="30860"/>
                </a:lnTo>
                <a:lnTo>
                  <a:pt x="102715" y="31622"/>
                </a:lnTo>
                <a:lnTo>
                  <a:pt x="102450" y="32257"/>
                </a:lnTo>
                <a:lnTo>
                  <a:pt x="104362" y="32257"/>
                </a:lnTo>
                <a:lnTo>
                  <a:pt x="104647" y="32130"/>
                </a:lnTo>
                <a:lnTo>
                  <a:pt x="106960" y="32130"/>
                </a:lnTo>
                <a:lnTo>
                  <a:pt x="107014" y="30987"/>
                </a:lnTo>
                <a:lnTo>
                  <a:pt x="105765" y="30987"/>
                </a:lnTo>
                <a:lnTo>
                  <a:pt x="105206" y="30479"/>
                </a:lnTo>
                <a:lnTo>
                  <a:pt x="104444" y="30352"/>
                </a:lnTo>
                <a:close/>
              </a:path>
              <a:path w="257809" h="114300">
                <a:moveTo>
                  <a:pt x="151095" y="13715"/>
                </a:moveTo>
                <a:lnTo>
                  <a:pt x="147383" y="13715"/>
                </a:lnTo>
                <a:lnTo>
                  <a:pt x="153644" y="16128"/>
                </a:lnTo>
                <a:lnTo>
                  <a:pt x="156823" y="21550"/>
                </a:lnTo>
                <a:lnTo>
                  <a:pt x="156863" y="22097"/>
                </a:lnTo>
                <a:lnTo>
                  <a:pt x="155746" y="29463"/>
                </a:lnTo>
                <a:lnTo>
                  <a:pt x="155361" y="30733"/>
                </a:lnTo>
                <a:lnTo>
                  <a:pt x="154724" y="32257"/>
                </a:lnTo>
                <a:lnTo>
                  <a:pt x="156087" y="32257"/>
                </a:lnTo>
                <a:lnTo>
                  <a:pt x="156886" y="30987"/>
                </a:lnTo>
                <a:lnTo>
                  <a:pt x="157009" y="30352"/>
                </a:lnTo>
                <a:lnTo>
                  <a:pt x="157620" y="23113"/>
                </a:lnTo>
                <a:lnTo>
                  <a:pt x="157527" y="22605"/>
                </a:lnTo>
                <a:lnTo>
                  <a:pt x="154492" y="15874"/>
                </a:lnTo>
                <a:lnTo>
                  <a:pt x="151095" y="13715"/>
                </a:lnTo>
                <a:close/>
              </a:path>
              <a:path w="257809" h="114300">
                <a:moveTo>
                  <a:pt x="107325" y="24383"/>
                </a:moveTo>
                <a:lnTo>
                  <a:pt x="106629" y="24383"/>
                </a:lnTo>
                <a:lnTo>
                  <a:pt x="105943" y="26415"/>
                </a:lnTo>
                <a:lnTo>
                  <a:pt x="105661" y="28447"/>
                </a:lnTo>
                <a:lnTo>
                  <a:pt x="105672" y="29463"/>
                </a:lnTo>
                <a:lnTo>
                  <a:pt x="105765" y="30987"/>
                </a:lnTo>
                <a:lnTo>
                  <a:pt x="107014" y="30987"/>
                </a:lnTo>
                <a:lnTo>
                  <a:pt x="107325" y="24383"/>
                </a:lnTo>
                <a:close/>
              </a:path>
              <a:path w="257809" h="114300">
                <a:moveTo>
                  <a:pt x="152742" y="30352"/>
                </a:moveTo>
                <a:lnTo>
                  <a:pt x="151968" y="30479"/>
                </a:lnTo>
                <a:lnTo>
                  <a:pt x="151422" y="30987"/>
                </a:lnTo>
                <a:lnTo>
                  <a:pt x="154287" y="30987"/>
                </a:lnTo>
                <a:lnTo>
                  <a:pt x="154254" y="30860"/>
                </a:lnTo>
                <a:lnTo>
                  <a:pt x="152742" y="30352"/>
                </a:lnTo>
                <a:close/>
              </a:path>
              <a:path w="257809" h="114300">
                <a:moveTo>
                  <a:pt x="129311" y="20700"/>
                </a:moveTo>
                <a:lnTo>
                  <a:pt x="127876" y="20700"/>
                </a:lnTo>
                <a:lnTo>
                  <a:pt x="127190" y="20954"/>
                </a:lnTo>
                <a:lnTo>
                  <a:pt x="125374" y="24383"/>
                </a:lnTo>
                <a:lnTo>
                  <a:pt x="125501" y="25018"/>
                </a:lnTo>
                <a:lnTo>
                  <a:pt x="126377" y="26415"/>
                </a:lnTo>
                <a:lnTo>
                  <a:pt x="127076" y="26923"/>
                </a:lnTo>
                <a:lnTo>
                  <a:pt x="128054" y="27177"/>
                </a:lnTo>
                <a:lnTo>
                  <a:pt x="128485" y="27177"/>
                </a:lnTo>
                <a:lnTo>
                  <a:pt x="130111" y="26923"/>
                </a:lnTo>
                <a:lnTo>
                  <a:pt x="130809" y="26415"/>
                </a:lnTo>
                <a:lnTo>
                  <a:pt x="131686" y="25018"/>
                </a:lnTo>
                <a:lnTo>
                  <a:pt x="131737" y="24764"/>
                </a:lnTo>
                <a:lnTo>
                  <a:pt x="128587" y="24764"/>
                </a:lnTo>
                <a:lnTo>
                  <a:pt x="128104" y="24637"/>
                </a:lnTo>
                <a:lnTo>
                  <a:pt x="127863" y="24510"/>
                </a:lnTo>
                <a:lnTo>
                  <a:pt x="127635" y="24129"/>
                </a:lnTo>
                <a:lnTo>
                  <a:pt x="127527" y="23875"/>
                </a:lnTo>
                <a:lnTo>
                  <a:pt x="127622" y="23113"/>
                </a:lnTo>
                <a:lnTo>
                  <a:pt x="128130" y="22605"/>
                </a:lnTo>
                <a:lnTo>
                  <a:pt x="128358" y="22478"/>
                </a:lnTo>
                <a:lnTo>
                  <a:pt x="131508" y="22478"/>
                </a:lnTo>
                <a:lnTo>
                  <a:pt x="131089" y="21843"/>
                </a:lnTo>
                <a:lnTo>
                  <a:pt x="129997" y="20954"/>
                </a:lnTo>
                <a:lnTo>
                  <a:pt x="129311" y="20700"/>
                </a:lnTo>
                <a:close/>
              </a:path>
              <a:path w="257809" h="114300">
                <a:moveTo>
                  <a:pt x="106768" y="18414"/>
                </a:moveTo>
                <a:lnTo>
                  <a:pt x="103314" y="18668"/>
                </a:lnTo>
                <a:lnTo>
                  <a:pt x="101953" y="21716"/>
                </a:lnTo>
                <a:lnTo>
                  <a:pt x="101885" y="23113"/>
                </a:lnTo>
                <a:lnTo>
                  <a:pt x="102476" y="25780"/>
                </a:lnTo>
                <a:lnTo>
                  <a:pt x="105092" y="26161"/>
                </a:lnTo>
                <a:lnTo>
                  <a:pt x="106629" y="24383"/>
                </a:lnTo>
                <a:lnTo>
                  <a:pt x="107325" y="24383"/>
                </a:lnTo>
                <a:lnTo>
                  <a:pt x="107349" y="23875"/>
                </a:lnTo>
                <a:lnTo>
                  <a:pt x="104686" y="23875"/>
                </a:lnTo>
                <a:lnTo>
                  <a:pt x="103708" y="23748"/>
                </a:lnTo>
                <a:lnTo>
                  <a:pt x="103393" y="22732"/>
                </a:lnTo>
                <a:lnTo>
                  <a:pt x="103466" y="21716"/>
                </a:lnTo>
                <a:lnTo>
                  <a:pt x="103936" y="20700"/>
                </a:lnTo>
                <a:lnTo>
                  <a:pt x="107271" y="20700"/>
                </a:lnTo>
                <a:lnTo>
                  <a:pt x="106768" y="18414"/>
                </a:lnTo>
                <a:close/>
              </a:path>
              <a:path w="257809" h="114300">
                <a:moveTo>
                  <a:pt x="155021" y="24383"/>
                </a:moveTo>
                <a:lnTo>
                  <a:pt x="150558" y="24383"/>
                </a:lnTo>
                <a:lnTo>
                  <a:pt x="152095" y="26161"/>
                </a:lnTo>
                <a:lnTo>
                  <a:pt x="154711" y="25780"/>
                </a:lnTo>
                <a:lnTo>
                  <a:pt x="155021" y="24383"/>
                </a:lnTo>
                <a:close/>
              </a:path>
              <a:path w="257809" h="114300">
                <a:moveTo>
                  <a:pt x="131508" y="22478"/>
                </a:moveTo>
                <a:lnTo>
                  <a:pt x="128828" y="22478"/>
                </a:lnTo>
                <a:lnTo>
                  <a:pt x="129044" y="22605"/>
                </a:lnTo>
                <a:lnTo>
                  <a:pt x="129565" y="23113"/>
                </a:lnTo>
                <a:lnTo>
                  <a:pt x="128587" y="24764"/>
                </a:lnTo>
                <a:lnTo>
                  <a:pt x="131737" y="24764"/>
                </a:lnTo>
                <a:lnTo>
                  <a:pt x="131645" y="23113"/>
                </a:lnTo>
                <a:lnTo>
                  <a:pt x="131508" y="22478"/>
                </a:lnTo>
                <a:close/>
              </a:path>
              <a:path w="257809" h="114300">
                <a:moveTo>
                  <a:pt x="107271" y="20700"/>
                </a:moveTo>
                <a:lnTo>
                  <a:pt x="103936" y="20700"/>
                </a:lnTo>
                <a:lnTo>
                  <a:pt x="105194" y="20827"/>
                </a:lnTo>
                <a:lnTo>
                  <a:pt x="105295" y="21335"/>
                </a:lnTo>
                <a:lnTo>
                  <a:pt x="105397" y="22351"/>
                </a:lnTo>
                <a:lnTo>
                  <a:pt x="104686" y="23875"/>
                </a:lnTo>
                <a:lnTo>
                  <a:pt x="107349" y="23875"/>
                </a:lnTo>
                <a:lnTo>
                  <a:pt x="107271" y="20700"/>
                </a:lnTo>
                <a:close/>
              </a:path>
              <a:path w="257809" h="114300">
                <a:moveTo>
                  <a:pt x="154760" y="20700"/>
                </a:moveTo>
                <a:lnTo>
                  <a:pt x="153250" y="20700"/>
                </a:lnTo>
                <a:lnTo>
                  <a:pt x="153694" y="21716"/>
                </a:lnTo>
                <a:lnTo>
                  <a:pt x="153791" y="22732"/>
                </a:lnTo>
                <a:lnTo>
                  <a:pt x="153466" y="23748"/>
                </a:lnTo>
                <a:lnTo>
                  <a:pt x="152488" y="23875"/>
                </a:lnTo>
                <a:lnTo>
                  <a:pt x="155134" y="23875"/>
                </a:lnTo>
                <a:lnTo>
                  <a:pt x="155301" y="23113"/>
                </a:lnTo>
                <a:lnTo>
                  <a:pt x="155234" y="21716"/>
                </a:lnTo>
                <a:lnTo>
                  <a:pt x="154760" y="20700"/>
                </a:lnTo>
                <a:close/>
              </a:path>
              <a:path w="257809" h="114300">
                <a:moveTo>
                  <a:pt x="108826" y="19662"/>
                </a:moveTo>
                <a:lnTo>
                  <a:pt x="107492" y="20827"/>
                </a:lnTo>
                <a:lnTo>
                  <a:pt x="107467" y="22224"/>
                </a:lnTo>
                <a:lnTo>
                  <a:pt x="108432" y="20192"/>
                </a:lnTo>
                <a:lnTo>
                  <a:pt x="108826" y="19662"/>
                </a:lnTo>
                <a:close/>
              </a:path>
              <a:path w="257809" h="114300">
                <a:moveTo>
                  <a:pt x="148360" y="19662"/>
                </a:moveTo>
                <a:lnTo>
                  <a:pt x="148755" y="20192"/>
                </a:lnTo>
                <a:lnTo>
                  <a:pt x="149720" y="22224"/>
                </a:lnTo>
                <a:lnTo>
                  <a:pt x="149694" y="20827"/>
                </a:lnTo>
                <a:lnTo>
                  <a:pt x="148360" y="19662"/>
                </a:lnTo>
                <a:close/>
              </a:path>
              <a:path w="257809" h="114300">
                <a:moveTo>
                  <a:pt x="96800" y="19303"/>
                </a:moveTo>
                <a:lnTo>
                  <a:pt x="93268" y="19303"/>
                </a:lnTo>
                <a:lnTo>
                  <a:pt x="92481" y="20954"/>
                </a:lnTo>
                <a:lnTo>
                  <a:pt x="95851" y="20954"/>
                </a:lnTo>
                <a:lnTo>
                  <a:pt x="96800" y="19303"/>
                </a:lnTo>
                <a:close/>
              </a:path>
              <a:path w="257809" h="114300">
                <a:moveTo>
                  <a:pt x="165778" y="19303"/>
                </a:moveTo>
                <a:lnTo>
                  <a:pt x="163918" y="19303"/>
                </a:lnTo>
                <a:lnTo>
                  <a:pt x="164452" y="19430"/>
                </a:lnTo>
                <a:lnTo>
                  <a:pt x="164719" y="20065"/>
                </a:lnTo>
                <a:lnTo>
                  <a:pt x="164706" y="20954"/>
                </a:lnTo>
                <a:lnTo>
                  <a:pt x="166104" y="20954"/>
                </a:lnTo>
                <a:lnTo>
                  <a:pt x="166077" y="20065"/>
                </a:lnTo>
                <a:lnTo>
                  <a:pt x="165964" y="19662"/>
                </a:lnTo>
                <a:lnTo>
                  <a:pt x="165778" y="19303"/>
                </a:lnTo>
                <a:close/>
              </a:path>
              <a:path w="257809" h="114300">
                <a:moveTo>
                  <a:pt x="111217" y="13715"/>
                </a:moveTo>
                <a:lnTo>
                  <a:pt x="109804" y="13715"/>
                </a:lnTo>
                <a:lnTo>
                  <a:pt x="109677" y="14350"/>
                </a:lnTo>
                <a:lnTo>
                  <a:pt x="109597" y="15620"/>
                </a:lnTo>
                <a:lnTo>
                  <a:pt x="110108" y="16509"/>
                </a:lnTo>
                <a:lnTo>
                  <a:pt x="110680" y="16890"/>
                </a:lnTo>
                <a:lnTo>
                  <a:pt x="111379" y="16890"/>
                </a:lnTo>
                <a:lnTo>
                  <a:pt x="109753" y="18414"/>
                </a:lnTo>
                <a:lnTo>
                  <a:pt x="108826" y="19662"/>
                </a:lnTo>
                <a:lnTo>
                  <a:pt x="113742" y="15366"/>
                </a:lnTo>
                <a:lnTo>
                  <a:pt x="110705" y="15366"/>
                </a:lnTo>
                <a:lnTo>
                  <a:pt x="111217" y="13715"/>
                </a:lnTo>
                <a:close/>
              </a:path>
              <a:path w="257809" h="114300">
                <a:moveTo>
                  <a:pt x="141551" y="13969"/>
                </a:moveTo>
                <a:lnTo>
                  <a:pt x="134708" y="13969"/>
                </a:lnTo>
                <a:lnTo>
                  <a:pt x="143154" y="15112"/>
                </a:lnTo>
                <a:lnTo>
                  <a:pt x="148360" y="19662"/>
                </a:lnTo>
                <a:lnTo>
                  <a:pt x="147434" y="18414"/>
                </a:lnTo>
                <a:lnTo>
                  <a:pt x="145808" y="16890"/>
                </a:lnTo>
                <a:lnTo>
                  <a:pt x="146507" y="16890"/>
                </a:lnTo>
                <a:lnTo>
                  <a:pt x="147078" y="16509"/>
                </a:lnTo>
                <a:lnTo>
                  <a:pt x="147589" y="15620"/>
                </a:lnTo>
                <a:lnTo>
                  <a:pt x="147669" y="15366"/>
                </a:lnTo>
                <a:lnTo>
                  <a:pt x="146481" y="15366"/>
                </a:lnTo>
                <a:lnTo>
                  <a:pt x="145110" y="15112"/>
                </a:lnTo>
                <a:lnTo>
                  <a:pt x="144950" y="14731"/>
                </a:lnTo>
                <a:lnTo>
                  <a:pt x="142824" y="14731"/>
                </a:lnTo>
                <a:lnTo>
                  <a:pt x="141551" y="13969"/>
                </a:lnTo>
                <a:close/>
              </a:path>
              <a:path w="257809" h="114300">
                <a:moveTo>
                  <a:pt x="130251" y="13715"/>
                </a:moveTo>
                <a:lnTo>
                  <a:pt x="126936" y="13715"/>
                </a:lnTo>
                <a:lnTo>
                  <a:pt x="126441" y="14350"/>
                </a:lnTo>
                <a:lnTo>
                  <a:pt x="126182" y="15112"/>
                </a:lnTo>
                <a:lnTo>
                  <a:pt x="126080" y="16128"/>
                </a:lnTo>
                <a:lnTo>
                  <a:pt x="126187" y="16890"/>
                </a:lnTo>
                <a:lnTo>
                  <a:pt x="126530" y="17398"/>
                </a:lnTo>
                <a:lnTo>
                  <a:pt x="127431" y="18033"/>
                </a:lnTo>
                <a:lnTo>
                  <a:pt x="127990" y="18287"/>
                </a:lnTo>
                <a:lnTo>
                  <a:pt x="129184" y="18287"/>
                </a:lnTo>
                <a:lnTo>
                  <a:pt x="129755" y="18033"/>
                </a:lnTo>
                <a:lnTo>
                  <a:pt x="130657" y="17398"/>
                </a:lnTo>
                <a:lnTo>
                  <a:pt x="131000" y="16890"/>
                </a:lnTo>
                <a:lnTo>
                  <a:pt x="131036" y="16636"/>
                </a:lnTo>
                <a:lnTo>
                  <a:pt x="127838" y="16636"/>
                </a:lnTo>
                <a:lnTo>
                  <a:pt x="126961" y="15620"/>
                </a:lnTo>
                <a:lnTo>
                  <a:pt x="127812" y="14604"/>
                </a:lnTo>
                <a:lnTo>
                  <a:pt x="128092" y="14477"/>
                </a:lnTo>
                <a:lnTo>
                  <a:pt x="128536" y="14350"/>
                </a:lnTo>
                <a:lnTo>
                  <a:pt x="130746" y="14350"/>
                </a:lnTo>
                <a:lnTo>
                  <a:pt x="130251" y="13715"/>
                </a:lnTo>
                <a:close/>
              </a:path>
              <a:path w="257809" h="114300">
                <a:moveTo>
                  <a:pt x="105117" y="8762"/>
                </a:moveTo>
                <a:lnTo>
                  <a:pt x="103898" y="9270"/>
                </a:lnTo>
                <a:lnTo>
                  <a:pt x="103289" y="9905"/>
                </a:lnTo>
                <a:lnTo>
                  <a:pt x="103022" y="10413"/>
                </a:lnTo>
                <a:lnTo>
                  <a:pt x="103009" y="10921"/>
                </a:lnTo>
                <a:lnTo>
                  <a:pt x="101142" y="11683"/>
                </a:lnTo>
                <a:lnTo>
                  <a:pt x="99313" y="12826"/>
                </a:lnTo>
                <a:lnTo>
                  <a:pt x="96240" y="15366"/>
                </a:lnTo>
                <a:lnTo>
                  <a:pt x="95097" y="16636"/>
                </a:lnTo>
                <a:lnTo>
                  <a:pt x="94157" y="18033"/>
                </a:lnTo>
                <a:lnTo>
                  <a:pt x="97529" y="18033"/>
                </a:lnTo>
                <a:lnTo>
                  <a:pt x="102890" y="13842"/>
                </a:lnTo>
                <a:lnTo>
                  <a:pt x="109689" y="11429"/>
                </a:lnTo>
                <a:lnTo>
                  <a:pt x="125920" y="11429"/>
                </a:lnTo>
                <a:lnTo>
                  <a:pt x="121564" y="10159"/>
                </a:lnTo>
                <a:lnTo>
                  <a:pt x="119583" y="9651"/>
                </a:lnTo>
                <a:lnTo>
                  <a:pt x="106781" y="9651"/>
                </a:lnTo>
                <a:lnTo>
                  <a:pt x="106425" y="9143"/>
                </a:lnTo>
                <a:lnTo>
                  <a:pt x="105956" y="8889"/>
                </a:lnTo>
                <a:lnTo>
                  <a:pt x="105117" y="8762"/>
                </a:lnTo>
                <a:close/>
              </a:path>
              <a:path w="257809" h="114300">
                <a:moveTo>
                  <a:pt x="163855" y="17779"/>
                </a:moveTo>
                <a:lnTo>
                  <a:pt x="163029" y="18033"/>
                </a:lnTo>
                <a:lnTo>
                  <a:pt x="164553" y="18033"/>
                </a:lnTo>
                <a:lnTo>
                  <a:pt x="163855" y="17779"/>
                </a:lnTo>
                <a:close/>
              </a:path>
              <a:path w="257809" h="114300">
                <a:moveTo>
                  <a:pt x="130746" y="14350"/>
                </a:moveTo>
                <a:lnTo>
                  <a:pt x="128587" y="14350"/>
                </a:lnTo>
                <a:lnTo>
                  <a:pt x="129095" y="14477"/>
                </a:lnTo>
                <a:lnTo>
                  <a:pt x="129374" y="14604"/>
                </a:lnTo>
                <a:lnTo>
                  <a:pt x="130225" y="15620"/>
                </a:lnTo>
                <a:lnTo>
                  <a:pt x="129349" y="16636"/>
                </a:lnTo>
                <a:lnTo>
                  <a:pt x="131036" y="16636"/>
                </a:lnTo>
                <a:lnTo>
                  <a:pt x="131142" y="15874"/>
                </a:lnTo>
                <a:lnTo>
                  <a:pt x="131091" y="15366"/>
                </a:lnTo>
                <a:lnTo>
                  <a:pt x="130746" y="14350"/>
                </a:lnTo>
                <a:close/>
              </a:path>
              <a:path w="257809" h="114300">
                <a:moveTo>
                  <a:pt x="114333" y="13461"/>
                </a:moveTo>
                <a:lnTo>
                  <a:pt x="111290" y="13461"/>
                </a:lnTo>
                <a:lnTo>
                  <a:pt x="112661" y="13715"/>
                </a:lnTo>
                <a:lnTo>
                  <a:pt x="112077" y="15112"/>
                </a:lnTo>
                <a:lnTo>
                  <a:pt x="110705" y="15366"/>
                </a:lnTo>
                <a:lnTo>
                  <a:pt x="113742" y="15366"/>
                </a:lnTo>
                <a:lnTo>
                  <a:pt x="114033" y="15112"/>
                </a:lnTo>
                <a:lnTo>
                  <a:pt x="116848" y="14731"/>
                </a:lnTo>
                <a:lnTo>
                  <a:pt x="114363" y="14731"/>
                </a:lnTo>
                <a:lnTo>
                  <a:pt x="114446" y="14350"/>
                </a:lnTo>
                <a:lnTo>
                  <a:pt x="114333" y="13461"/>
                </a:lnTo>
                <a:close/>
              </a:path>
              <a:path w="257809" h="114300">
                <a:moveTo>
                  <a:pt x="150695" y="13461"/>
                </a:moveTo>
                <a:lnTo>
                  <a:pt x="145897" y="13461"/>
                </a:lnTo>
                <a:lnTo>
                  <a:pt x="146481" y="15366"/>
                </a:lnTo>
                <a:lnTo>
                  <a:pt x="147669" y="15366"/>
                </a:lnTo>
                <a:lnTo>
                  <a:pt x="147574" y="14604"/>
                </a:lnTo>
                <a:lnTo>
                  <a:pt x="147383" y="13715"/>
                </a:lnTo>
                <a:lnTo>
                  <a:pt x="151095" y="13715"/>
                </a:lnTo>
                <a:lnTo>
                  <a:pt x="150695" y="13461"/>
                </a:lnTo>
                <a:close/>
              </a:path>
              <a:path w="257809" h="114300">
                <a:moveTo>
                  <a:pt x="138455" y="12191"/>
                </a:moveTo>
                <a:lnTo>
                  <a:pt x="118732" y="12191"/>
                </a:lnTo>
                <a:lnTo>
                  <a:pt x="121577" y="12445"/>
                </a:lnTo>
                <a:lnTo>
                  <a:pt x="118922" y="12699"/>
                </a:lnTo>
                <a:lnTo>
                  <a:pt x="116484" y="13461"/>
                </a:lnTo>
                <a:lnTo>
                  <a:pt x="114363" y="14731"/>
                </a:lnTo>
                <a:lnTo>
                  <a:pt x="116848" y="14731"/>
                </a:lnTo>
                <a:lnTo>
                  <a:pt x="122478" y="13969"/>
                </a:lnTo>
                <a:lnTo>
                  <a:pt x="124547" y="13969"/>
                </a:lnTo>
                <a:lnTo>
                  <a:pt x="125374" y="13715"/>
                </a:lnTo>
                <a:lnTo>
                  <a:pt x="141127" y="13715"/>
                </a:lnTo>
                <a:lnTo>
                  <a:pt x="140703" y="13461"/>
                </a:lnTo>
                <a:lnTo>
                  <a:pt x="138252" y="12699"/>
                </a:lnTo>
                <a:lnTo>
                  <a:pt x="135610" y="12445"/>
                </a:lnTo>
                <a:lnTo>
                  <a:pt x="138455" y="12191"/>
                </a:lnTo>
                <a:close/>
              </a:path>
              <a:path w="257809" h="114300">
                <a:moveTo>
                  <a:pt x="148696" y="12191"/>
                </a:moveTo>
                <a:lnTo>
                  <a:pt x="138455" y="12191"/>
                </a:lnTo>
                <a:lnTo>
                  <a:pt x="141173" y="12318"/>
                </a:lnTo>
                <a:lnTo>
                  <a:pt x="143624" y="12699"/>
                </a:lnTo>
                <a:lnTo>
                  <a:pt x="142951" y="13207"/>
                </a:lnTo>
                <a:lnTo>
                  <a:pt x="142853" y="13461"/>
                </a:lnTo>
                <a:lnTo>
                  <a:pt x="142741" y="14350"/>
                </a:lnTo>
                <a:lnTo>
                  <a:pt x="142824" y="14731"/>
                </a:lnTo>
                <a:lnTo>
                  <a:pt x="144950" y="14731"/>
                </a:lnTo>
                <a:lnTo>
                  <a:pt x="144526" y="13715"/>
                </a:lnTo>
                <a:lnTo>
                  <a:pt x="145897" y="13461"/>
                </a:lnTo>
                <a:lnTo>
                  <a:pt x="150695" y="13461"/>
                </a:lnTo>
                <a:lnTo>
                  <a:pt x="148696" y="12191"/>
                </a:lnTo>
                <a:close/>
              </a:path>
              <a:path w="257809" h="114300">
                <a:moveTo>
                  <a:pt x="127881" y="7111"/>
                </a:moveTo>
                <a:lnTo>
                  <a:pt x="126568" y="7111"/>
                </a:lnTo>
                <a:lnTo>
                  <a:pt x="126034" y="11429"/>
                </a:lnTo>
                <a:lnTo>
                  <a:pt x="131152" y="11429"/>
                </a:lnTo>
                <a:lnTo>
                  <a:pt x="131121" y="11175"/>
                </a:lnTo>
                <a:lnTo>
                  <a:pt x="127419" y="11175"/>
                </a:lnTo>
                <a:lnTo>
                  <a:pt x="127881" y="7111"/>
                </a:lnTo>
                <a:close/>
              </a:path>
              <a:path w="257809" h="114300">
                <a:moveTo>
                  <a:pt x="129413" y="5841"/>
                </a:moveTo>
                <a:lnTo>
                  <a:pt x="129358" y="7619"/>
                </a:lnTo>
                <a:lnTo>
                  <a:pt x="129768" y="11175"/>
                </a:lnTo>
                <a:lnTo>
                  <a:pt x="131121" y="11175"/>
                </a:lnTo>
                <a:lnTo>
                  <a:pt x="130619" y="7111"/>
                </a:lnTo>
                <a:lnTo>
                  <a:pt x="133477" y="7111"/>
                </a:lnTo>
                <a:lnTo>
                  <a:pt x="133502" y="5968"/>
                </a:lnTo>
                <a:lnTo>
                  <a:pt x="130124" y="5968"/>
                </a:lnTo>
                <a:lnTo>
                  <a:pt x="129413" y="5841"/>
                </a:lnTo>
                <a:close/>
              </a:path>
              <a:path w="257809" h="114300">
                <a:moveTo>
                  <a:pt x="117106" y="9016"/>
                </a:moveTo>
                <a:lnTo>
                  <a:pt x="110705" y="9016"/>
                </a:lnTo>
                <a:lnTo>
                  <a:pt x="108737" y="9143"/>
                </a:lnTo>
                <a:lnTo>
                  <a:pt x="106781" y="9651"/>
                </a:lnTo>
                <a:lnTo>
                  <a:pt x="119583" y="9651"/>
                </a:lnTo>
                <a:lnTo>
                  <a:pt x="117106" y="9016"/>
                </a:lnTo>
                <a:close/>
              </a:path>
              <a:path w="257809" h="114300">
                <a:moveTo>
                  <a:pt x="152069" y="8762"/>
                </a:moveTo>
                <a:lnTo>
                  <a:pt x="151231" y="8889"/>
                </a:lnTo>
                <a:lnTo>
                  <a:pt x="150761" y="9143"/>
                </a:lnTo>
                <a:lnTo>
                  <a:pt x="150393" y="9651"/>
                </a:lnTo>
                <a:lnTo>
                  <a:pt x="153654" y="9651"/>
                </a:lnTo>
                <a:lnTo>
                  <a:pt x="153289" y="9270"/>
                </a:lnTo>
                <a:lnTo>
                  <a:pt x="152069" y="8762"/>
                </a:lnTo>
                <a:close/>
              </a:path>
              <a:path w="257809" h="114300">
                <a:moveTo>
                  <a:pt x="123609" y="2539"/>
                </a:moveTo>
                <a:lnTo>
                  <a:pt x="123685" y="5968"/>
                </a:lnTo>
                <a:lnTo>
                  <a:pt x="123812" y="7492"/>
                </a:lnTo>
                <a:lnTo>
                  <a:pt x="124650" y="7619"/>
                </a:lnTo>
                <a:lnTo>
                  <a:pt x="125971" y="7238"/>
                </a:lnTo>
                <a:lnTo>
                  <a:pt x="126568" y="7111"/>
                </a:lnTo>
                <a:lnTo>
                  <a:pt x="127881" y="7111"/>
                </a:lnTo>
                <a:lnTo>
                  <a:pt x="127939" y="6603"/>
                </a:lnTo>
                <a:lnTo>
                  <a:pt x="127802" y="5968"/>
                </a:lnTo>
                <a:lnTo>
                  <a:pt x="125120" y="5968"/>
                </a:lnTo>
                <a:lnTo>
                  <a:pt x="124764" y="5333"/>
                </a:lnTo>
                <a:lnTo>
                  <a:pt x="124777" y="4698"/>
                </a:lnTo>
                <a:lnTo>
                  <a:pt x="125145" y="4063"/>
                </a:lnTo>
                <a:lnTo>
                  <a:pt x="127825" y="4063"/>
                </a:lnTo>
                <a:lnTo>
                  <a:pt x="127749" y="2793"/>
                </a:lnTo>
                <a:lnTo>
                  <a:pt x="126479" y="2793"/>
                </a:lnTo>
                <a:lnTo>
                  <a:pt x="123609" y="2539"/>
                </a:lnTo>
                <a:close/>
              </a:path>
              <a:path w="257809" h="114300">
                <a:moveTo>
                  <a:pt x="133477" y="7111"/>
                </a:moveTo>
                <a:lnTo>
                  <a:pt x="130619" y="7111"/>
                </a:lnTo>
                <a:lnTo>
                  <a:pt x="131216" y="7238"/>
                </a:lnTo>
                <a:lnTo>
                  <a:pt x="132537" y="7619"/>
                </a:lnTo>
                <a:lnTo>
                  <a:pt x="133362" y="7492"/>
                </a:lnTo>
                <a:lnTo>
                  <a:pt x="133477" y="7111"/>
                </a:lnTo>
                <a:close/>
              </a:path>
              <a:path w="257809" h="114300">
                <a:moveTo>
                  <a:pt x="127774" y="5841"/>
                </a:moveTo>
                <a:lnTo>
                  <a:pt x="127063" y="5968"/>
                </a:lnTo>
                <a:lnTo>
                  <a:pt x="127802" y="5968"/>
                </a:lnTo>
                <a:close/>
              </a:path>
              <a:path w="257809" h="114300">
                <a:moveTo>
                  <a:pt x="131122" y="1269"/>
                </a:moveTo>
                <a:lnTo>
                  <a:pt x="128930" y="1269"/>
                </a:lnTo>
                <a:lnTo>
                  <a:pt x="129311" y="1523"/>
                </a:lnTo>
                <a:lnTo>
                  <a:pt x="129603" y="1650"/>
                </a:lnTo>
                <a:lnTo>
                  <a:pt x="129476" y="2158"/>
                </a:lnTo>
                <a:lnTo>
                  <a:pt x="129362" y="4063"/>
                </a:lnTo>
                <a:lnTo>
                  <a:pt x="132041" y="4063"/>
                </a:lnTo>
                <a:lnTo>
                  <a:pt x="132410" y="4698"/>
                </a:lnTo>
                <a:lnTo>
                  <a:pt x="132422" y="5333"/>
                </a:lnTo>
                <a:lnTo>
                  <a:pt x="132054" y="5968"/>
                </a:lnTo>
                <a:lnTo>
                  <a:pt x="133502" y="5968"/>
                </a:lnTo>
                <a:lnTo>
                  <a:pt x="133572" y="2793"/>
                </a:lnTo>
                <a:lnTo>
                  <a:pt x="130708" y="2793"/>
                </a:lnTo>
                <a:lnTo>
                  <a:pt x="131122" y="1269"/>
                </a:lnTo>
                <a:close/>
              </a:path>
              <a:path w="257809" h="114300">
                <a:moveTo>
                  <a:pt x="129095" y="0"/>
                </a:moveTo>
                <a:lnTo>
                  <a:pt x="128092" y="0"/>
                </a:lnTo>
                <a:lnTo>
                  <a:pt x="126644" y="253"/>
                </a:lnTo>
                <a:lnTo>
                  <a:pt x="125996" y="1015"/>
                </a:lnTo>
                <a:lnTo>
                  <a:pt x="126479" y="2793"/>
                </a:lnTo>
                <a:lnTo>
                  <a:pt x="127749" y="2793"/>
                </a:lnTo>
                <a:lnTo>
                  <a:pt x="127711" y="2158"/>
                </a:lnTo>
                <a:lnTo>
                  <a:pt x="127584" y="1650"/>
                </a:lnTo>
                <a:lnTo>
                  <a:pt x="127876" y="1523"/>
                </a:lnTo>
                <a:lnTo>
                  <a:pt x="128257" y="1269"/>
                </a:lnTo>
                <a:lnTo>
                  <a:pt x="131122" y="1269"/>
                </a:lnTo>
                <a:lnTo>
                  <a:pt x="131190" y="1015"/>
                </a:lnTo>
                <a:lnTo>
                  <a:pt x="130543" y="253"/>
                </a:lnTo>
                <a:lnTo>
                  <a:pt x="129095" y="0"/>
                </a:lnTo>
                <a:close/>
              </a:path>
              <a:path w="257809" h="114300">
                <a:moveTo>
                  <a:pt x="133578" y="2539"/>
                </a:moveTo>
                <a:lnTo>
                  <a:pt x="130708" y="2793"/>
                </a:lnTo>
                <a:lnTo>
                  <a:pt x="133572" y="2793"/>
                </a:lnTo>
                <a:lnTo>
                  <a:pt x="133578" y="25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69" y="451421"/>
            <a:ext cx="196729" cy="21007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387" y="382753"/>
            <a:ext cx="145732" cy="121894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2004719" y="261440"/>
            <a:ext cx="332105" cy="340360"/>
          </a:xfrm>
          <a:custGeom>
            <a:avLst/>
            <a:gdLst/>
            <a:ahLst/>
            <a:cxnLst/>
            <a:rect l="l" t="t" r="r" b="b"/>
            <a:pathLst>
              <a:path w="332105" h="340359">
                <a:moveTo>
                  <a:pt x="96532" y="0"/>
                </a:moveTo>
                <a:lnTo>
                  <a:pt x="82169" y="38125"/>
                </a:lnTo>
                <a:lnTo>
                  <a:pt x="78563" y="48172"/>
                </a:lnTo>
                <a:lnTo>
                  <a:pt x="74806" y="57496"/>
                </a:lnTo>
                <a:lnTo>
                  <a:pt x="57632" y="95478"/>
                </a:lnTo>
                <a:lnTo>
                  <a:pt x="63627" y="95478"/>
                </a:lnTo>
                <a:lnTo>
                  <a:pt x="69977" y="94195"/>
                </a:lnTo>
                <a:lnTo>
                  <a:pt x="79540" y="94208"/>
                </a:lnTo>
                <a:lnTo>
                  <a:pt x="83058" y="93662"/>
                </a:lnTo>
                <a:lnTo>
                  <a:pt x="86652" y="93611"/>
                </a:lnTo>
                <a:lnTo>
                  <a:pt x="86728" y="70954"/>
                </a:lnTo>
                <a:lnTo>
                  <a:pt x="170662" y="70954"/>
                </a:lnTo>
                <a:lnTo>
                  <a:pt x="188814" y="71780"/>
                </a:lnTo>
                <a:lnTo>
                  <a:pt x="229298" y="84162"/>
                </a:lnTo>
                <a:lnTo>
                  <a:pt x="248061" y="117772"/>
                </a:lnTo>
                <a:lnTo>
                  <a:pt x="249313" y="135102"/>
                </a:lnTo>
                <a:lnTo>
                  <a:pt x="248061" y="152438"/>
                </a:lnTo>
                <a:lnTo>
                  <a:pt x="229298" y="186054"/>
                </a:lnTo>
                <a:lnTo>
                  <a:pt x="188814" y="198424"/>
                </a:lnTo>
                <a:lnTo>
                  <a:pt x="170662" y="199250"/>
                </a:lnTo>
                <a:lnTo>
                  <a:pt x="86728" y="199250"/>
                </a:lnTo>
                <a:lnTo>
                  <a:pt x="86982" y="140703"/>
                </a:lnTo>
                <a:lnTo>
                  <a:pt x="35623" y="145160"/>
                </a:lnTo>
                <a:lnTo>
                  <a:pt x="36563" y="143471"/>
                </a:lnTo>
                <a:lnTo>
                  <a:pt x="25" y="225971"/>
                </a:lnTo>
                <a:lnTo>
                  <a:pt x="0" y="319798"/>
                </a:lnTo>
                <a:lnTo>
                  <a:pt x="15887" y="339928"/>
                </a:lnTo>
                <a:lnTo>
                  <a:pt x="71081" y="339928"/>
                </a:lnTo>
                <a:lnTo>
                  <a:pt x="76174" y="337781"/>
                </a:lnTo>
                <a:lnTo>
                  <a:pt x="84607" y="329209"/>
                </a:lnTo>
                <a:lnTo>
                  <a:pt x="86728" y="324040"/>
                </a:lnTo>
                <a:lnTo>
                  <a:pt x="86728" y="265379"/>
                </a:lnTo>
                <a:lnTo>
                  <a:pt x="196875" y="265379"/>
                </a:lnTo>
                <a:lnTo>
                  <a:pt x="246503" y="260128"/>
                </a:lnTo>
                <a:lnTo>
                  <a:pt x="284356" y="244402"/>
                </a:lnTo>
                <a:lnTo>
                  <a:pt x="326429" y="181662"/>
                </a:lnTo>
                <a:lnTo>
                  <a:pt x="331495" y="134721"/>
                </a:lnTo>
                <a:lnTo>
                  <a:pt x="327049" y="87450"/>
                </a:lnTo>
                <a:lnTo>
                  <a:pt x="313106" y="50078"/>
                </a:lnTo>
                <a:lnTo>
                  <a:pt x="288596" y="22954"/>
                </a:lnTo>
                <a:lnTo>
                  <a:pt x="252448" y="6425"/>
                </a:lnTo>
                <a:lnTo>
                  <a:pt x="203593" y="838"/>
                </a:lnTo>
                <a:lnTo>
                  <a:pt x="96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40" y="260941"/>
            <a:ext cx="187375" cy="226475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1898764" y="656856"/>
            <a:ext cx="546735" cy="47625"/>
          </a:xfrm>
          <a:custGeom>
            <a:avLst/>
            <a:gdLst/>
            <a:ahLst/>
            <a:cxnLst/>
            <a:rect l="l" t="t" r="r" b="b"/>
            <a:pathLst>
              <a:path w="546735" h="47625">
                <a:moveTo>
                  <a:pt x="44742" y="18656"/>
                </a:moveTo>
                <a:lnTo>
                  <a:pt x="43573" y="10909"/>
                </a:lnTo>
                <a:lnTo>
                  <a:pt x="42964" y="9944"/>
                </a:lnTo>
                <a:lnTo>
                  <a:pt x="40093" y="5384"/>
                </a:lnTo>
                <a:lnTo>
                  <a:pt x="34302" y="2057"/>
                </a:lnTo>
                <a:lnTo>
                  <a:pt x="33197" y="1917"/>
                </a:lnTo>
                <a:lnTo>
                  <a:pt x="33197" y="15240"/>
                </a:lnTo>
                <a:lnTo>
                  <a:pt x="33197" y="22085"/>
                </a:lnTo>
                <a:lnTo>
                  <a:pt x="32321" y="24384"/>
                </a:lnTo>
                <a:lnTo>
                  <a:pt x="28765" y="26784"/>
                </a:lnTo>
                <a:lnTo>
                  <a:pt x="26162" y="27381"/>
                </a:lnTo>
                <a:lnTo>
                  <a:pt x="11544" y="27381"/>
                </a:lnTo>
                <a:lnTo>
                  <a:pt x="11544" y="9944"/>
                </a:lnTo>
                <a:lnTo>
                  <a:pt x="26162" y="9944"/>
                </a:lnTo>
                <a:lnTo>
                  <a:pt x="28765" y="10541"/>
                </a:lnTo>
                <a:lnTo>
                  <a:pt x="32321" y="12928"/>
                </a:lnTo>
                <a:lnTo>
                  <a:pt x="33197" y="15240"/>
                </a:lnTo>
                <a:lnTo>
                  <a:pt x="33197" y="1917"/>
                </a:lnTo>
                <a:lnTo>
                  <a:pt x="26212" y="952"/>
                </a:lnTo>
                <a:lnTo>
                  <a:pt x="2044" y="952"/>
                </a:lnTo>
                <a:lnTo>
                  <a:pt x="1371" y="1244"/>
                </a:lnTo>
                <a:lnTo>
                  <a:pt x="266" y="2438"/>
                </a:lnTo>
                <a:lnTo>
                  <a:pt x="0" y="3149"/>
                </a:lnTo>
                <a:lnTo>
                  <a:pt x="0" y="44348"/>
                </a:lnTo>
                <a:lnTo>
                  <a:pt x="279" y="45046"/>
                </a:lnTo>
                <a:lnTo>
                  <a:pt x="1422" y="46215"/>
                </a:lnTo>
                <a:lnTo>
                  <a:pt x="2108" y="46507"/>
                </a:lnTo>
                <a:lnTo>
                  <a:pt x="9461" y="46507"/>
                </a:lnTo>
                <a:lnTo>
                  <a:pt x="10134" y="46215"/>
                </a:lnTo>
                <a:lnTo>
                  <a:pt x="11264" y="45046"/>
                </a:lnTo>
                <a:lnTo>
                  <a:pt x="11544" y="44348"/>
                </a:lnTo>
                <a:lnTo>
                  <a:pt x="11544" y="36372"/>
                </a:lnTo>
                <a:lnTo>
                  <a:pt x="26212" y="36372"/>
                </a:lnTo>
                <a:lnTo>
                  <a:pt x="34315" y="35267"/>
                </a:lnTo>
                <a:lnTo>
                  <a:pt x="40106" y="31940"/>
                </a:lnTo>
                <a:lnTo>
                  <a:pt x="42964" y="27381"/>
                </a:lnTo>
                <a:lnTo>
                  <a:pt x="43573" y="26403"/>
                </a:lnTo>
                <a:lnTo>
                  <a:pt x="44742" y="18656"/>
                </a:lnTo>
                <a:close/>
              </a:path>
              <a:path w="546735" h="47625">
                <a:moveTo>
                  <a:pt x="97155" y="15506"/>
                </a:moveTo>
                <a:lnTo>
                  <a:pt x="95072" y="9486"/>
                </a:lnTo>
                <a:lnTo>
                  <a:pt x="94081" y="8585"/>
                </a:lnTo>
                <a:lnTo>
                  <a:pt x="86715" y="1905"/>
                </a:lnTo>
                <a:lnTo>
                  <a:pt x="85610" y="1562"/>
                </a:lnTo>
                <a:lnTo>
                  <a:pt x="85610" y="18732"/>
                </a:lnTo>
                <a:lnTo>
                  <a:pt x="85610" y="28803"/>
                </a:lnTo>
                <a:lnTo>
                  <a:pt x="84582" y="32575"/>
                </a:lnTo>
                <a:lnTo>
                  <a:pt x="80454" y="37642"/>
                </a:lnTo>
                <a:lnTo>
                  <a:pt x="77127" y="38912"/>
                </a:lnTo>
                <a:lnTo>
                  <a:pt x="67906" y="38912"/>
                </a:lnTo>
                <a:lnTo>
                  <a:pt x="64566" y="37642"/>
                </a:lnTo>
                <a:lnTo>
                  <a:pt x="60426" y="32575"/>
                </a:lnTo>
                <a:lnTo>
                  <a:pt x="59385" y="28803"/>
                </a:lnTo>
                <a:lnTo>
                  <a:pt x="59385" y="18732"/>
                </a:lnTo>
                <a:lnTo>
                  <a:pt x="60426" y="14935"/>
                </a:lnTo>
                <a:lnTo>
                  <a:pt x="64566" y="9855"/>
                </a:lnTo>
                <a:lnTo>
                  <a:pt x="67906" y="8585"/>
                </a:lnTo>
                <a:lnTo>
                  <a:pt x="77127" y="8585"/>
                </a:lnTo>
                <a:lnTo>
                  <a:pt x="80454" y="9855"/>
                </a:lnTo>
                <a:lnTo>
                  <a:pt x="84582" y="14935"/>
                </a:lnTo>
                <a:lnTo>
                  <a:pt x="85610" y="18732"/>
                </a:lnTo>
                <a:lnTo>
                  <a:pt x="85610" y="1562"/>
                </a:lnTo>
                <a:lnTo>
                  <a:pt x="80594" y="0"/>
                </a:lnTo>
                <a:lnTo>
                  <a:pt x="64439" y="0"/>
                </a:lnTo>
                <a:lnTo>
                  <a:pt x="58305" y="1905"/>
                </a:lnTo>
                <a:lnTo>
                  <a:pt x="49936" y="9486"/>
                </a:lnTo>
                <a:lnTo>
                  <a:pt x="47840" y="15506"/>
                </a:lnTo>
                <a:lnTo>
                  <a:pt x="47840" y="31991"/>
                </a:lnTo>
                <a:lnTo>
                  <a:pt x="49936" y="38011"/>
                </a:lnTo>
                <a:lnTo>
                  <a:pt x="58305" y="45593"/>
                </a:lnTo>
                <a:lnTo>
                  <a:pt x="64439" y="47485"/>
                </a:lnTo>
                <a:lnTo>
                  <a:pt x="80594" y="47485"/>
                </a:lnTo>
                <a:lnTo>
                  <a:pt x="86715" y="45593"/>
                </a:lnTo>
                <a:lnTo>
                  <a:pt x="94081" y="38912"/>
                </a:lnTo>
                <a:lnTo>
                  <a:pt x="95072" y="38011"/>
                </a:lnTo>
                <a:lnTo>
                  <a:pt x="97155" y="31991"/>
                </a:lnTo>
                <a:lnTo>
                  <a:pt x="97155" y="15506"/>
                </a:lnTo>
                <a:close/>
              </a:path>
              <a:path w="546735" h="47625">
                <a:moveTo>
                  <a:pt x="148717" y="31889"/>
                </a:moveTo>
                <a:lnTo>
                  <a:pt x="148501" y="31178"/>
                </a:lnTo>
                <a:lnTo>
                  <a:pt x="147624" y="30022"/>
                </a:lnTo>
                <a:lnTo>
                  <a:pt x="147193" y="29654"/>
                </a:lnTo>
                <a:lnTo>
                  <a:pt x="145961" y="29260"/>
                </a:lnTo>
                <a:lnTo>
                  <a:pt x="140042" y="29260"/>
                </a:lnTo>
                <a:lnTo>
                  <a:pt x="138582" y="30429"/>
                </a:lnTo>
                <a:lnTo>
                  <a:pt x="136042" y="36093"/>
                </a:lnTo>
                <a:lnTo>
                  <a:pt x="133540" y="37769"/>
                </a:lnTo>
                <a:lnTo>
                  <a:pt x="119456" y="37769"/>
                </a:lnTo>
                <a:lnTo>
                  <a:pt x="116433" y="36766"/>
                </a:lnTo>
                <a:lnTo>
                  <a:pt x="113245" y="32778"/>
                </a:lnTo>
                <a:lnTo>
                  <a:pt x="112445" y="29083"/>
                </a:lnTo>
                <a:lnTo>
                  <a:pt x="112445" y="18338"/>
                </a:lnTo>
                <a:lnTo>
                  <a:pt x="113245" y="14668"/>
                </a:lnTo>
                <a:lnTo>
                  <a:pt x="116433" y="10680"/>
                </a:lnTo>
                <a:lnTo>
                  <a:pt x="119456" y="9690"/>
                </a:lnTo>
                <a:lnTo>
                  <a:pt x="132905" y="9690"/>
                </a:lnTo>
                <a:lnTo>
                  <a:pt x="135407" y="11366"/>
                </a:lnTo>
                <a:lnTo>
                  <a:pt x="137998" y="17043"/>
                </a:lnTo>
                <a:lnTo>
                  <a:pt x="139509" y="18199"/>
                </a:lnTo>
                <a:lnTo>
                  <a:pt x="145910" y="18199"/>
                </a:lnTo>
                <a:lnTo>
                  <a:pt x="146621" y="17932"/>
                </a:lnTo>
                <a:lnTo>
                  <a:pt x="148107" y="16852"/>
                </a:lnTo>
                <a:lnTo>
                  <a:pt x="148475" y="15951"/>
                </a:lnTo>
                <a:lnTo>
                  <a:pt x="148475" y="10363"/>
                </a:lnTo>
                <a:lnTo>
                  <a:pt x="146672" y="6946"/>
                </a:lnTo>
                <a:lnTo>
                  <a:pt x="139496" y="1955"/>
                </a:lnTo>
                <a:lnTo>
                  <a:pt x="135356" y="698"/>
                </a:lnTo>
                <a:lnTo>
                  <a:pt x="116166" y="698"/>
                </a:lnTo>
                <a:lnTo>
                  <a:pt x="110439" y="2578"/>
                </a:lnTo>
                <a:lnTo>
                  <a:pt x="102806" y="10096"/>
                </a:lnTo>
                <a:lnTo>
                  <a:pt x="100901" y="15900"/>
                </a:lnTo>
                <a:lnTo>
                  <a:pt x="100901" y="31572"/>
                </a:lnTo>
                <a:lnTo>
                  <a:pt x="102793" y="37363"/>
                </a:lnTo>
                <a:lnTo>
                  <a:pt x="106578" y="41122"/>
                </a:lnTo>
                <a:lnTo>
                  <a:pt x="110363" y="44881"/>
                </a:lnTo>
                <a:lnTo>
                  <a:pt x="116052" y="46761"/>
                </a:lnTo>
                <a:lnTo>
                  <a:pt x="135737" y="46761"/>
                </a:lnTo>
                <a:lnTo>
                  <a:pt x="139827" y="45516"/>
                </a:lnTo>
                <a:lnTo>
                  <a:pt x="146939" y="40525"/>
                </a:lnTo>
                <a:lnTo>
                  <a:pt x="148717" y="37109"/>
                </a:lnTo>
                <a:lnTo>
                  <a:pt x="148717" y="31889"/>
                </a:lnTo>
                <a:close/>
              </a:path>
              <a:path w="546735" h="47625">
                <a:moveTo>
                  <a:pt x="200621" y="3086"/>
                </a:moveTo>
                <a:lnTo>
                  <a:pt x="200342" y="2387"/>
                </a:lnTo>
                <a:lnTo>
                  <a:pt x="199212" y="1244"/>
                </a:lnTo>
                <a:lnTo>
                  <a:pt x="198539" y="952"/>
                </a:lnTo>
                <a:lnTo>
                  <a:pt x="189064" y="952"/>
                </a:lnTo>
                <a:lnTo>
                  <a:pt x="189064" y="9944"/>
                </a:lnTo>
                <a:lnTo>
                  <a:pt x="189064" y="37515"/>
                </a:lnTo>
                <a:lnTo>
                  <a:pt x="167449" y="37515"/>
                </a:lnTo>
                <a:lnTo>
                  <a:pt x="172593" y="16230"/>
                </a:lnTo>
                <a:lnTo>
                  <a:pt x="173050" y="14249"/>
                </a:lnTo>
                <a:lnTo>
                  <a:pt x="173926" y="12712"/>
                </a:lnTo>
                <a:lnTo>
                  <a:pt x="176466" y="10502"/>
                </a:lnTo>
                <a:lnTo>
                  <a:pt x="178054" y="9944"/>
                </a:lnTo>
                <a:lnTo>
                  <a:pt x="189064" y="9944"/>
                </a:lnTo>
                <a:lnTo>
                  <a:pt x="189064" y="952"/>
                </a:lnTo>
                <a:lnTo>
                  <a:pt x="181178" y="952"/>
                </a:lnTo>
                <a:lnTo>
                  <a:pt x="169862" y="977"/>
                </a:lnTo>
                <a:lnTo>
                  <a:pt x="163220" y="5143"/>
                </a:lnTo>
                <a:lnTo>
                  <a:pt x="155562" y="37515"/>
                </a:lnTo>
                <a:lnTo>
                  <a:pt x="152387" y="37515"/>
                </a:lnTo>
                <a:lnTo>
                  <a:pt x="151714" y="37795"/>
                </a:lnTo>
                <a:lnTo>
                  <a:pt x="150596" y="38950"/>
                </a:lnTo>
                <a:lnTo>
                  <a:pt x="150317" y="39649"/>
                </a:lnTo>
                <a:lnTo>
                  <a:pt x="150342" y="44411"/>
                </a:lnTo>
                <a:lnTo>
                  <a:pt x="150596" y="45046"/>
                </a:lnTo>
                <a:lnTo>
                  <a:pt x="151752" y="46228"/>
                </a:lnTo>
                <a:lnTo>
                  <a:pt x="152400" y="46507"/>
                </a:lnTo>
                <a:lnTo>
                  <a:pt x="198539" y="46507"/>
                </a:lnTo>
                <a:lnTo>
                  <a:pt x="199224" y="46215"/>
                </a:lnTo>
                <a:lnTo>
                  <a:pt x="200342" y="45097"/>
                </a:lnTo>
                <a:lnTo>
                  <a:pt x="200621" y="44411"/>
                </a:lnTo>
                <a:lnTo>
                  <a:pt x="200621" y="9944"/>
                </a:lnTo>
                <a:lnTo>
                  <a:pt x="200621" y="3086"/>
                </a:lnTo>
                <a:close/>
              </a:path>
              <a:path w="546735" h="47625">
                <a:moveTo>
                  <a:pt x="250456" y="3136"/>
                </a:moveTo>
                <a:lnTo>
                  <a:pt x="250177" y="2425"/>
                </a:lnTo>
                <a:lnTo>
                  <a:pt x="249059" y="1244"/>
                </a:lnTo>
                <a:lnTo>
                  <a:pt x="248373" y="952"/>
                </a:lnTo>
                <a:lnTo>
                  <a:pt x="211455" y="952"/>
                </a:lnTo>
                <a:lnTo>
                  <a:pt x="210781" y="1231"/>
                </a:lnTo>
                <a:lnTo>
                  <a:pt x="209626" y="2374"/>
                </a:lnTo>
                <a:lnTo>
                  <a:pt x="209346" y="3073"/>
                </a:lnTo>
                <a:lnTo>
                  <a:pt x="209346" y="43446"/>
                </a:lnTo>
                <a:lnTo>
                  <a:pt x="209346" y="44310"/>
                </a:lnTo>
                <a:lnTo>
                  <a:pt x="209626" y="45034"/>
                </a:lnTo>
                <a:lnTo>
                  <a:pt x="210781" y="46202"/>
                </a:lnTo>
                <a:lnTo>
                  <a:pt x="211455" y="46494"/>
                </a:lnTo>
                <a:lnTo>
                  <a:pt x="248221" y="46494"/>
                </a:lnTo>
                <a:lnTo>
                  <a:pt x="248907" y="46202"/>
                </a:lnTo>
                <a:lnTo>
                  <a:pt x="250050" y="45034"/>
                </a:lnTo>
                <a:lnTo>
                  <a:pt x="250329" y="44335"/>
                </a:lnTo>
                <a:lnTo>
                  <a:pt x="250329" y="39636"/>
                </a:lnTo>
                <a:lnTo>
                  <a:pt x="250063" y="38938"/>
                </a:lnTo>
                <a:lnTo>
                  <a:pt x="248983" y="37795"/>
                </a:lnTo>
                <a:lnTo>
                  <a:pt x="248310" y="37503"/>
                </a:lnTo>
                <a:lnTo>
                  <a:pt x="220891" y="37503"/>
                </a:lnTo>
                <a:lnTo>
                  <a:pt x="220891" y="28130"/>
                </a:lnTo>
                <a:lnTo>
                  <a:pt x="244665" y="28130"/>
                </a:lnTo>
                <a:lnTo>
                  <a:pt x="245351" y="27851"/>
                </a:lnTo>
                <a:lnTo>
                  <a:pt x="246468" y="26682"/>
                </a:lnTo>
                <a:lnTo>
                  <a:pt x="246748" y="25971"/>
                </a:lnTo>
                <a:lnTo>
                  <a:pt x="246748" y="21310"/>
                </a:lnTo>
                <a:lnTo>
                  <a:pt x="246468" y="20612"/>
                </a:lnTo>
                <a:lnTo>
                  <a:pt x="245351" y="19443"/>
                </a:lnTo>
                <a:lnTo>
                  <a:pt x="244665" y="19151"/>
                </a:lnTo>
                <a:lnTo>
                  <a:pt x="220891" y="19151"/>
                </a:lnTo>
                <a:lnTo>
                  <a:pt x="220891" y="9931"/>
                </a:lnTo>
                <a:lnTo>
                  <a:pt x="248373" y="9931"/>
                </a:lnTo>
                <a:lnTo>
                  <a:pt x="249059" y="9652"/>
                </a:lnTo>
                <a:lnTo>
                  <a:pt x="250177" y="8483"/>
                </a:lnTo>
                <a:lnTo>
                  <a:pt x="250456" y="7772"/>
                </a:lnTo>
                <a:lnTo>
                  <a:pt x="250456" y="3136"/>
                </a:lnTo>
                <a:close/>
              </a:path>
              <a:path w="546735" h="47625">
                <a:moveTo>
                  <a:pt x="296989" y="3111"/>
                </a:moveTo>
                <a:lnTo>
                  <a:pt x="296722" y="2387"/>
                </a:lnTo>
                <a:lnTo>
                  <a:pt x="295617" y="1244"/>
                </a:lnTo>
                <a:lnTo>
                  <a:pt x="294919" y="952"/>
                </a:lnTo>
                <a:lnTo>
                  <a:pt x="254368" y="952"/>
                </a:lnTo>
                <a:lnTo>
                  <a:pt x="253669" y="1244"/>
                </a:lnTo>
                <a:lnTo>
                  <a:pt x="252577" y="2387"/>
                </a:lnTo>
                <a:lnTo>
                  <a:pt x="252298" y="3111"/>
                </a:lnTo>
                <a:lnTo>
                  <a:pt x="252298" y="6959"/>
                </a:lnTo>
                <a:lnTo>
                  <a:pt x="252298" y="7823"/>
                </a:lnTo>
                <a:lnTo>
                  <a:pt x="252577" y="8547"/>
                </a:lnTo>
                <a:lnTo>
                  <a:pt x="253669" y="9664"/>
                </a:lnTo>
                <a:lnTo>
                  <a:pt x="254368" y="9944"/>
                </a:lnTo>
                <a:lnTo>
                  <a:pt x="268871" y="9944"/>
                </a:lnTo>
                <a:lnTo>
                  <a:pt x="268871" y="44411"/>
                </a:lnTo>
                <a:lnTo>
                  <a:pt x="269151" y="45097"/>
                </a:lnTo>
                <a:lnTo>
                  <a:pt x="270281" y="46228"/>
                </a:lnTo>
                <a:lnTo>
                  <a:pt x="270954" y="46507"/>
                </a:lnTo>
                <a:lnTo>
                  <a:pt x="278333" y="46507"/>
                </a:lnTo>
                <a:lnTo>
                  <a:pt x="279019" y="46228"/>
                </a:lnTo>
                <a:lnTo>
                  <a:pt x="280136" y="45097"/>
                </a:lnTo>
                <a:lnTo>
                  <a:pt x="280416" y="44411"/>
                </a:lnTo>
                <a:lnTo>
                  <a:pt x="280416" y="9944"/>
                </a:lnTo>
                <a:lnTo>
                  <a:pt x="294919" y="9944"/>
                </a:lnTo>
                <a:lnTo>
                  <a:pt x="295617" y="9664"/>
                </a:lnTo>
                <a:lnTo>
                  <a:pt x="296722" y="8547"/>
                </a:lnTo>
                <a:lnTo>
                  <a:pt x="296989" y="7823"/>
                </a:lnTo>
                <a:lnTo>
                  <a:pt x="296989" y="3111"/>
                </a:lnTo>
                <a:close/>
              </a:path>
              <a:path w="546735" h="47625">
                <a:moveTo>
                  <a:pt x="351891" y="39700"/>
                </a:moveTo>
                <a:lnTo>
                  <a:pt x="351612" y="38989"/>
                </a:lnTo>
                <a:lnTo>
                  <a:pt x="350469" y="37807"/>
                </a:lnTo>
                <a:lnTo>
                  <a:pt x="349783" y="37503"/>
                </a:lnTo>
                <a:lnTo>
                  <a:pt x="345681" y="37503"/>
                </a:lnTo>
                <a:lnTo>
                  <a:pt x="345681" y="3136"/>
                </a:lnTo>
                <a:lnTo>
                  <a:pt x="345401" y="2425"/>
                </a:lnTo>
                <a:lnTo>
                  <a:pt x="344271" y="1244"/>
                </a:lnTo>
                <a:lnTo>
                  <a:pt x="343598" y="952"/>
                </a:lnTo>
                <a:lnTo>
                  <a:pt x="336207" y="952"/>
                </a:lnTo>
                <a:lnTo>
                  <a:pt x="335534" y="1231"/>
                </a:lnTo>
                <a:lnTo>
                  <a:pt x="334403" y="2374"/>
                </a:lnTo>
                <a:lnTo>
                  <a:pt x="334124" y="3073"/>
                </a:lnTo>
                <a:lnTo>
                  <a:pt x="334124" y="37503"/>
                </a:lnTo>
                <a:lnTo>
                  <a:pt x="313537" y="37503"/>
                </a:lnTo>
                <a:lnTo>
                  <a:pt x="313537" y="3136"/>
                </a:lnTo>
                <a:lnTo>
                  <a:pt x="313258" y="2425"/>
                </a:lnTo>
                <a:lnTo>
                  <a:pt x="312140" y="1244"/>
                </a:lnTo>
                <a:lnTo>
                  <a:pt x="311454" y="952"/>
                </a:lnTo>
                <a:lnTo>
                  <a:pt x="304101" y="952"/>
                </a:lnTo>
                <a:lnTo>
                  <a:pt x="303428" y="1231"/>
                </a:lnTo>
                <a:lnTo>
                  <a:pt x="302285" y="2374"/>
                </a:lnTo>
                <a:lnTo>
                  <a:pt x="301993" y="3073"/>
                </a:lnTo>
                <a:lnTo>
                  <a:pt x="301993" y="43510"/>
                </a:lnTo>
                <a:lnTo>
                  <a:pt x="301993" y="44335"/>
                </a:lnTo>
                <a:lnTo>
                  <a:pt x="302285" y="45034"/>
                </a:lnTo>
                <a:lnTo>
                  <a:pt x="303428" y="46202"/>
                </a:lnTo>
                <a:lnTo>
                  <a:pt x="304101" y="46494"/>
                </a:lnTo>
                <a:lnTo>
                  <a:pt x="349783" y="46494"/>
                </a:lnTo>
                <a:lnTo>
                  <a:pt x="350469" y="46202"/>
                </a:lnTo>
                <a:lnTo>
                  <a:pt x="351612" y="45034"/>
                </a:lnTo>
                <a:lnTo>
                  <a:pt x="351891" y="44335"/>
                </a:lnTo>
                <a:lnTo>
                  <a:pt x="351891" y="39700"/>
                </a:lnTo>
                <a:close/>
              </a:path>
              <a:path w="546735" h="47625">
                <a:moveTo>
                  <a:pt x="397357" y="3136"/>
                </a:moveTo>
                <a:lnTo>
                  <a:pt x="397078" y="2425"/>
                </a:lnTo>
                <a:lnTo>
                  <a:pt x="395960" y="1244"/>
                </a:lnTo>
                <a:lnTo>
                  <a:pt x="395274" y="952"/>
                </a:lnTo>
                <a:lnTo>
                  <a:pt x="358355" y="952"/>
                </a:lnTo>
                <a:lnTo>
                  <a:pt x="357682" y="1231"/>
                </a:lnTo>
                <a:lnTo>
                  <a:pt x="356527" y="2374"/>
                </a:lnTo>
                <a:lnTo>
                  <a:pt x="356247" y="3073"/>
                </a:lnTo>
                <a:lnTo>
                  <a:pt x="356247" y="43446"/>
                </a:lnTo>
                <a:lnTo>
                  <a:pt x="356247" y="44310"/>
                </a:lnTo>
                <a:lnTo>
                  <a:pt x="356527" y="45034"/>
                </a:lnTo>
                <a:lnTo>
                  <a:pt x="357682" y="46202"/>
                </a:lnTo>
                <a:lnTo>
                  <a:pt x="358355" y="46494"/>
                </a:lnTo>
                <a:lnTo>
                  <a:pt x="395122" y="46494"/>
                </a:lnTo>
                <a:lnTo>
                  <a:pt x="395808" y="46202"/>
                </a:lnTo>
                <a:lnTo>
                  <a:pt x="396951" y="45034"/>
                </a:lnTo>
                <a:lnTo>
                  <a:pt x="397230" y="44335"/>
                </a:lnTo>
                <a:lnTo>
                  <a:pt x="397230" y="39636"/>
                </a:lnTo>
                <a:lnTo>
                  <a:pt x="396963" y="38938"/>
                </a:lnTo>
                <a:lnTo>
                  <a:pt x="395884" y="37795"/>
                </a:lnTo>
                <a:lnTo>
                  <a:pt x="395211" y="37503"/>
                </a:lnTo>
                <a:lnTo>
                  <a:pt x="367792" y="37503"/>
                </a:lnTo>
                <a:lnTo>
                  <a:pt x="367792" y="28130"/>
                </a:lnTo>
                <a:lnTo>
                  <a:pt x="391566" y="28130"/>
                </a:lnTo>
                <a:lnTo>
                  <a:pt x="392252" y="27851"/>
                </a:lnTo>
                <a:lnTo>
                  <a:pt x="393369" y="26682"/>
                </a:lnTo>
                <a:lnTo>
                  <a:pt x="393649" y="25971"/>
                </a:lnTo>
                <a:lnTo>
                  <a:pt x="393649" y="21310"/>
                </a:lnTo>
                <a:lnTo>
                  <a:pt x="393369" y="20612"/>
                </a:lnTo>
                <a:lnTo>
                  <a:pt x="392252" y="19443"/>
                </a:lnTo>
                <a:lnTo>
                  <a:pt x="391566" y="19151"/>
                </a:lnTo>
                <a:lnTo>
                  <a:pt x="367792" y="19151"/>
                </a:lnTo>
                <a:lnTo>
                  <a:pt x="367792" y="9931"/>
                </a:lnTo>
                <a:lnTo>
                  <a:pt x="395274" y="9931"/>
                </a:lnTo>
                <a:lnTo>
                  <a:pt x="395960" y="9652"/>
                </a:lnTo>
                <a:lnTo>
                  <a:pt x="397078" y="8483"/>
                </a:lnTo>
                <a:lnTo>
                  <a:pt x="397357" y="7772"/>
                </a:lnTo>
                <a:lnTo>
                  <a:pt x="397357" y="3136"/>
                </a:lnTo>
                <a:close/>
              </a:path>
              <a:path w="546735" h="47625">
                <a:moveTo>
                  <a:pt x="447128" y="3136"/>
                </a:moveTo>
                <a:lnTo>
                  <a:pt x="446849" y="2425"/>
                </a:lnTo>
                <a:lnTo>
                  <a:pt x="445731" y="1244"/>
                </a:lnTo>
                <a:lnTo>
                  <a:pt x="445033" y="952"/>
                </a:lnTo>
                <a:lnTo>
                  <a:pt x="437692" y="952"/>
                </a:lnTo>
                <a:lnTo>
                  <a:pt x="437007" y="1244"/>
                </a:lnTo>
                <a:lnTo>
                  <a:pt x="435864" y="2425"/>
                </a:lnTo>
                <a:lnTo>
                  <a:pt x="435584" y="3136"/>
                </a:lnTo>
                <a:lnTo>
                  <a:pt x="435584" y="18262"/>
                </a:lnTo>
                <a:lnTo>
                  <a:pt x="414502" y="18262"/>
                </a:lnTo>
                <a:lnTo>
                  <a:pt x="414502" y="3136"/>
                </a:lnTo>
                <a:lnTo>
                  <a:pt x="414223" y="2425"/>
                </a:lnTo>
                <a:lnTo>
                  <a:pt x="413105" y="1244"/>
                </a:lnTo>
                <a:lnTo>
                  <a:pt x="412419" y="952"/>
                </a:lnTo>
                <a:lnTo>
                  <a:pt x="405091" y="952"/>
                </a:lnTo>
                <a:lnTo>
                  <a:pt x="404393" y="1244"/>
                </a:lnTo>
                <a:lnTo>
                  <a:pt x="403237" y="2425"/>
                </a:lnTo>
                <a:lnTo>
                  <a:pt x="402958" y="3136"/>
                </a:lnTo>
                <a:lnTo>
                  <a:pt x="402958" y="43510"/>
                </a:lnTo>
                <a:lnTo>
                  <a:pt x="402958" y="44335"/>
                </a:lnTo>
                <a:lnTo>
                  <a:pt x="403250" y="45034"/>
                </a:lnTo>
                <a:lnTo>
                  <a:pt x="404444" y="46202"/>
                </a:lnTo>
                <a:lnTo>
                  <a:pt x="405130" y="46494"/>
                </a:lnTo>
                <a:lnTo>
                  <a:pt x="412419" y="46494"/>
                </a:lnTo>
                <a:lnTo>
                  <a:pt x="413105" y="46215"/>
                </a:lnTo>
                <a:lnTo>
                  <a:pt x="414223" y="45097"/>
                </a:lnTo>
                <a:lnTo>
                  <a:pt x="414502" y="44399"/>
                </a:lnTo>
                <a:lnTo>
                  <a:pt x="414502" y="27241"/>
                </a:lnTo>
                <a:lnTo>
                  <a:pt x="435584" y="27241"/>
                </a:lnTo>
                <a:lnTo>
                  <a:pt x="435584" y="44399"/>
                </a:lnTo>
                <a:lnTo>
                  <a:pt x="435864" y="45097"/>
                </a:lnTo>
                <a:lnTo>
                  <a:pt x="437007" y="46215"/>
                </a:lnTo>
                <a:lnTo>
                  <a:pt x="437692" y="46494"/>
                </a:lnTo>
                <a:lnTo>
                  <a:pt x="444982" y="46494"/>
                </a:lnTo>
                <a:lnTo>
                  <a:pt x="445681" y="46202"/>
                </a:lnTo>
                <a:lnTo>
                  <a:pt x="446836" y="45034"/>
                </a:lnTo>
                <a:lnTo>
                  <a:pt x="447128" y="44335"/>
                </a:lnTo>
                <a:lnTo>
                  <a:pt x="447128" y="3136"/>
                </a:lnTo>
                <a:close/>
              </a:path>
              <a:path w="546735" h="47625">
                <a:moveTo>
                  <a:pt x="496824" y="3111"/>
                </a:moveTo>
                <a:lnTo>
                  <a:pt x="496557" y="2387"/>
                </a:lnTo>
                <a:lnTo>
                  <a:pt x="495452" y="1244"/>
                </a:lnTo>
                <a:lnTo>
                  <a:pt x="494753" y="952"/>
                </a:lnTo>
                <a:lnTo>
                  <a:pt x="454202" y="952"/>
                </a:lnTo>
                <a:lnTo>
                  <a:pt x="453504" y="1244"/>
                </a:lnTo>
                <a:lnTo>
                  <a:pt x="452412" y="2387"/>
                </a:lnTo>
                <a:lnTo>
                  <a:pt x="452132" y="3111"/>
                </a:lnTo>
                <a:lnTo>
                  <a:pt x="452132" y="6959"/>
                </a:lnTo>
                <a:lnTo>
                  <a:pt x="452132" y="7823"/>
                </a:lnTo>
                <a:lnTo>
                  <a:pt x="452412" y="8547"/>
                </a:lnTo>
                <a:lnTo>
                  <a:pt x="453504" y="9664"/>
                </a:lnTo>
                <a:lnTo>
                  <a:pt x="454202" y="9944"/>
                </a:lnTo>
                <a:lnTo>
                  <a:pt x="468706" y="9944"/>
                </a:lnTo>
                <a:lnTo>
                  <a:pt x="468706" y="44411"/>
                </a:lnTo>
                <a:lnTo>
                  <a:pt x="468985" y="45097"/>
                </a:lnTo>
                <a:lnTo>
                  <a:pt x="470115" y="46228"/>
                </a:lnTo>
                <a:lnTo>
                  <a:pt x="470789" y="46507"/>
                </a:lnTo>
                <a:lnTo>
                  <a:pt x="478167" y="46507"/>
                </a:lnTo>
                <a:lnTo>
                  <a:pt x="478853" y="46228"/>
                </a:lnTo>
                <a:lnTo>
                  <a:pt x="479971" y="45097"/>
                </a:lnTo>
                <a:lnTo>
                  <a:pt x="480250" y="44411"/>
                </a:lnTo>
                <a:lnTo>
                  <a:pt x="480250" y="9944"/>
                </a:lnTo>
                <a:lnTo>
                  <a:pt x="494753" y="9944"/>
                </a:lnTo>
                <a:lnTo>
                  <a:pt x="495452" y="9664"/>
                </a:lnTo>
                <a:lnTo>
                  <a:pt x="496557" y="8547"/>
                </a:lnTo>
                <a:lnTo>
                  <a:pt x="496824" y="7823"/>
                </a:lnTo>
                <a:lnTo>
                  <a:pt x="496824" y="3111"/>
                </a:lnTo>
                <a:close/>
              </a:path>
              <a:path w="546735" h="47625">
                <a:moveTo>
                  <a:pt x="546569" y="18656"/>
                </a:moveTo>
                <a:lnTo>
                  <a:pt x="545401" y="10909"/>
                </a:lnTo>
                <a:lnTo>
                  <a:pt x="544791" y="9944"/>
                </a:lnTo>
                <a:lnTo>
                  <a:pt x="541921" y="5384"/>
                </a:lnTo>
                <a:lnTo>
                  <a:pt x="536130" y="2057"/>
                </a:lnTo>
                <a:lnTo>
                  <a:pt x="535025" y="1917"/>
                </a:lnTo>
                <a:lnTo>
                  <a:pt x="535025" y="15240"/>
                </a:lnTo>
                <a:lnTo>
                  <a:pt x="535025" y="22085"/>
                </a:lnTo>
                <a:lnTo>
                  <a:pt x="534149" y="24384"/>
                </a:lnTo>
                <a:lnTo>
                  <a:pt x="530593" y="26784"/>
                </a:lnTo>
                <a:lnTo>
                  <a:pt x="527989" y="27381"/>
                </a:lnTo>
                <a:lnTo>
                  <a:pt x="513372" y="27381"/>
                </a:lnTo>
                <a:lnTo>
                  <a:pt x="513372" y="9944"/>
                </a:lnTo>
                <a:lnTo>
                  <a:pt x="527989" y="9944"/>
                </a:lnTo>
                <a:lnTo>
                  <a:pt x="530593" y="10541"/>
                </a:lnTo>
                <a:lnTo>
                  <a:pt x="534149" y="12928"/>
                </a:lnTo>
                <a:lnTo>
                  <a:pt x="535025" y="15240"/>
                </a:lnTo>
                <a:lnTo>
                  <a:pt x="535025" y="1917"/>
                </a:lnTo>
                <a:lnTo>
                  <a:pt x="528040" y="952"/>
                </a:lnTo>
                <a:lnTo>
                  <a:pt x="503872" y="952"/>
                </a:lnTo>
                <a:lnTo>
                  <a:pt x="503199" y="1244"/>
                </a:lnTo>
                <a:lnTo>
                  <a:pt x="502094" y="2438"/>
                </a:lnTo>
                <a:lnTo>
                  <a:pt x="501827" y="3149"/>
                </a:lnTo>
                <a:lnTo>
                  <a:pt x="501827" y="44348"/>
                </a:lnTo>
                <a:lnTo>
                  <a:pt x="502107" y="45046"/>
                </a:lnTo>
                <a:lnTo>
                  <a:pt x="503250" y="46215"/>
                </a:lnTo>
                <a:lnTo>
                  <a:pt x="503936" y="46507"/>
                </a:lnTo>
                <a:lnTo>
                  <a:pt x="511289" y="46507"/>
                </a:lnTo>
                <a:lnTo>
                  <a:pt x="511962" y="46215"/>
                </a:lnTo>
                <a:lnTo>
                  <a:pt x="513092" y="45046"/>
                </a:lnTo>
                <a:lnTo>
                  <a:pt x="513372" y="44348"/>
                </a:lnTo>
                <a:lnTo>
                  <a:pt x="513372" y="36372"/>
                </a:lnTo>
                <a:lnTo>
                  <a:pt x="528040" y="36372"/>
                </a:lnTo>
                <a:lnTo>
                  <a:pt x="536143" y="35267"/>
                </a:lnTo>
                <a:lnTo>
                  <a:pt x="541934" y="31940"/>
                </a:lnTo>
                <a:lnTo>
                  <a:pt x="544791" y="27381"/>
                </a:lnTo>
                <a:lnTo>
                  <a:pt x="545401" y="26403"/>
                </a:lnTo>
                <a:lnTo>
                  <a:pt x="546569" y="18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490" y="264920"/>
            <a:ext cx="830783" cy="43941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953" y="296867"/>
            <a:ext cx="277616" cy="188849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2627998" y="290550"/>
            <a:ext cx="433705" cy="182880"/>
          </a:xfrm>
          <a:custGeom>
            <a:avLst/>
            <a:gdLst/>
            <a:ahLst/>
            <a:cxnLst/>
            <a:rect l="l" t="t" r="r" b="b"/>
            <a:pathLst>
              <a:path w="433705" h="182879">
                <a:moveTo>
                  <a:pt x="100126" y="156756"/>
                </a:moveTo>
                <a:lnTo>
                  <a:pt x="98945" y="157429"/>
                </a:lnTo>
                <a:lnTo>
                  <a:pt x="99377" y="157213"/>
                </a:lnTo>
                <a:lnTo>
                  <a:pt x="100126" y="156756"/>
                </a:lnTo>
                <a:close/>
              </a:path>
              <a:path w="433705" h="182879">
                <a:moveTo>
                  <a:pt x="100317" y="160020"/>
                </a:moveTo>
                <a:lnTo>
                  <a:pt x="100164" y="159740"/>
                </a:lnTo>
                <a:lnTo>
                  <a:pt x="100050" y="159600"/>
                </a:lnTo>
                <a:lnTo>
                  <a:pt x="100317" y="160020"/>
                </a:lnTo>
                <a:close/>
              </a:path>
              <a:path w="433705" h="182879">
                <a:moveTo>
                  <a:pt x="100761" y="161290"/>
                </a:moveTo>
                <a:lnTo>
                  <a:pt x="99860" y="159385"/>
                </a:lnTo>
                <a:lnTo>
                  <a:pt x="100050" y="159600"/>
                </a:lnTo>
                <a:lnTo>
                  <a:pt x="99504" y="158610"/>
                </a:lnTo>
                <a:lnTo>
                  <a:pt x="99669" y="158991"/>
                </a:lnTo>
                <a:lnTo>
                  <a:pt x="99491" y="158623"/>
                </a:lnTo>
                <a:lnTo>
                  <a:pt x="99504" y="158750"/>
                </a:lnTo>
                <a:lnTo>
                  <a:pt x="99288" y="158750"/>
                </a:lnTo>
                <a:lnTo>
                  <a:pt x="99618" y="159105"/>
                </a:lnTo>
                <a:lnTo>
                  <a:pt x="100647" y="161290"/>
                </a:lnTo>
                <a:close/>
              </a:path>
              <a:path w="433705" h="182879">
                <a:moveTo>
                  <a:pt x="101828" y="162458"/>
                </a:moveTo>
                <a:lnTo>
                  <a:pt x="101104" y="161290"/>
                </a:lnTo>
                <a:lnTo>
                  <a:pt x="100317" y="160020"/>
                </a:lnTo>
                <a:lnTo>
                  <a:pt x="100990" y="161290"/>
                </a:lnTo>
                <a:lnTo>
                  <a:pt x="101663" y="162560"/>
                </a:lnTo>
                <a:lnTo>
                  <a:pt x="101828" y="162458"/>
                </a:lnTo>
                <a:close/>
              </a:path>
              <a:path w="433705" h="182879">
                <a:moveTo>
                  <a:pt x="110705" y="151130"/>
                </a:moveTo>
                <a:lnTo>
                  <a:pt x="106667" y="152806"/>
                </a:lnTo>
                <a:lnTo>
                  <a:pt x="100126" y="156756"/>
                </a:lnTo>
                <a:lnTo>
                  <a:pt x="105740" y="153670"/>
                </a:lnTo>
                <a:lnTo>
                  <a:pt x="110705" y="151130"/>
                </a:lnTo>
                <a:close/>
              </a:path>
              <a:path w="433705" h="182879">
                <a:moveTo>
                  <a:pt x="114122" y="153670"/>
                </a:moveTo>
                <a:lnTo>
                  <a:pt x="110490" y="156248"/>
                </a:lnTo>
                <a:lnTo>
                  <a:pt x="113296" y="154940"/>
                </a:lnTo>
                <a:lnTo>
                  <a:pt x="114122" y="153670"/>
                </a:lnTo>
                <a:close/>
              </a:path>
              <a:path w="433705" h="182879">
                <a:moveTo>
                  <a:pt x="116103" y="162255"/>
                </a:moveTo>
                <a:lnTo>
                  <a:pt x="115570" y="162560"/>
                </a:lnTo>
                <a:lnTo>
                  <a:pt x="115811" y="162445"/>
                </a:lnTo>
                <a:lnTo>
                  <a:pt x="116103" y="162255"/>
                </a:lnTo>
                <a:close/>
              </a:path>
              <a:path w="433705" h="182879">
                <a:moveTo>
                  <a:pt x="120091" y="144780"/>
                </a:moveTo>
                <a:lnTo>
                  <a:pt x="113538" y="147320"/>
                </a:lnTo>
                <a:lnTo>
                  <a:pt x="106184" y="151130"/>
                </a:lnTo>
                <a:lnTo>
                  <a:pt x="97929" y="156210"/>
                </a:lnTo>
                <a:lnTo>
                  <a:pt x="99187" y="158216"/>
                </a:lnTo>
                <a:lnTo>
                  <a:pt x="99402" y="158673"/>
                </a:lnTo>
                <a:lnTo>
                  <a:pt x="99339" y="158470"/>
                </a:lnTo>
                <a:lnTo>
                  <a:pt x="99453" y="158648"/>
                </a:lnTo>
                <a:lnTo>
                  <a:pt x="99415" y="158457"/>
                </a:lnTo>
                <a:lnTo>
                  <a:pt x="98933" y="157429"/>
                </a:lnTo>
                <a:lnTo>
                  <a:pt x="98818" y="157213"/>
                </a:lnTo>
                <a:lnTo>
                  <a:pt x="98272" y="156210"/>
                </a:lnTo>
                <a:lnTo>
                  <a:pt x="101549" y="154940"/>
                </a:lnTo>
                <a:lnTo>
                  <a:pt x="106667" y="152806"/>
                </a:lnTo>
                <a:lnTo>
                  <a:pt x="109448" y="151130"/>
                </a:lnTo>
                <a:lnTo>
                  <a:pt x="110553" y="151130"/>
                </a:lnTo>
                <a:lnTo>
                  <a:pt x="111137" y="149860"/>
                </a:lnTo>
                <a:lnTo>
                  <a:pt x="120091" y="144780"/>
                </a:lnTo>
                <a:close/>
              </a:path>
              <a:path w="433705" h="182879">
                <a:moveTo>
                  <a:pt x="122986" y="180238"/>
                </a:moveTo>
                <a:lnTo>
                  <a:pt x="121323" y="181178"/>
                </a:lnTo>
                <a:lnTo>
                  <a:pt x="121119" y="181483"/>
                </a:lnTo>
                <a:lnTo>
                  <a:pt x="122986" y="180238"/>
                </a:lnTo>
                <a:close/>
              </a:path>
              <a:path w="433705" h="182879">
                <a:moveTo>
                  <a:pt x="126580" y="176149"/>
                </a:moveTo>
                <a:lnTo>
                  <a:pt x="126415" y="175983"/>
                </a:lnTo>
                <a:lnTo>
                  <a:pt x="126085" y="176174"/>
                </a:lnTo>
                <a:lnTo>
                  <a:pt x="126314" y="176517"/>
                </a:lnTo>
                <a:lnTo>
                  <a:pt x="126580" y="176149"/>
                </a:lnTo>
                <a:close/>
              </a:path>
              <a:path w="433705" h="182879">
                <a:moveTo>
                  <a:pt x="130962" y="149707"/>
                </a:moveTo>
                <a:lnTo>
                  <a:pt x="129260" y="150279"/>
                </a:lnTo>
                <a:lnTo>
                  <a:pt x="129603" y="151066"/>
                </a:lnTo>
                <a:lnTo>
                  <a:pt x="130619" y="150279"/>
                </a:lnTo>
                <a:lnTo>
                  <a:pt x="130962" y="149707"/>
                </a:lnTo>
                <a:close/>
              </a:path>
              <a:path w="433705" h="182879">
                <a:moveTo>
                  <a:pt x="212255" y="93294"/>
                </a:moveTo>
                <a:lnTo>
                  <a:pt x="210045" y="93980"/>
                </a:lnTo>
                <a:lnTo>
                  <a:pt x="198958" y="98615"/>
                </a:lnTo>
                <a:lnTo>
                  <a:pt x="201383" y="97790"/>
                </a:lnTo>
                <a:lnTo>
                  <a:pt x="212255" y="93294"/>
                </a:lnTo>
                <a:close/>
              </a:path>
              <a:path w="433705" h="182879">
                <a:moveTo>
                  <a:pt x="257949" y="94068"/>
                </a:moveTo>
                <a:lnTo>
                  <a:pt x="255358" y="94627"/>
                </a:lnTo>
                <a:lnTo>
                  <a:pt x="245402" y="101079"/>
                </a:lnTo>
                <a:lnTo>
                  <a:pt x="257949" y="94068"/>
                </a:lnTo>
                <a:close/>
              </a:path>
              <a:path w="433705" h="182879">
                <a:moveTo>
                  <a:pt x="378053" y="17183"/>
                </a:moveTo>
                <a:lnTo>
                  <a:pt x="377469" y="17411"/>
                </a:lnTo>
                <a:lnTo>
                  <a:pt x="378053" y="17183"/>
                </a:lnTo>
                <a:close/>
              </a:path>
              <a:path w="433705" h="182879">
                <a:moveTo>
                  <a:pt x="388556" y="12928"/>
                </a:moveTo>
                <a:lnTo>
                  <a:pt x="388442" y="12547"/>
                </a:lnTo>
                <a:lnTo>
                  <a:pt x="383578" y="14579"/>
                </a:lnTo>
                <a:lnTo>
                  <a:pt x="378053" y="17183"/>
                </a:lnTo>
                <a:lnTo>
                  <a:pt x="383006" y="15252"/>
                </a:lnTo>
                <a:lnTo>
                  <a:pt x="388556" y="12928"/>
                </a:lnTo>
                <a:close/>
              </a:path>
              <a:path w="433705" h="182879">
                <a:moveTo>
                  <a:pt x="388874" y="13563"/>
                </a:moveTo>
                <a:lnTo>
                  <a:pt x="388670" y="12877"/>
                </a:lnTo>
                <a:lnTo>
                  <a:pt x="388759" y="13614"/>
                </a:lnTo>
                <a:close/>
              </a:path>
              <a:path w="433705" h="182879">
                <a:moveTo>
                  <a:pt x="391833" y="28714"/>
                </a:moveTo>
                <a:lnTo>
                  <a:pt x="391350" y="27838"/>
                </a:lnTo>
                <a:lnTo>
                  <a:pt x="389064" y="29210"/>
                </a:lnTo>
                <a:lnTo>
                  <a:pt x="386511" y="30861"/>
                </a:lnTo>
                <a:lnTo>
                  <a:pt x="383463" y="32791"/>
                </a:lnTo>
                <a:lnTo>
                  <a:pt x="391833" y="28714"/>
                </a:lnTo>
                <a:close/>
              </a:path>
              <a:path w="433705" h="182879">
                <a:moveTo>
                  <a:pt x="423037" y="1803"/>
                </a:moveTo>
                <a:lnTo>
                  <a:pt x="412305" y="5003"/>
                </a:lnTo>
                <a:lnTo>
                  <a:pt x="421093" y="2933"/>
                </a:lnTo>
                <a:lnTo>
                  <a:pt x="423037" y="1803"/>
                </a:lnTo>
                <a:close/>
              </a:path>
              <a:path w="433705" h="182879">
                <a:moveTo>
                  <a:pt x="433552" y="0"/>
                </a:moveTo>
                <a:lnTo>
                  <a:pt x="421093" y="2933"/>
                </a:lnTo>
                <a:lnTo>
                  <a:pt x="403364" y="13233"/>
                </a:lnTo>
                <a:lnTo>
                  <a:pt x="403237" y="12890"/>
                </a:lnTo>
                <a:lnTo>
                  <a:pt x="402996" y="12331"/>
                </a:lnTo>
                <a:lnTo>
                  <a:pt x="402945" y="12166"/>
                </a:lnTo>
                <a:lnTo>
                  <a:pt x="402691" y="11430"/>
                </a:lnTo>
                <a:lnTo>
                  <a:pt x="402691" y="12700"/>
                </a:lnTo>
                <a:lnTo>
                  <a:pt x="399973" y="13792"/>
                </a:lnTo>
                <a:lnTo>
                  <a:pt x="399529" y="12877"/>
                </a:lnTo>
                <a:lnTo>
                  <a:pt x="399389" y="12954"/>
                </a:lnTo>
                <a:lnTo>
                  <a:pt x="399389" y="15544"/>
                </a:lnTo>
                <a:lnTo>
                  <a:pt x="397383" y="16713"/>
                </a:lnTo>
                <a:lnTo>
                  <a:pt x="397217" y="16344"/>
                </a:lnTo>
                <a:lnTo>
                  <a:pt x="399389" y="15544"/>
                </a:lnTo>
                <a:lnTo>
                  <a:pt x="399389" y="12954"/>
                </a:lnTo>
                <a:lnTo>
                  <a:pt x="396405" y="14579"/>
                </a:lnTo>
                <a:lnTo>
                  <a:pt x="396240" y="14236"/>
                </a:lnTo>
                <a:lnTo>
                  <a:pt x="395236" y="14668"/>
                </a:lnTo>
                <a:lnTo>
                  <a:pt x="395236" y="17957"/>
                </a:lnTo>
                <a:lnTo>
                  <a:pt x="394893" y="18110"/>
                </a:lnTo>
                <a:lnTo>
                  <a:pt x="389851" y="20853"/>
                </a:lnTo>
                <a:lnTo>
                  <a:pt x="389851" y="21183"/>
                </a:lnTo>
                <a:lnTo>
                  <a:pt x="388569" y="21971"/>
                </a:lnTo>
                <a:lnTo>
                  <a:pt x="388505" y="21831"/>
                </a:lnTo>
                <a:lnTo>
                  <a:pt x="389851" y="21183"/>
                </a:lnTo>
                <a:lnTo>
                  <a:pt x="389851" y="20853"/>
                </a:lnTo>
                <a:lnTo>
                  <a:pt x="388391" y="21640"/>
                </a:lnTo>
                <a:lnTo>
                  <a:pt x="388315" y="21475"/>
                </a:lnTo>
                <a:lnTo>
                  <a:pt x="388213" y="21310"/>
                </a:lnTo>
                <a:lnTo>
                  <a:pt x="388213" y="21590"/>
                </a:lnTo>
                <a:lnTo>
                  <a:pt x="387959" y="21691"/>
                </a:lnTo>
                <a:lnTo>
                  <a:pt x="388200" y="21501"/>
                </a:lnTo>
                <a:lnTo>
                  <a:pt x="388213" y="21310"/>
                </a:lnTo>
                <a:lnTo>
                  <a:pt x="388099" y="21094"/>
                </a:lnTo>
                <a:lnTo>
                  <a:pt x="388188" y="21247"/>
                </a:lnTo>
                <a:lnTo>
                  <a:pt x="388162" y="21069"/>
                </a:lnTo>
                <a:lnTo>
                  <a:pt x="394893" y="18110"/>
                </a:lnTo>
                <a:lnTo>
                  <a:pt x="395236" y="17957"/>
                </a:lnTo>
                <a:lnTo>
                  <a:pt x="395236" y="14668"/>
                </a:lnTo>
                <a:lnTo>
                  <a:pt x="393306" y="15468"/>
                </a:lnTo>
                <a:lnTo>
                  <a:pt x="398157" y="12700"/>
                </a:lnTo>
                <a:lnTo>
                  <a:pt x="402348" y="11430"/>
                </a:lnTo>
                <a:lnTo>
                  <a:pt x="402691" y="12700"/>
                </a:lnTo>
                <a:lnTo>
                  <a:pt x="402691" y="11430"/>
                </a:lnTo>
                <a:lnTo>
                  <a:pt x="401777" y="8890"/>
                </a:lnTo>
                <a:lnTo>
                  <a:pt x="401637" y="8966"/>
                </a:lnTo>
                <a:lnTo>
                  <a:pt x="401586" y="8813"/>
                </a:lnTo>
                <a:lnTo>
                  <a:pt x="401358" y="8267"/>
                </a:lnTo>
                <a:lnTo>
                  <a:pt x="412305" y="5003"/>
                </a:lnTo>
                <a:lnTo>
                  <a:pt x="383235" y="11874"/>
                </a:lnTo>
                <a:lnTo>
                  <a:pt x="379844" y="13106"/>
                </a:lnTo>
                <a:lnTo>
                  <a:pt x="386397" y="12547"/>
                </a:lnTo>
                <a:lnTo>
                  <a:pt x="387985" y="12204"/>
                </a:lnTo>
                <a:lnTo>
                  <a:pt x="391147" y="11303"/>
                </a:lnTo>
                <a:lnTo>
                  <a:pt x="398272" y="9182"/>
                </a:lnTo>
                <a:lnTo>
                  <a:pt x="400545" y="9271"/>
                </a:lnTo>
                <a:lnTo>
                  <a:pt x="401561" y="8813"/>
                </a:lnTo>
                <a:lnTo>
                  <a:pt x="401612" y="8966"/>
                </a:lnTo>
                <a:lnTo>
                  <a:pt x="400773" y="9372"/>
                </a:lnTo>
                <a:lnTo>
                  <a:pt x="400545" y="9372"/>
                </a:lnTo>
                <a:lnTo>
                  <a:pt x="395909" y="11404"/>
                </a:lnTo>
                <a:lnTo>
                  <a:pt x="391668" y="13525"/>
                </a:lnTo>
                <a:lnTo>
                  <a:pt x="389115" y="14439"/>
                </a:lnTo>
                <a:lnTo>
                  <a:pt x="388759" y="13614"/>
                </a:lnTo>
                <a:lnTo>
                  <a:pt x="387921" y="13944"/>
                </a:lnTo>
                <a:lnTo>
                  <a:pt x="387921" y="21678"/>
                </a:lnTo>
                <a:lnTo>
                  <a:pt x="387921" y="13944"/>
                </a:lnTo>
                <a:lnTo>
                  <a:pt x="387261" y="14198"/>
                </a:lnTo>
                <a:lnTo>
                  <a:pt x="387261" y="21463"/>
                </a:lnTo>
                <a:lnTo>
                  <a:pt x="385991" y="22415"/>
                </a:lnTo>
                <a:lnTo>
                  <a:pt x="381863" y="23939"/>
                </a:lnTo>
                <a:lnTo>
                  <a:pt x="382943" y="23355"/>
                </a:lnTo>
                <a:lnTo>
                  <a:pt x="387261" y="21463"/>
                </a:lnTo>
                <a:lnTo>
                  <a:pt x="387261" y="14198"/>
                </a:lnTo>
                <a:lnTo>
                  <a:pt x="378968" y="17411"/>
                </a:lnTo>
                <a:lnTo>
                  <a:pt x="380352" y="17411"/>
                </a:lnTo>
                <a:lnTo>
                  <a:pt x="379920" y="17513"/>
                </a:lnTo>
                <a:lnTo>
                  <a:pt x="378714" y="17513"/>
                </a:lnTo>
                <a:lnTo>
                  <a:pt x="377367" y="17513"/>
                </a:lnTo>
                <a:lnTo>
                  <a:pt x="374891" y="18707"/>
                </a:lnTo>
                <a:lnTo>
                  <a:pt x="374192" y="18872"/>
                </a:lnTo>
                <a:lnTo>
                  <a:pt x="374192" y="30187"/>
                </a:lnTo>
                <a:lnTo>
                  <a:pt x="367017" y="34074"/>
                </a:lnTo>
                <a:lnTo>
                  <a:pt x="366052" y="34569"/>
                </a:lnTo>
                <a:lnTo>
                  <a:pt x="359092" y="37757"/>
                </a:lnTo>
                <a:lnTo>
                  <a:pt x="361530" y="36512"/>
                </a:lnTo>
                <a:lnTo>
                  <a:pt x="360845" y="36715"/>
                </a:lnTo>
                <a:lnTo>
                  <a:pt x="367118" y="33362"/>
                </a:lnTo>
                <a:lnTo>
                  <a:pt x="372059" y="30911"/>
                </a:lnTo>
                <a:lnTo>
                  <a:pt x="374192" y="30187"/>
                </a:lnTo>
                <a:lnTo>
                  <a:pt x="374192" y="18872"/>
                </a:lnTo>
                <a:lnTo>
                  <a:pt x="371208" y="19583"/>
                </a:lnTo>
                <a:lnTo>
                  <a:pt x="371208" y="22161"/>
                </a:lnTo>
                <a:lnTo>
                  <a:pt x="364248" y="25654"/>
                </a:lnTo>
                <a:lnTo>
                  <a:pt x="357428" y="27940"/>
                </a:lnTo>
                <a:lnTo>
                  <a:pt x="344043" y="34290"/>
                </a:lnTo>
                <a:lnTo>
                  <a:pt x="334162" y="39370"/>
                </a:lnTo>
                <a:lnTo>
                  <a:pt x="329806" y="41414"/>
                </a:lnTo>
                <a:lnTo>
                  <a:pt x="331076" y="40398"/>
                </a:lnTo>
                <a:lnTo>
                  <a:pt x="331787" y="40017"/>
                </a:lnTo>
                <a:lnTo>
                  <a:pt x="331216" y="40284"/>
                </a:lnTo>
                <a:lnTo>
                  <a:pt x="332346" y="39370"/>
                </a:lnTo>
                <a:lnTo>
                  <a:pt x="329209" y="40894"/>
                </a:lnTo>
                <a:lnTo>
                  <a:pt x="329209" y="41884"/>
                </a:lnTo>
                <a:lnTo>
                  <a:pt x="321043" y="45720"/>
                </a:lnTo>
                <a:lnTo>
                  <a:pt x="329209" y="41884"/>
                </a:lnTo>
                <a:lnTo>
                  <a:pt x="329209" y="40894"/>
                </a:lnTo>
                <a:lnTo>
                  <a:pt x="325412" y="42722"/>
                </a:lnTo>
                <a:lnTo>
                  <a:pt x="327710" y="41148"/>
                </a:lnTo>
                <a:lnTo>
                  <a:pt x="331901" y="38557"/>
                </a:lnTo>
                <a:lnTo>
                  <a:pt x="336308" y="36296"/>
                </a:lnTo>
                <a:lnTo>
                  <a:pt x="339356" y="34823"/>
                </a:lnTo>
                <a:lnTo>
                  <a:pt x="342417" y="33464"/>
                </a:lnTo>
                <a:lnTo>
                  <a:pt x="345465" y="32334"/>
                </a:lnTo>
                <a:lnTo>
                  <a:pt x="348145" y="31280"/>
                </a:lnTo>
                <a:lnTo>
                  <a:pt x="352361" y="29730"/>
                </a:lnTo>
                <a:lnTo>
                  <a:pt x="362775" y="25438"/>
                </a:lnTo>
                <a:lnTo>
                  <a:pt x="368363" y="22796"/>
                </a:lnTo>
                <a:lnTo>
                  <a:pt x="371208" y="22161"/>
                </a:lnTo>
                <a:lnTo>
                  <a:pt x="371208" y="19583"/>
                </a:lnTo>
                <a:lnTo>
                  <a:pt x="364121" y="21247"/>
                </a:lnTo>
                <a:lnTo>
                  <a:pt x="360057" y="22275"/>
                </a:lnTo>
                <a:lnTo>
                  <a:pt x="355981" y="23177"/>
                </a:lnTo>
                <a:lnTo>
                  <a:pt x="351688" y="23964"/>
                </a:lnTo>
                <a:lnTo>
                  <a:pt x="349681" y="24396"/>
                </a:lnTo>
                <a:lnTo>
                  <a:pt x="370128" y="16167"/>
                </a:lnTo>
                <a:lnTo>
                  <a:pt x="373976" y="14351"/>
                </a:lnTo>
                <a:lnTo>
                  <a:pt x="372160" y="14249"/>
                </a:lnTo>
                <a:lnTo>
                  <a:pt x="355879" y="19329"/>
                </a:lnTo>
                <a:lnTo>
                  <a:pt x="349542" y="21526"/>
                </a:lnTo>
                <a:lnTo>
                  <a:pt x="346379" y="23063"/>
                </a:lnTo>
                <a:lnTo>
                  <a:pt x="348195" y="22834"/>
                </a:lnTo>
                <a:lnTo>
                  <a:pt x="348195" y="23406"/>
                </a:lnTo>
                <a:lnTo>
                  <a:pt x="354977" y="20802"/>
                </a:lnTo>
                <a:lnTo>
                  <a:pt x="350456" y="22834"/>
                </a:lnTo>
                <a:lnTo>
                  <a:pt x="346138" y="24942"/>
                </a:lnTo>
                <a:lnTo>
                  <a:pt x="345122" y="25095"/>
                </a:lnTo>
                <a:lnTo>
                  <a:pt x="338340" y="26339"/>
                </a:lnTo>
                <a:lnTo>
                  <a:pt x="341731" y="25323"/>
                </a:lnTo>
                <a:lnTo>
                  <a:pt x="338340" y="26111"/>
                </a:lnTo>
                <a:lnTo>
                  <a:pt x="333590" y="27470"/>
                </a:lnTo>
                <a:lnTo>
                  <a:pt x="333260" y="27571"/>
                </a:lnTo>
                <a:lnTo>
                  <a:pt x="333260" y="29286"/>
                </a:lnTo>
                <a:lnTo>
                  <a:pt x="329133" y="30543"/>
                </a:lnTo>
                <a:lnTo>
                  <a:pt x="333260" y="29286"/>
                </a:lnTo>
                <a:lnTo>
                  <a:pt x="333260" y="27571"/>
                </a:lnTo>
                <a:lnTo>
                  <a:pt x="325793" y="29845"/>
                </a:lnTo>
                <a:lnTo>
                  <a:pt x="323075" y="30632"/>
                </a:lnTo>
                <a:lnTo>
                  <a:pt x="319735" y="31800"/>
                </a:lnTo>
                <a:lnTo>
                  <a:pt x="312559" y="34251"/>
                </a:lnTo>
                <a:lnTo>
                  <a:pt x="314375" y="33921"/>
                </a:lnTo>
                <a:lnTo>
                  <a:pt x="321602" y="31991"/>
                </a:lnTo>
                <a:lnTo>
                  <a:pt x="324192" y="31394"/>
                </a:lnTo>
                <a:lnTo>
                  <a:pt x="291922" y="44792"/>
                </a:lnTo>
                <a:lnTo>
                  <a:pt x="287451" y="46355"/>
                </a:lnTo>
                <a:lnTo>
                  <a:pt x="280898" y="48272"/>
                </a:lnTo>
                <a:lnTo>
                  <a:pt x="277393" y="48729"/>
                </a:lnTo>
                <a:lnTo>
                  <a:pt x="281127" y="47028"/>
                </a:lnTo>
                <a:lnTo>
                  <a:pt x="295262" y="41719"/>
                </a:lnTo>
                <a:lnTo>
                  <a:pt x="299326" y="40132"/>
                </a:lnTo>
                <a:lnTo>
                  <a:pt x="300570" y="39687"/>
                </a:lnTo>
                <a:lnTo>
                  <a:pt x="301586" y="39230"/>
                </a:lnTo>
                <a:lnTo>
                  <a:pt x="302501" y="38887"/>
                </a:lnTo>
                <a:lnTo>
                  <a:pt x="298881" y="40132"/>
                </a:lnTo>
                <a:lnTo>
                  <a:pt x="295148" y="41605"/>
                </a:lnTo>
                <a:lnTo>
                  <a:pt x="286791" y="44792"/>
                </a:lnTo>
                <a:lnTo>
                  <a:pt x="255117" y="54051"/>
                </a:lnTo>
                <a:lnTo>
                  <a:pt x="250139" y="55511"/>
                </a:lnTo>
                <a:lnTo>
                  <a:pt x="244513" y="58305"/>
                </a:lnTo>
                <a:lnTo>
                  <a:pt x="250863" y="56845"/>
                </a:lnTo>
                <a:lnTo>
                  <a:pt x="247205" y="59131"/>
                </a:lnTo>
                <a:lnTo>
                  <a:pt x="246278" y="59436"/>
                </a:lnTo>
                <a:lnTo>
                  <a:pt x="246278" y="63220"/>
                </a:lnTo>
                <a:lnTo>
                  <a:pt x="228638" y="70015"/>
                </a:lnTo>
                <a:lnTo>
                  <a:pt x="210045" y="76987"/>
                </a:lnTo>
                <a:lnTo>
                  <a:pt x="202704" y="79667"/>
                </a:lnTo>
                <a:lnTo>
                  <a:pt x="211188" y="76263"/>
                </a:lnTo>
                <a:lnTo>
                  <a:pt x="245503" y="60833"/>
                </a:lnTo>
                <a:lnTo>
                  <a:pt x="239280" y="65811"/>
                </a:lnTo>
                <a:lnTo>
                  <a:pt x="246278" y="63220"/>
                </a:lnTo>
                <a:lnTo>
                  <a:pt x="246278" y="59436"/>
                </a:lnTo>
                <a:lnTo>
                  <a:pt x="199466" y="76454"/>
                </a:lnTo>
                <a:lnTo>
                  <a:pt x="129552" y="105283"/>
                </a:lnTo>
                <a:lnTo>
                  <a:pt x="113118" y="110807"/>
                </a:lnTo>
                <a:lnTo>
                  <a:pt x="104521" y="113576"/>
                </a:lnTo>
                <a:lnTo>
                  <a:pt x="104521" y="115747"/>
                </a:lnTo>
                <a:lnTo>
                  <a:pt x="91376" y="121221"/>
                </a:lnTo>
                <a:lnTo>
                  <a:pt x="98704" y="118046"/>
                </a:lnTo>
                <a:lnTo>
                  <a:pt x="100736" y="116903"/>
                </a:lnTo>
                <a:lnTo>
                  <a:pt x="104521" y="115747"/>
                </a:lnTo>
                <a:lnTo>
                  <a:pt x="104521" y="113576"/>
                </a:lnTo>
                <a:lnTo>
                  <a:pt x="96291" y="116217"/>
                </a:lnTo>
                <a:lnTo>
                  <a:pt x="96291" y="118249"/>
                </a:lnTo>
                <a:lnTo>
                  <a:pt x="90474" y="120764"/>
                </a:lnTo>
                <a:lnTo>
                  <a:pt x="84696" y="123482"/>
                </a:lnTo>
                <a:lnTo>
                  <a:pt x="84810" y="124040"/>
                </a:lnTo>
                <a:lnTo>
                  <a:pt x="77470" y="127203"/>
                </a:lnTo>
                <a:lnTo>
                  <a:pt x="69430" y="130149"/>
                </a:lnTo>
                <a:lnTo>
                  <a:pt x="61290" y="133311"/>
                </a:lnTo>
                <a:lnTo>
                  <a:pt x="55118" y="135610"/>
                </a:lnTo>
                <a:lnTo>
                  <a:pt x="36195" y="142138"/>
                </a:lnTo>
                <a:lnTo>
                  <a:pt x="34836" y="137731"/>
                </a:lnTo>
                <a:lnTo>
                  <a:pt x="79311" y="125285"/>
                </a:lnTo>
                <a:lnTo>
                  <a:pt x="84594" y="123812"/>
                </a:lnTo>
                <a:lnTo>
                  <a:pt x="75882" y="125285"/>
                </a:lnTo>
                <a:lnTo>
                  <a:pt x="96291" y="118249"/>
                </a:lnTo>
                <a:lnTo>
                  <a:pt x="96291" y="116217"/>
                </a:lnTo>
                <a:lnTo>
                  <a:pt x="73533" y="123507"/>
                </a:lnTo>
                <a:lnTo>
                  <a:pt x="33820" y="135686"/>
                </a:lnTo>
                <a:lnTo>
                  <a:pt x="36639" y="144513"/>
                </a:lnTo>
                <a:lnTo>
                  <a:pt x="43230" y="142138"/>
                </a:lnTo>
                <a:lnTo>
                  <a:pt x="59410" y="136309"/>
                </a:lnTo>
                <a:lnTo>
                  <a:pt x="81711" y="127736"/>
                </a:lnTo>
                <a:lnTo>
                  <a:pt x="97815" y="121221"/>
                </a:lnTo>
                <a:lnTo>
                  <a:pt x="103492" y="118922"/>
                </a:lnTo>
                <a:lnTo>
                  <a:pt x="124726" y="110020"/>
                </a:lnTo>
                <a:lnTo>
                  <a:pt x="105168" y="119176"/>
                </a:lnTo>
                <a:lnTo>
                  <a:pt x="127050" y="110020"/>
                </a:lnTo>
                <a:lnTo>
                  <a:pt x="138557" y="105206"/>
                </a:lnTo>
                <a:lnTo>
                  <a:pt x="148666" y="102031"/>
                </a:lnTo>
                <a:lnTo>
                  <a:pt x="178485" y="91478"/>
                </a:lnTo>
                <a:lnTo>
                  <a:pt x="179120" y="91249"/>
                </a:lnTo>
                <a:lnTo>
                  <a:pt x="178219" y="91478"/>
                </a:lnTo>
                <a:lnTo>
                  <a:pt x="188074" y="87350"/>
                </a:lnTo>
                <a:lnTo>
                  <a:pt x="198475" y="82588"/>
                </a:lnTo>
                <a:lnTo>
                  <a:pt x="210985" y="77114"/>
                </a:lnTo>
                <a:lnTo>
                  <a:pt x="227190" y="70891"/>
                </a:lnTo>
                <a:lnTo>
                  <a:pt x="220510" y="75082"/>
                </a:lnTo>
                <a:lnTo>
                  <a:pt x="207175" y="79832"/>
                </a:lnTo>
                <a:lnTo>
                  <a:pt x="208978" y="80619"/>
                </a:lnTo>
                <a:lnTo>
                  <a:pt x="231787" y="70891"/>
                </a:lnTo>
                <a:lnTo>
                  <a:pt x="245389" y="65011"/>
                </a:lnTo>
                <a:lnTo>
                  <a:pt x="249389" y="63703"/>
                </a:lnTo>
                <a:lnTo>
                  <a:pt x="255600" y="61417"/>
                </a:lnTo>
                <a:lnTo>
                  <a:pt x="262953" y="58585"/>
                </a:lnTo>
                <a:lnTo>
                  <a:pt x="279882" y="51777"/>
                </a:lnTo>
                <a:lnTo>
                  <a:pt x="287007" y="49072"/>
                </a:lnTo>
                <a:lnTo>
                  <a:pt x="280555" y="52578"/>
                </a:lnTo>
                <a:lnTo>
                  <a:pt x="285762" y="49860"/>
                </a:lnTo>
                <a:lnTo>
                  <a:pt x="287578" y="49072"/>
                </a:lnTo>
                <a:lnTo>
                  <a:pt x="297357" y="44780"/>
                </a:lnTo>
                <a:lnTo>
                  <a:pt x="307022" y="40474"/>
                </a:lnTo>
                <a:lnTo>
                  <a:pt x="308381" y="39916"/>
                </a:lnTo>
                <a:lnTo>
                  <a:pt x="316268" y="37617"/>
                </a:lnTo>
                <a:lnTo>
                  <a:pt x="328282" y="34823"/>
                </a:lnTo>
                <a:lnTo>
                  <a:pt x="324891" y="34709"/>
                </a:lnTo>
                <a:lnTo>
                  <a:pt x="333362" y="32334"/>
                </a:lnTo>
                <a:lnTo>
                  <a:pt x="336867" y="31762"/>
                </a:lnTo>
                <a:lnTo>
                  <a:pt x="343725" y="29959"/>
                </a:lnTo>
                <a:lnTo>
                  <a:pt x="345465" y="29502"/>
                </a:lnTo>
                <a:lnTo>
                  <a:pt x="344335" y="29616"/>
                </a:lnTo>
                <a:lnTo>
                  <a:pt x="343090" y="29845"/>
                </a:lnTo>
                <a:lnTo>
                  <a:pt x="341960" y="29959"/>
                </a:lnTo>
                <a:lnTo>
                  <a:pt x="344220" y="29171"/>
                </a:lnTo>
                <a:lnTo>
                  <a:pt x="346481" y="28600"/>
                </a:lnTo>
                <a:lnTo>
                  <a:pt x="348640" y="27927"/>
                </a:lnTo>
                <a:lnTo>
                  <a:pt x="349885" y="27584"/>
                </a:lnTo>
                <a:lnTo>
                  <a:pt x="354406" y="26339"/>
                </a:lnTo>
                <a:lnTo>
                  <a:pt x="358927" y="25095"/>
                </a:lnTo>
                <a:lnTo>
                  <a:pt x="362775" y="24079"/>
                </a:lnTo>
                <a:lnTo>
                  <a:pt x="364769" y="23609"/>
                </a:lnTo>
                <a:lnTo>
                  <a:pt x="358927" y="26225"/>
                </a:lnTo>
                <a:lnTo>
                  <a:pt x="355650" y="27813"/>
                </a:lnTo>
                <a:lnTo>
                  <a:pt x="352361" y="29286"/>
                </a:lnTo>
                <a:lnTo>
                  <a:pt x="346811" y="31280"/>
                </a:lnTo>
                <a:lnTo>
                  <a:pt x="347535" y="30518"/>
                </a:lnTo>
                <a:lnTo>
                  <a:pt x="351002" y="28600"/>
                </a:lnTo>
                <a:lnTo>
                  <a:pt x="353720" y="27127"/>
                </a:lnTo>
                <a:lnTo>
                  <a:pt x="347611" y="29959"/>
                </a:lnTo>
                <a:lnTo>
                  <a:pt x="341960" y="32791"/>
                </a:lnTo>
                <a:lnTo>
                  <a:pt x="336651" y="35267"/>
                </a:lnTo>
                <a:lnTo>
                  <a:pt x="315214" y="45580"/>
                </a:lnTo>
                <a:lnTo>
                  <a:pt x="315214" y="55206"/>
                </a:lnTo>
                <a:lnTo>
                  <a:pt x="308902" y="58356"/>
                </a:lnTo>
                <a:lnTo>
                  <a:pt x="308902" y="65684"/>
                </a:lnTo>
                <a:lnTo>
                  <a:pt x="303288" y="71120"/>
                </a:lnTo>
                <a:lnTo>
                  <a:pt x="295681" y="75120"/>
                </a:lnTo>
                <a:lnTo>
                  <a:pt x="296125" y="74269"/>
                </a:lnTo>
                <a:lnTo>
                  <a:pt x="296760" y="73228"/>
                </a:lnTo>
                <a:lnTo>
                  <a:pt x="289725" y="76657"/>
                </a:lnTo>
                <a:lnTo>
                  <a:pt x="285178" y="80264"/>
                </a:lnTo>
                <a:lnTo>
                  <a:pt x="292023" y="77304"/>
                </a:lnTo>
                <a:lnTo>
                  <a:pt x="297294" y="75120"/>
                </a:lnTo>
                <a:lnTo>
                  <a:pt x="299021" y="74396"/>
                </a:lnTo>
                <a:lnTo>
                  <a:pt x="294919" y="78130"/>
                </a:lnTo>
                <a:lnTo>
                  <a:pt x="285064" y="83527"/>
                </a:lnTo>
                <a:lnTo>
                  <a:pt x="274485" y="90004"/>
                </a:lnTo>
                <a:lnTo>
                  <a:pt x="264718" y="96227"/>
                </a:lnTo>
                <a:lnTo>
                  <a:pt x="257263" y="100863"/>
                </a:lnTo>
                <a:lnTo>
                  <a:pt x="265290" y="95097"/>
                </a:lnTo>
                <a:lnTo>
                  <a:pt x="259295" y="96227"/>
                </a:lnTo>
                <a:lnTo>
                  <a:pt x="255676" y="97802"/>
                </a:lnTo>
                <a:lnTo>
                  <a:pt x="248818" y="101981"/>
                </a:lnTo>
                <a:lnTo>
                  <a:pt x="239610" y="107099"/>
                </a:lnTo>
                <a:lnTo>
                  <a:pt x="229374" y="112687"/>
                </a:lnTo>
                <a:lnTo>
                  <a:pt x="219379" y="118275"/>
                </a:lnTo>
                <a:lnTo>
                  <a:pt x="229006" y="113512"/>
                </a:lnTo>
                <a:lnTo>
                  <a:pt x="214414" y="122872"/>
                </a:lnTo>
                <a:lnTo>
                  <a:pt x="222440" y="119062"/>
                </a:lnTo>
                <a:lnTo>
                  <a:pt x="217055" y="123190"/>
                </a:lnTo>
                <a:lnTo>
                  <a:pt x="205613" y="130505"/>
                </a:lnTo>
                <a:lnTo>
                  <a:pt x="192151" y="138518"/>
                </a:lnTo>
                <a:lnTo>
                  <a:pt x="180708" y="144741"/>
                </a:lnTo>
                <a:lnTo>
                  <a:pt x="181051" y="143497"/>
                </a:lnTo>
                <a:lnTo>
                  <a:pt x="190665" y="138176"/>
                </a:lnTo>
                <a:lnTo>
                  <a:pt x="198348" y="133654"/>
                </a:lnTo>
                <a:lnTo>
                  <a:pt x="197472" y="133146"/>
                </a:lnTo>
                <a:lnTo>
                  <a:pt x="189839" y="137096"/>
                </a:lnTo>
                <a:lnTo>
                  <a:pt x="180225" y="142240"/>
                </a:lnTo>
                <a:lnTo>
                  <a:pt x="173355" y="145300"/>
                </a:lnTo>
                <a:lnTo>
                  <a:pt x="164223" y="151282"/>
                </a:lnTo>
                <a:lnTo>
                  <a:pt x="152641" y="158572"/>
                </a:lnTo>
                <a:lnTo>
                  <a:pt x="143840" y="163995"/>
                </a:lnTo>
                <a:lnTo>
                  <a:pt x="143840" y="165544"/>
                </a:lnTo>
                <a:lnTo>
                  <a:pt x="140906" y="168262"/>
                </a:lnTo>
                <a:lnTo>
                  <a:pt x="127825" y="176999"/>
                </a:lnTo>
                <a:lnTo>
                  <a:pt x="127558" y="177177"/>
                </a:lnTo>
                <a:lnTo>
                  <a:pt x="127736" y="176936"/>
                </a:lnTo>
                <a:lnTo>
                  <a:pt x="130200" y="173761"/>
                </a:lnTo>
                <a:lnTo>
                  <a:pt x="135699" y="170522"/>
                </a:lnTo>
                <a:lnTo>
                  <a:pt x="143840" y="165544"/>
                </a:lnTo>
                <a:lnTo>
                  <a:pt x="143840" y="163995"/>
                </a:lnTo>
                <a:lnTo>
                  <a:pt x="132384" y="171030"/>
                </a:lnTo>
                <a:lnTo>
                  <a:pt x="134556" y="168554"/>
                </a:lnTo>
                <a:lnTo>
                  <a:pt x="140347" y="165430"/>
                </a:lnTo>
                <a:lnTo>
                  <a:pt x="139661" y="164973"/>
                </a:lnTo>
                <a:lnTo>
                  <a:pt x="145427" y="161467"/>
                </a:lnTo>
                <a:lnTo>
                  <a:pt x="148374" y="159550"/>
                </a:lnTo>
                <a:lnTo>
                  <a:pt x="135877" y="167068"/>
                </a:lnTo>
                <a:lnTo>
                  <a:pt x="136029" y="166890"/>
                </a:lnTo>
                <a:lnTo>
                  <a:pt x="140741" y="162191"/>
                </a:lnTo>
                <a:lnTo>
                  <a:pt x="145770" y="157848"/>
                </a:lnTo>
                <a:lnTo>
                  <a:pt x="152209" y="152539"/>
                </a:lnTo>
                <a:lnTo>
                  <a:pt x="155359" y="150393"/>
                </a:lnTo>
                <a:lnTo>
                  <a:pt x="167589" y="142024"/>
                </a:lnTo>
                <a:lnTo>
                  <a:pt x="169392" y="140741"/>
                </a:lnTo>
                <a:lnTo>
                  <a:pt x="178219" y="135636"/>
                </a:lnTo>
                <a:lnTo>
                  <a:pt x="183324" y="133832"/>
                </a:lnTo>
                <a:lnTo>
                  <a:pt x="183197" y="135115"/>
                </a:lnTo>
                <a:lnTo>
                  <a:pt x="194017" y="128612"/>
                </a:lnTo>
                <a:lnTo>
                  <a:pt x="204825" y="120484"/>
                </a:lnTo>
                <a:lnTo>
                  <a:pt x="210629" y="117182"/>
                </a:lnTo>
                <a:lnTo>
                  <a:pt x="240868" y="100291"/>
                </a:lnTo>
                <a:lnTo>
                  <a:pt x="256374" y="91808"/>
                </a:lnTo>
                <a:lnTo>
                  <a:pt x="256971" y="91478"/>
                </a:lnTo>
                <a:lnTo>
                  <a:pt x="259232" y="90678"/>
                </a:lnTo>
                <a:lnTo>
                  <a:pt x="265861" y="87630"/>
                </a:lnTo>
                <a:lnTo>
                  <a:pt x="274447" y="83502"/>
                </a:lnTo>
                <a:lnTo>
                  <a:pt x="283375" y="79146"/>
                </a:lnTo>
                <a:lnTo>
                  <a:pt x="291096" y="75488"/>
                </a:lnTo>
                <a:lnTo>
                  <a:pt x="296049" y="73380"/>
                </a:lnTo>
                <a:lnTo>
                  <a:pt x="308902" y="65684"/>
                </a:lnTo>
                <a:lnTo>
                  <a:pt x="308902" y="58356"/>
                </a:lnTo>
                <a:lnTo>
                  <a:pt x="308686" y="58458"/>
                </a:lnTo>
                <a:lnTo>
                  <a:pt x="308889" y="58343"/>
                </a:lnTo>
                <a:lnTo>
                  <a:pt x="315214" y="55206"/>
                </a:lnTo>
                <a:lnTo>
                  <a:pt x="315214" y="45580"/>
                </a:lnTo>
                <a:lnTo>
                  <a:pt x="313804" y="46253"/>
                </a:lnTo>
                <a:lnTo>
                  <a:pt x="313804" y="51917"/>
                </a:lnTo>
                <a:lnTo>
                  <a:pt x="313499" y="52070"/>
                </a:lnTo>
                <a:lnTo>
                  <a:pt x="312813" y="52070"/>
                </a:lnTo>
                <a:lnTo>
                  <a:pt x="312547" y="52070"/>
                </a:lnTo>
                <a:lnTo>
                  <a:pt x="312953" y="51917"/>
                </a:lnTo>
                <a:lnTo>
                  <a:pt x="313194" y="51917"/>
                </a:lnTo>
                <a:lnTo>
                  <a:pt x="313804" y="51917"/>
                </a:lnTo>
                <a:lnTo>
                  <a:pt x="313804" y="46253"/>
                </a:lnTo>
                <a:lnTo>
                  <a:pt x="311912" y="47155"/>
                </a:lnTo>
                <a:lnTo>
                  <a:pt x="311315" y="47345"/>
                </a:lnTo>
                <a:lnTo>
                  <a:pt x="311315" y="52070"/>
                </a:lnTo>
                <a:lnTo>
                  <a:pt x="306362" y="54000"/>
                </a:lnTo>
                <a:lnTo>
                  <a:pt x="307365" y="53340"/>
                </a:lnTo>
                <a:lnTo>
                  <a:pt x="311315" y="52070"/>
                </a:lnTo>
                <a:lnTo>
                  <a:pt x="311315" y="47345"/>
                </a:lnTo>
                <a:lnTo>
                  <a:pt x="305828" y="49034"/>
                </a:lnTo>
                <a:lnTo>
                  <a:pt x="305828" y="59893"/>
                </a:lnTo>
                <a:lnTo>
                  <a:pt x="303784" y="61417"/>
                </a:lnTo>
                <a:lnTo>
                  <a:pt x="301764" y="62611"/>
                </a:lnTo>
                <a:lnTo>
                  <a:pt x="294894" y="66230"/>
                </a:lnTo>
                <a:lnTo>
                  <a:pt x="294894" y="70573"/>
                </a:lnTo>
                <a:lnTo>
                  <a:pt x="274243" y="81432"/>
                </a:lnTo>
                <a:lnTo>
                  <a:pt x="284772" y="75869"/>
                </a:lnTo>
                <a:lnTo>
                  <a:pt x="294894" y="70573"/>
                </a:lnTo>
                <a:lnTo>
                  <a:pt x="294894" y="66230"/>
                </a:lnTo>
                <a:lnTo>
                  <a:pt x="291973" y="67754"/>
                </a:lnTo>
                <a:lnTo>
                  <a:pt x="291871" y="67386"/>
                </a:lnTo>
                <a:lnTo>
                  <a:pt x="281609" y="72237"/>
                </a:lnTo>
                <a:lnTo>
                  <a:pt x="272326" y="76517"/>
                </a:lnTo>
                <a:lnTo>
                  <a:pt x="271081" y="77076"/>
                </a:lnTo>
                <a:lnTo>
                  <a:pt x="271513" y="76200"/>
                </a:lnTo>
                <a:lnTo>
                  <a:pt x="271284" y="76200"/>
                </a:lnTo>
                <a:lnTo>
                  <a:pt x="273913" y="75031"/>
                </a:lnTo>
                <a:lnTo>
                  <a:pt x="273431" y="75869"/>
                </a:lnTo>
                <a:lnTo>
                  <a:pt x="282638" y="71450"/>
                </a:lnTo>
                <a:lnTo>
                  <a:pt x="290626" y="67614"/>
                </a:lnTo>
                <a:lnTo>
                  <a:pt x="305828" y="59893"/>
                </a:lnTo>
                <a:lnTo>
                  <a:pt x="305828" y="49034"/>
                </a:lnTo>
                <a:lnTo>
                  <a:pt x="304190" y="49530"/>
                </a:lnTo>
                <a:lnTo>
                  <a:pt x="269011" y="66040"/>
                </a:lnTo>
                <a:lnTo>
                  <a:pt x="231089" y="81597"/>
                </a:lnTo>
                <a:lnTo>
                  <a:pt x="193865" y="96520"/>
                </a:lnTo>
                <a:lnTo>
                  <a:pt x="174713" y="106680"/>
                </a:lnTo>
                <a:lnTo>
                  <a:pt x="189598" y="100330"/>
                </a:lnTo>
                <a:lnTo>
                  <a:pt x="230543" y="83820"/>
                </a:lnTo>
                <a:lnTo>
                  <a:pt x="249707" y="76479"/>
                </a:lnTo>
                <a:lnTo>
                  <a:pt x="248691" y="77470"/>
                </a:lnTo>
                <a:lnTo>
                  <a:pt x="246722" y="78740"/>
                </a:lnTo>
                <a:lnTo>
                  <a:pt x="240982" y="81280"/>
                </a:lnTo>
                <a:lnTo>
                  <a:pt x="212255" y="93294"/>
                </a:lnTo>
                <a:lnTo>
                  <a:pt x="226504" y="88900"/>
                </a:lnTo>
                <a:lnTo>
                  <a:pt x="246303" y="80010"/>
                </a:lnTo>
                <a:lnTo>
                  <a:pt x="257340" y="74930"/>
                </a:lnTo>
                <a:lnTo>
                  <a:pt x="264883" y="71450"/>
                </a:lnTo>
                <a:lnTo>
                  <a:pt x="264502" y="71678"/>
                </a:lnTo>
                <a:lnTo>
                  <a:pt x="264502" y="85928"/>
                </a:lnTo>
                <a:lnTo>
                  <a:pt x="264375" y="85991"/>
                </a:lnTo>
                <a:lnTo>
                  <a:pt x="264502" y="85928"/>
                </a:lnTo>
                <a:lnTo>
                  <a:pt x="264502" y="71678"/>
                </a:lnTo>
                <a:lnTo>
                  <a:pt x="262369" y="72885"/>
                </a:lnTo>
                <a:lnTo>
                  <a:pt x="262369" y="83997"/>
                </a:lnTo>
                <a:lnTo>
                  <a:pt x="258622" y="86499"/>
                </a:lnTo>
                <a:lnTo>
                  <a:pt x="257187" y="86601"/>
                </a:lnTo>
                <a:lnTo>
                  <a:pt x="257606" y="86360"/>
                </a:lnTo>
                <a:lnTo>
                  <a:pt x="257149" y="86601"/>
                </a:lnTo>
                <a:lnTo>
                  <a:pt x="256819" y="86614"/>
                </a:lnTo>
                <a:lnTo>
                  <a:pt x="255231" y="87210"/>
                </a:lnTo>
                <a:lnTo>
                  <a:pt x="255231" y="87744"/>
                </a:lnTo>
                <a:lnTo>
                  <a:pt x="250698" y="90690"/>
                </a:lnTo>
                <a:lnTo>
                  <a:pt x="242112" y="95427"/>
                </a:lnTo>
                <a:lnTo>
                  <a:pt x="234200" y="99504"/>
                </a:lnTo>
                <a:lnTo>
                  <a:pt x="229717" y="101612"/>
                </a:lnTo>
                <a:lnTo>
                  <a:pt x="232067" y="100330"/>
                </a:lnTo>
                <a:lnTo>
                  <a:pt x="236842" y="97790"/>
                </a:lnTo>
                <a:lnTo>
                  <a:pt x="244017" y="93980"/>
                </a:lnTo>
                <a:lnTo>
                  <a:pt x="254495" y="88112"/>
                </a:lnTo>
                <a:lnTo>
                  <a:pt x="255231" y="87744"/>
                </a:lnTo>
                <a:lnTo>
                  <a:pt x="255231" y="87210"/>
                </a:lnTo>
                <a:lnTo>
                  <a:pt x="251955" y="88417"/>
                </a:lnTo>
                <a:lnTo>
                  <a:pt x="251206" y="88468"/>
                </a:lnTo>
                <a:lnTo>
                  <a:pt x="259003" y="85394"/>
                </a:lnTo>
                <a:lnTo>
                  <a:pt x="262369" y="83997"/>
                </a:lnTo>
                <a:lnTo>
                  <a:pt x="262369" y="72885"/>
                </a:lnTo>
                <a:lnTo>
                  <a:pt x="261340" y="73469"/>
                </a:lnTo>
                <a:lnTo>
                  <a:pt x="255866" y="76796"/>
                </a:lnTo>
                <a:lnTo>
                  <a:pt x="255866" y="81305"/>
                </a:lnTo>
                <a:lnTo>
                  <a:pt x="255193" y="81597"/>
                </a:lnTo>
                <a:lnTo>
                  <a:pt x="255866" y="81305"/>
                </a:lnTo>
                <a:lnTo>
                  <a:pt x="255866" y="76796"/>
                </a:lnTo>
                <a:lnTo>
                  <a:pt x="255130" y="77254"/>
                </a:lnTo>
                <a:lnTo>
                  <a:pt x="255130" y="81927"/>
                </a:lnTo>
                <a:lnTo>
                  <a:pt x="254482" y="82461"/>
                </a:lnTo>
                <a:lnTo>
                  <a:pt x="250139" y="85090"/>
                </a:lnTo>
                <a:lnTo>
                  <a:pt x="253796" y="82562"/>
                </a:lnTo>
                <a:lnTo>
                  <a:pt x="254381" y="82245"/>
                </a:lnTo>
                <a:lnTo>
                  <a:pt x="255130" y="81927"/>
                </a:lnTo>
                <a:lnTo>
                  <a:pt x="255130" y="77254"/>
                </a:lnTo>
                <a:lnTo>
                  <a:pt x="250139" y="80276"/>
                </a:lnTo>
                <a:lnTo>
                  <a:pt x="250507" y="80505"/>
                </a:lnTo>
                <a:lnTo>
                  <a:pt x="250037" y="80683"/>
                </a:lnTo>
                <a:lnTo>
                  <a:pt x="250037" y="90284"/>
                </a:lnTo>
                <a:lnTo>
                  <a:pt x="235546" y="97790"/>
                </a:lnTo>
                <a:lnTo>
                  <a:pt x="235331" y="97790"/>
                </a:lnTo>
                <a:lnTo>
                  <a:pt x="236601" y="96735"/>
                </a:lnTo>
                <a:lnTo>
                  <a:pt x="239344" y="95415"/>
                </a:lnTo>
                <a:lnTo>
                  <a:pt x="245275" y="92608"/>
                </a:lnTo>
                <a:lnTo>
                  <a:pt x="250037" y="90284"/>
                </a:lnTo>
                <a:lnTo>
                  <a:pt x="250037" y="80683"/>
                </a:lnTo>
                <a:lnTo>
                  <a:pt x="248450" y="81280"/>
                </a:lnTo>
                <a:lnTo>
                  <a:pt x="248031" y="81521"/>
                </a:lnTo>
                <a:lnTo>
                  <a:pt x="248031" y="84912"/>
                </a:lnTo>
                <a:lnTo>
                  <a:pt x="243700" y="87630"/>
                </a:lnTo>
                <a:lnTo>
                  <a:pt x="240233" y="89446"/>
                </a:lnTo>
                <a:lnTo>
                  <a:pt x="238188" y="90144"/>
                </a:lnTo>
                <a:lnTo>
                  <a:pt x="237629" y="90322"/>
                </a:lnTo>
                <a:lnTo>
                  <a:pt x="243027" y="87515"/>
                </a:lnTo>
                <a:lnTo>
                  <a:pt x="239496" y="89115"/>
                </a:lnTo>
                <a:lnTo>
                  <a:pt x="242570" y="87325"/>
                </a:lnTo>
                <a:lnTo>
                  <a:pt x="244627" y="86360"/>
                </a:lnTo>
                <a:lnTo>
                  <a:pt x="248031" y="84912"/>
                </a:lnTo>
                <a:lnTo>
                  <a:pt x="248031" y="81521"/>
                </a:lnTo>
                <a:lnTo>
                  <a:pt x="241655" y="85090"/>
                </a:lnTo>
                <a:lnTo>
                  <a:pt x="235534" y="87388"/>
                </a:lnTo>
                <a:lnTo>
                  <a:pt x="235534" y="91973"/>
                </a:lnTo>
                <a:lnTo>
                  <a:pt x="234200" y="92710"/>
                </a:lnTo>
                <a:lnTo>
                  <a:pt x="232359" y="94081"/>
                </a:lnTo>
                <a:lnTo>
                  <a:pt x="229806" y="95046"/>
                </a:lnTo>
                <a:lnTo>
                  <a:pt x="229806" y="95973"/>
                </a:lnTo>
                <a:lnTo>
                  <a:pt x="227177" y="97866"/>
                </a:lnTo>
                <a:lnTo>
                  <a:pt x="225831" y="98361"/>
                </a:lnTo>
                <a:lnTo>
                  <a:pt x="225831" y="108318"/>
                </a:lnTo>
                <a:lnTo>
                  <a:pt x="221640" y="110464"/>
                </a:lnTo>
                <a:lnTo>
                  <a:pt x="225742" y="108077"/>
                </a:lnTo>
                <a:lnTo>
                  <a:pt x="225831" y="108318"/>
                </a:lnTo>
                <a:lnTo>
                  <a:pt x="225831" y="98361"/>
                </a:lnTo>
                <a:lnTo>
                  <a:pt x="213677" y="102755"/>
                </a:lnTo>
                <a:lnTo>
                  <a:pt x="221056" y="98780"/>
                </a:lnTo>
                <a:lnTo>
                  <a:pt x="229806" y="95973"/>
                </a:lnTo>
                <a:lnTo>
                  <a:pt x="229806" y="95046"/>
                </a:lnTo>
                <a:lnTo>
                  <a:pt x="224472" y="97028"/>
                </a:lnTo>
                <a:lnTo>
                  <a:pt x="233349" y="92710"/>
                </a:lnTo>
                <a:lnTo>
                  <a:pt x="234124" y="92252"/>
                </a:lnTo>
                <a:lnTo>
                  <a:pt x="235534" y="91973"/>
                </a:lnTo>
                <a:lnTo>
                  <a:pt x="235534" y="87388"/>
                </a:lnTo>
                <a:lnTo>
                  <a:pt x="231482" y="88900"/>
                </a:lnTo>
                <a:lnTo>
                  <a:pt x="228536" y="90170"/>
                </a:lnTo>
                <a:lnTo>
                  <a:pt x="220853" y="93980"/>
                </a:lnTo>
                <a:lnTo>
                  <a:pt x="217805" y="93980"/>
                </a:lnTo>
                <a:lnTo>
                  <a:pt x="207175" y="98704"/>
                </a:lnTo>
                <a:lnTo>
                  <a:pt x="207175" y="113906"/>
                </a:lnTo>
                <a:lnTo>
                  <a:pt x="203885" y="116573"/>
                </a:lnTo>
                <a:lnTo>
                  <a:pt x="197993" y="119049"/>
                </a:lnTo>
                <a:lnTo>
                  <a:pt x="207175" y="113906"/>
                </a:lnTo>
                <a:lnTo>
                  <a:pt x="207175" y="98704"/>
                </a:lnTo>
                <a:lnTo>
                  <a:pt x="206375" y="99060"/>
                </a:lnTo>
                <a:lnTo>
                  <a:pt x="206032" y="99745"/>
                </a:lnTo>
                <a:lnTo>
                  <a:pt x="200393" y="101511"/>
                </a:lnTo>
                <a:lnTo>
                  <a:pt x="191846" y="104101"/>
                </a:lnTo>
                <a:lnTo>
                  <a:pt x="191173" y="104305"/>
                </a:lnTo>
                <a:lnTo>
                  <a:pt x="191173" y="107429"/>
                </a:lnTo>
                <a:lnTo>
                  <a:pt x="189636" y="107950"/>
                </a:lnTo>
                <a:lnTo>
                  <a:pt x="175501" y="113030"/>
                </a:lnTo>
                <a:lnTo>
                  <a:pt x="175463" y="119722"/>
                </a:lnTo>
                <a:lnTo>
                  <a:pt x="174053" y="120396"/>
                </a:lnTo>
                <a:lnTo>
                  <a:pt x="174815" y="120218"/>
                </a:lnTo>
                <a:lnTo>
                  <a:pt x="174028" y="120408"/>
                </a:lnTo>
                <a:lnTo>
                  <a:pt x="169164" y="122669"/>
                </a:lnTo>
                <a:lnTo>
                  <a:pt x="168186" y="123190"/>
                </a:lnTo>
                <a:lnTo>
                  <a:pt x="167703" y="123342"/>
                </a:lnTo>
                <a:lnTo>
                  <a:pt x="169164" y="122669"/>
                </a:lnTo>
                <a:lnTo>
                  <a:pt x="173990" y="120408"/>
                </a:lnTo>
                <a:lnTo>
                  <a:pt x="174269" y="120269"/>
                </a:lnTo>
                <a:lnTo>
                  <a:pt x="175463" y="119722"/>
                </a:lnTo>
                <a:lnTo>
                  <a:pt x="175463" y="113055"/>
                </a:lnTo>
                <a:lnTo>
                  <a:pt x="168275" y="116840"/>
                </a:lnTo>
                <a:lnTo>
                  <a:pt x="165138" y="118059"/>
                </a:lnTo>
                <a:lnTo>
                  <a:pt x="165138" y="127444"/>
                </a:lnTo>
                <a:lnTo>
                  <a:pt x="163296" y="128270"/>
                </a:lnTo>
                <a:lnTo>
                  <a:pt x="165138" y="127444"/>
                </a:lnTo>
                <a:lnTo>
                  <a:pt x="165138" y="118059"/>
                </a:lnTo>
                <a:lnTo>
                  <a:pt x="164541" y="118287"/>
                </a:lnTo>
                <a:lnTo>
                  <a:pt x="164541" y="127000"/>
                </a:lnTo>
                <a:lnTo>
                  <a:pt x="161696" y="128270"/>
                </a:lnTo>
                <a:lnTo>
                  <a:pt x="161277" y="128549"/>
                </a:lnTo>
                <a:lnTo>
                  <a:pt x="161696" y="128257"/>
                </a:lnTo>
                <a:lnTo>
                  <a:pt x="164541" y="127000"/>
                </a:lnTo>
                <a:lnTo>
                  <a:pt x="164541" y="118287"/>
                </a:lnTo>
                <a:lnTo>
                  <a:pt x="162610" y="119037"/>
                </a:lnTo>
                <a:lnTo>
                  <a:pt x="162610" y="125730"/>
                </a:lnTo>
                <a:lnTo>
                  <a:pt x="155727" y="128270"/>
                </a:lnTo>
                <a:lnTo>
                  <a:pt x="151599" y="130441"/>
                </a:lnTo>
                <a:lnTo>
                  <a:pt x="153822" y="128968"/>
                </a:lnTo>
                <a:lnTo>
                  <a:pt x="155727" y="128257"/>
                </a:lnTo>
                <a:lnTo>
                  <a:pt x="162610" y="125730"/>
                </a:lnTo>
                <a:lnTo>
                  <a:pt x="162610" y="119037"/>
                </a:lnTo>
                <a:lnTo>
                  <a:pt x="161709" y="119380"/>
                </a:lnTo>
                <a:lnTo>
                  <a:pt x="155714" y="123190"/>
                </a:lnTo>
                <a:lnTo>
                  <a:pt x="142836" y="128943"/>
                </a:lnTo>
                <a:lnTo>
                  <a:pt x="142836" y="135305"/>
                </a:lnTo>
                <a:lnTo>
                  <a:pt x="135521" y="139700"/>
                </a:lnTo>
                <a:lnTo>
                  <a:pt x="134035" y="140373"/>
                </a:lnTo>
                <a:lnTo>
                  <a:pt x="137147" y="138430"/>
                </a:lnTo>
                <a:lnTo>
                  <a:pt x="141782" y="135890"/>
                </a:lnTo>
                <a:lnTo>
                  <a:pt x="142836" y="135305"/>
                </a:lnTo>
                <a:lnTo>
                  <a:pt x="142836" y="128943"/>
                </a:lnTo>
                <a:lnTo>
                  <a:pt x="138645" y="130810"/>
                </a:lnTo>
                <a:lnTo>
                  <a:pt x="137287" y="132080"/>
                </a:lnTo>
                <a:lnTo>
                  <a:pt x="135928" y="132080"/>
                </a:lnTo>
                <a:lnTo>
                  <a:pt x="134569" y="133350"/>
                </a:lnTo>
                <a:lnTo>
                  <a:pt x="130390" y="134620"/>
                </a:lnTo>
                <a:lnTo>
                  <a:pt x="121907" y="138430"/>
                </a:lnTo>
                <a:lnTo>
                  <a:pt x="117500" y="139700"/>
                </a:lnTo>
                <a:lnTo>
                  <a:pt x="115239" y="140970"/>
                </a:lnTo>
                <a:lnTo>
                  <a:pt x="112864" y="142240"/>
                </a:lnTo>
                <a:lnTo>
                  <a:pt x="106527" y="143510"/>
                </a:lnTo>
                <a:lnTo>
                  <a:pt x="103136" y="144780"/>
                </a:lnTo>
                <a:lnTo>
                  <a:pt x="97256" y="146050"/>
                </a:lnTo>
                <a:lnTo>
                  <a:pt x="94653" y="147320"/>
                </a:lnTo>
                <a:lnTo>
                  <a:pt x="93294" y="147320"/>
                </a:lnTo>
                <a:lnTo>
                  <a:pt x="94538" y="146050"/>
                </a:lnTo>
                <a:lnTo>
                  <a:pt x="96240" y="144780"/>
                </a:lnTo>
                <a:lnTo>
                  <a:pt x="93980" y="146050"/>
                </a:lnTo>
                <a:lnTo>
                  <a:pt x="91681" y="146748"/>
                </a:lnTo>
                <a:lnTo>
                  <a:pt x="98247" y="142214"/>
                </a:lnTo>
                <a:lnTo>
                  <a:pt x="106299" y="138430"/>
                </a:lnTo>
                <a:lnTo>
                  <a:pt x="108788" y="138430"/>
                </a:lnTo>
                <a:lnTo>
                  <a:pt x="114896" y="135890"/>
                </a:lnTo>
                <a:lnTo>
                  <a:pt x="123380" y="132080"/>
                </a:lnTo>
                <a:lnTo>
                  <a:pt x="130162" y="129540"/>
                </a:lnTo>
                <a:lnTo>
                  <a:pt x="137706" y="125730"/>
                </a:lnTo>
                <a:lnTo>
                  <a:pt x="154584" y="118110"/>
                </a:lnTo>
                <a:lnTo>
                  <a:pt x="158915" y="116319"/>
                </a:lnTo>
                <a:lnTo>
                  <a:pt x="167182" y="113919"/>
                </a:lnTo>
                <a:lnTo>
                  <a:pt x="191173" y="107429"/>
                </a:lnTo>
                <a:lnTo>
                  <a:pt x="191173" y="104305"/>
                </a:lnTo>
                <a:lnTo>
                  <a:pt x="177977" y="108165"/>
                </a:lnTo>
                <a:lnTo>
                  <a:pt x="191858" y="101600"/>
                </a:lnTo>
                <a:lnTo>
                  <a:pt x="198958" y="98615"/>
                </a:lnTo>
                <a:lnTo>
                  <a:pt x="182981" y="104140"/>
                </a:lnTo>
                <a:lnTo>
                  <a:pt x="169570" y="110617"/>
                </a:lnTo>
                <a:lnTo>
                  <a:pt x="163258" y="112458"/>
                </a:lnTo>
                <a:lnTo>
                  <a:pt x="162801" y="112598"/>
                </a:lnTo>
                <a:lnTo>
                  <a:pt x="164541" y="109220"/>
                </a:lnTo>
                <a:lnTo>
                  <a:pt x="140004" y="119380"/>
                </a:lnTo>
                <a:lnTo>
                  <a:pt x="137363" y="120688"/>
                </a:lnTo>
                <a:lnTo>
                  <a:pt x="133438" y="122008"/>
                </a:lnTo>
                <a:lnTo>
                  <a:pt x="123888" y="125425"/>
                </a:lnTo>
                <a:lnTo>
                  <a:pt x="91401" y="137528"/>
                </a:lnTo>
                <a:lnTo>
                  <a:pt x="85178" y="139649"/>
                </a:lnTo>
                <a:lnTo>
                  <a:pt x="78930" y="141592"/>
                </a:lnTo>
                <a:lnTo>
                  <a:pt x="72605" y="143383"/>
                </a:lnTo>
                <a:lnTo>
                  <a:pt x="77355" y="142138"/>
                </a:lnTo>
                <a:lnTo>
                  <a:pt x="79159" y="141795"/>
                </a:lnTo>
                <a:lnTo>
                  <a:pt x="78930" y="142709"/>
                </a:lnTo>
                <a:lnTo>
                  <a:pt x="76555" y="143840"/>
                </a:lnTo>
                <a:lnTo>
                  <a:pt x="71132" y="145872"/>
                </a:lnTo>
                <a:lnTo>
                  <a:pt x="68986" y="146773"/>
                </a:lnTo>
                <a:lnTo>
                  <a:pt x="64236" y="148361"/>
                </a:lnTo>
                <a:lnTo>
                  <a:pt x="61633" y="149263"/>
                </a:lnTo>
                <a:lnTo>
                  <a:pt x="53149" y="151638"/>
                </a:lnTo>
                <a:lnTo>
                  <a:pt x="47040" y="153225"/>
                </a:lnTo>
                <a:lnTo>
                  <a:pt x="44107" y="153784"/>
                </a:lnTo>
                <a:lnTo>
                  <a:pt x="41160" y="154241"/>
                </a:lnTo>
                <a:lnTo>
                  <a:pt x="35623" y="154686"/>
                </a:lnTo>
                <a:lnTo>
                  <a:pt x="37541" y="154127"/>
                </a:lnTo>
                <a:lnTo>
                  <a:pt x="42976" y="152768"/>
                </a:lnTo>
                <a:lnTo>
                  <a:pt x="45237" y="152095"/>
                </a:lnTo>
                <a:lnTo>
                  <a:pt x="50431" y="150622"/>
                </a:lnTo>
                <a:lnTo>
                  <a:pt x="51904" y="149936"/>
                </a:lnTo>
                <a:lnTo>
                  <a:pt x="46482" y="151066"/>
                </a:lnTo>
                <a:lnTo>
                  <a:pt x="41617" y="151980"/>
                </a:lnTo>
                <a:lnTo>
                  <a:pt x="36639" y="152539"/>
                </a:lnTo>
                <a:lnTo>
                  <a:pt x="34150" y="152996"/>
                </a:lnTo>
                <a:lnTo>
                  <a:pt x="31661" y="153111"/>
                </a:lnTo>
                <a:lnTo>
                  <a:pt x="29171" y="153441"/>
                </a:lnTo>
                <a:lnTo>
                  <a:pt x="25336" y="153898"/>
                </a:lnTo>
                <a:lnTo>
                  <a:pt x="21259" y="154127"/>
                </a:lnTo>
                <a:lnTo>
                  <a:pt x="23075" y="154241"/>
                </a:lnTo>
                <a:lnTo>
                  <a:pt x="24422" y="154241"/>
                </a:lnTo>
                <a:lnTo>
                  <a:pt x="25565" y="154355"/>
                </a:lnTo>
                <a:lnTo>
                  <a:pt x="26238" y="154355"/>
                </a:lnTo>
                <a:lnTo>
                  <a:pt x="27711" y="154571"/>
                </a:lnTo>
                <a:lnTo>
                  <a:pt x="28498" y="154800"/>
                </a:lnTo>
                <a:lnTo>
                  <a:pt x="27825" y="155257"/>
                </a:lnTo>
                <a:lnTo>
                  <a:pt x="14478" y="157289"/>
                </a:lnTo>
                <a:lnTo>
                  <a:pt x="11874" y="157289"/>
                </a:lnTo>
                <a:lnTo>
                  <a:pt x="6451" y="157518"/>
                </a:lnTo>
                <a:lnTo>
                  <a:pt x="3276" y="157060"/>
                </a:lnTo>
                <a:lnTo>
                  <a:pt x="0" y="156946"/>
                </a:lnTo>
                <a:lnTo>
                  <a:pt x="10388" y="157949"/>
                </a:lnTo>
                <a:lnTo>
                  <a:pt x="20802" y="158064"/>
                </a:lnTo>
                <a:lnTo>
                  <a:pt x="28384" y="157518"/>
                </a:lnTo>
                <a:lnTo>
                  <a:pt x="47955" y="154241"/>
                </a:lnTo>
                <a:lnTo>
                  <a:pt x="54279" y="152882"/>
                </a:lnTo>
                <a:lnTo>
                  <a:pt x="57340" y="151866"/>
                </a:lnTo>
                <a:lnTo>
                  <a:pt x="60388" y="150964"/>
                </a:lnTo>
                <a:lnTo>
                  <a:pt x="66497" y="149034"/>
                </a:lnTo>
                <a:lnTo>
                  <a:pt x="72491" y="147002"/>
                </a:lnTo>
                <a:lnTo>
                  <a:pt x="85852" y="141795"/>
                </a:lnTo>
                <a:lnTo>
                  <a:pt x="87007" y="141338"/>
                </a:lnTo>
                <a:lnTo>
                  <a:pt x="113080" y="130606"/>
                </a:lnTo>
                <a:lnTo>
                  <a:pt x="124955" y="125971"/>
                </a:lnTo>
                <a:lnTo>
                  <a:pt x="131064" y="123710"/>
                </a:lnTo>
                <a:lnTo>
                  <a:pt x="131813" y="123405"/>
                </a:lnTo>
                <a:lnTo>
                  <a:pt x="116763" y="130810"/>
                </a:lnTo>
                <a:lnTo>
                  <a:pt x="94792" y="142240"/>
                </a:lnTo>
                <a:lnTo>
                  <a:pt x="82169" y="149250"/>
                </a:lnTo>
                <a:lnTo>
                  <a:pt x="77012" y="151130"/>
                </a:lnTo>
                <a:lnTo>
                  <a:pt x="73964" y="152400"/>
                </a:lnTo>
                <a:lnTo>
                  <a:pt x="74472" y="153543"/>
                </a:lnTo>
                <a:lnTo>
                  <a:pt x="67398" y="157480"/>
                </a:lnTo>
                <a:lnTo>
                  <a:pt x="75120" y="155003"/>
                </a:lnTo>
                <a:lnTo>
                  <a:pt x="75653" y="156210"/>
                </a:lnTo>
                <a:lnTo>
                  <a:pt x="80606" y="153314"/>
                </a:lnTo>
                <a:lnTo>
                  <a:pt x="84023" y="152400"/>
                </a:lnTo>
                <a:lnTo>
                  <a:pt x="95554" y="148590"/>
                </a:lnTo>
                <a:lnTo>
                  <a:pt x="102336" y="147320"/>
                </a:lnTo>
                <a:lnTo>
                  <a:pt x="120294" y="142214"/>
                </a:lnTo>
                <a:lnTo>
                  <a:pt x="128803" y="139700"/>
                </a:lnTo>
                <a:lnTo>
                  <a:pt x="133667" y="137160"/>
                </a:lnTo>
                <a:lnTo>
                  <a:pt x="135255" y="137160"/>
                </a:lnTo>
                <a:lnTo>
                  <a:pt x="136944" y="135890"/>
                </a:lnTo>
                <a:lnTo>
                  <a:pt x="138430" y="135890"/>
                </a:lnTo>
                <a:lnTo>
                  <a:pt x="131711" y="139700"/>
                </a:lnTo>
                <a:lnTo>
                  <a:pt x="115608" y="148590"/>
                </a:lnTo>
                <a:lnTo>
                  <a:pt x="109486" y="152400"/>
                </a:lnTo>
                <a:lnTo>
                  <a:pt x="99377" y="157213"/>
                </a:lnTo>
                <a:lnTo>
                  <a:pt x="98958" y="157480"/>
                </a:lnTo>
                <a:lnTo>
                  <a:pt x="99415" y="158457"/>
                </a:lnTo>
                <a:lnTo>
                  <a:pt x="99504" y="158610"/>
                </a:lnTo>
                <a:lnTo>
                  <a:pt x="99479" y="158457"/>
                </a:lnTo>
                <a:lnTo>
                  <a:pt x="99555" y="158584"/>
                </a:lnTo>
                <a:lnTo>
                  <a:pt x="99745" y="158470"/>
                </a:lnTo>
                <a:lnTo>
                  <a:pt x="99631" y="158750"/>
                </a:lnTo>
                <a:lnTo>
                  <a:pt x="99555" y="158584"/>
                </a:lnTo>
                <a:lnTo>
                  <a:pt x="99593" y="158750"/>
                </a:lnTo>
                <a:lnTo>
                  <a:pt x="100025" y="159486"/>
                </a:lnTo>
                <a:lnTo>
                  <a:pt x="100139" y="159702"/>
                </a:lnTo>
                <a:lnTo>
                  <a:pt x="100342" y="160020"/>
                </a:lnTo>
                <a:lnTo>
                  <a:pt x="101104" y="161277"/>
                </a:lnTo>
                <a:lnTo>
                  <a:pt x="108775" y="157480"/>
                </a:lnTo>
                <a:lnTo>
                  <a:pt x="110490" y="156248"/>
                </a:lnTo>
                <a:lnTo>
                  <a:pt x="102450" y="160020"/>
                </a:lnTo>
                <a:lnTo>
                  <a:pt x="113157" y="153390"/>
                </a:lnTo>
                <a:lnTo>
                  <a:pt x="134581" y="142240"/>
                </a:lnTo>
                <a:lnTo>
                  <a:pt x="123113" y="149860"/>
                </a:lnTo>
                <a:lnTo>
                  <a:pt x="113868" y="155003"/>
                </a:lnTo>
                <a:lnTo>
                  <a:pt x="102006" y="162344"/>
                </a:lnTo>
                <a:lnTo>
                  <a:pt x="101892" y="162560"/>
                </a:lnTo>
                <a:lnTo>
                  <a:pt x="112814" y="156210"/>
                </a:lnTo>
                <a:lnTo>
                  <a:pt x="124701" y="149860"/>
                </a:lnTo>
                <a:lnTo>
                  <a:pt x="137579" y="142214"/>
                </a:lnTo>
                <a:lnTo>
                  <a:pt x="151307" y="134620"/>
                </a:lnTo>
                <a:lnTo>
                  <a:pt x="154584" y="133350"/>
                </a:lnTo>
                <a:lnTo>
                  <a:pt x="157975" y="132080"/>
                </a:lnTo>
                <a:lnTo>
                  <a:pt x="160693" y="130810"/>
                </a:lnTo>
                <a:lnTo>
                  <a:pt x="163410" y="129540"/>
                </a:lnTo>
                <a:lnTo>
                  <a:pt x="169252" y="125603"/>
                </a:lnTo>
                <a:lnTo>
                  <a:pt x="177507" y="121920"/>
                </a:lnTo>
                <a:lnTo>
                  <a:pt x="187820" y="116751"/>
                </a:lnTo>
                <a:lnTo>
                  <a:pt x="176301" y="124460"/>
                </a:lnTo>
                <a:lnTo>
                  <a:pt x="164541" y="132080"/>
                </a:lnTo>
                <a:lnTo>
                  <a:pt x="155270" y="137680"/>
                </a:lnTo>
                <a:lnTo>
                  <a:pt x="155270" y="145973"/>
                </a:lnTo>
                <a:lnTo>
                  <a:pt x="146024" y="151003"/>
                </a:lnTo>
                <a:lnTo>
                  <a:pt x="155270" y="145973"/>
                </a:lnTo>
                <a:lnTo>
                  <a:pt x="155270" y="137680"/>
                </a:lnTo>
                <a:lnTo>
                  <a:pt x="147688" y="142240"/>
                </a:lnTo>
                <a:lnTo>
                  <a:pt x="142151" y="146050"/>
                </a:lnTo>
                <a:lnTo>
                  <a:pt x="136486" y="149860"/>
                </a:lnTo>
                <a:lnTo>
                  <a:pt x="130505" y="153670"/>
                </a:lnTo>
                <a:lnTo>
                  <a:pt x="129819" y="152400"/>
                </a:lnTo>
                <a:lnTo>
                  <a:pt x="127444" y="154940"/>
                </a:lnTo>
                <a:lnTo>
                  <a:pt x="119418" y="160020"/>
                </a:lnTo>
                <a:lnTo>
                  <a:pt x="116103" y="162255"/>
                </a:lnTo>
                <a:lnTo>
                  <a:pt x="119087" y="160553"/>
                </a:lnTo>
                <a:lnTo>
                  <a:pt x="116039" y="162344"/>
                </a:lnTo>
                <a:lnTo>
                  <a:pt x="115811" y="162458"/>
                </a:lnTo>
                <a:lnTo>
                  <a:pt x="115392" y="162725"/>
                </a:lnTo>
                <a:lnTo>
                  <a:pt x="113538" y="163830"/>
                </a:lnTo>
                <a:lnTo>
                  <a:pt x="114084" y="164338"/>
                </a:lnTo>
                <a:lnTo>
                  <a:pt x="114554" y="165100"/>
                </a:lnTo>
                <a:lnTo>
                  <a:pt x="114769" y="164973"/>
                </a:lnTo>
                <a:lnTo>
                  <a:pt x="114896" y="165100"/>
                </a:lnTo>
                <a:lnTo>
                  <a:pt x="126123" y="158750"/>
                </a:lnTo>
                <a:lnTo>
                  <a:pt x="146329" y="147320"/>
                </a:lnTo>
                <a:lnTo>
                  <a:pt x="153466" y="142849"/>
                </a:lnTo>
                <a:lnTo>
                  <a:pt x="153225" y="143510"/>
                </a:lnTo>
                <a:lnTo>
                  <a:pt x="139661" y="152400"/>
                </a:lnTo>
                <a:lnTo>
                  <a:pt x="137553" y="153784"/>
                </a:lnTo>
                <a:lnTo>
                  <a:pt x="121335" y="164414"/>
                </a:lnTo>
                <a:lnTo>
                  <a:pt x="121704" y="165011"/>
                </a:lnTo>
                <a:lnTo>
                  <a:pt x="121564" y="165087"/>
                </a:lnTo>
                <a:lnTo>
                  <a:pt x="122923" y="167347"/>
                </a:lnTo>
                <a:lnTo>
                  <a:pt x="123075" y="167259"/>
                </a:lnTo>
                <a:lnTo>
                  <a:pt x="123266" y="167576"/>
                </a:lnTo>
                <a:lnTo>
                  <a:pt x="135013" y="160705"/>
                </a:lnTo>
                <a:lnTo>
                  <a:pt x="134683" y="162039"/>
                </a:lnTo>
                <a:lnTo>
                  <a:pt x="140030" y="158457"/>
                </a:lnTo>
                <a:lnTo>
                  <a:pt x="138645" y="159664"/>
                </a:lnTo>
                <a:lnTo>
                  <a:pt x="140423" y="158191"/>
                </a:lnTo>
                <a:lnTo>
                  <a:pt x="143624" y="156044"/>
                </a:lnTo>
                <a:lnTo>
                  <a:pt x="148932" y="152654"/>
                </a:lnTo>
                <a:lnTo>
                  <a:pt x="150241" y="151790"/>
                </a:lnTo>
                <a:lnTo>
                  <a:pt x="151841" y="150863"/>
                </a:lnTo>
                <a:lnTo>
                  <a:pt x="151422" y="151282"/>
                </a:lnTo>
                <a:lnTo>
                  <a:pt x="147878" y="154381"/>
                </a:lnTo>
                <a:lnTo>
                  <a:pt x="145199" y="156603"/>
                </a:lnTo>
                <a:lnTo>
                  <a:pt x="142938" y="158762"/>
                </a:lnTo>
                <a:lnTo>
                  <a:pt x="141236" y="160223"/>
                </a:lnTo>
                <a:lnTo>
                  <a:pt x="139776" y="161810"/>
                </a:lnTo>
                <a:lnTo>
                  <a:pt x="138303" y="163512"/>
                </a:lnTo>
                <a:lnTo>
                  <a:pt x="133781" y="167347"/>
                </a:lnTo>
                <a:lnTo>
                  <a:pt x="131889" y="169456"/>
                </a:lnTo>
                <a:lnTo>
                  <a:pt x="130949" y="170027"/>
                </a:lnTo>
                <a:lnTo>
                  <a:pt x="130949" y="170510"/>
                </a:lnTo>
                <a:lnTo>
                  <a:pt x="129819" y="171767"/>
                </a:lnTo>
                <a:lnTo>
                  <a:pt x="128701" y="173291"/>
                </a:lnTo>
                <a:lnTo>
                  <a:pt x="126936" y="174383"/>
                </a:lnTo>
                <a:lnTo>
                  <a:pt x="126936" y="175679"/>
                </a:lnTo>
                <a:lnTo>
                  <a:pt x="126796" y="175869"/>
                </a:lnTo>
                <a:lnTo>
                  <a:pt x="126936" y="175679"/>
                </a:lnTo>
                <a:lnTo>
                  <a:pt x="126936" y="174383"/>
                </a:lnTo>
                <a:lnTo>
                  <a:pt x="125984" y="174955"/>
                </a:lnTo>
                <a:lnTo>
                  <a:pt x="125641" y="174574"/>
                </a:lnTo>
                <a:lnTo>
                  <a:pt x="126847" y="172720"/>
                </a:lnTo>
                <a:lnTo>
                  <a:pt x="130949" y="170510"/>
                </a:lnTo>
                <a:lnTo>
                  <a:pt x="130949" y="170027"/>
                </a:lnTo>
                <a:lnTo>
                  <a:pt x="127152" y="172300"/>
                </a:lnTo>
                <a:lnTo>
                  <a:pt x="128231" y="170853"/>
                </a:lnTo>
                <a:lnTo>
                  <a:pt x="128917" y="169837"/>
                </a:lnTo>
                <a:lnTo>
                  <a:pt x="126771" y="172326"/>
                </a:lnTo>
                <a:lnTo>
                  <a:pt x="126466" y="172720"/>
                </a:lnTo>
                <a:lnTo>
                  <a:pt x="124853" y="173685"/>
                </a:lnTo>
                <a:lnTo>
                  <a:pt x="126199" y="173075"/>
                </a:lnTo>
                <a:lnTo>
                  <a:pt x="125323" y="174218"/>
                </a:lnTo>
                <a:lnTo>
                  <a:pt x="124917" y="173761"/>
                </a:lnTo>
                <a:lnTo>
                  <a:pt x="125272" y="174269"/>
                </a:lnTo>
                <a:lnTo>
                  <a:pt x="118960" y="182511"/>
                </a:lnTo>
                <a:lnTo>
                  <a:pt x="121323" y="181178"/>
                </a:lnTo>
                <a:lnTo>
                  <a:pt x="125603" y="174625"/>
                </a:lnTo>
                <a:lnTo>
                  <a:pt x="125933" y="174980"/>
                </a:lnTo>
                <a:lnTo>
                  <a:pt x="125641" y="175158"/>
                </a:lnTo>
                <a:lnTo>
                  <a:pt x="126415" y="175983"/>
                </a:lnTo>
                <a:lnTo>
                  <a:pt x="126707" y="175818"/>
                </a:lnTo>
                <a:lnTo>
                  <a:pt x="126720" y="175983"/>
                </a:lnTo>
                <a:lnTo>
                  <a:pt x="126606" y="176174"/>
                </a:lnTo>
                <a:lnTo>
                  <a:pt x="127546" y="177190"/>
                </a:lnTo>
                <a:lnTo>
                  <a:pt x="122986" y="180238"/>
                </a:lnTo>
                <a:lnTo>
                  <a:pt x="128104" y="177330"/>
                </a:lnTo>
                <a:lnTo>
                  <a:pt x="128816" y="178092"/>
                </a:lnTo>
                <a:lnTo>
                  <a:pt x="128117" y="177330"/>
                </a:lnTo>
                <a:lnTo>
                  <a:pt x="168325" y="154343"/>
                </a:lnTo>
                <a:lnTo>
                  <a:pt x="229209" y="119062"/>
                </a:lnTo>
                <a:lnTo>
                  <a:pt x="238734" y="113512"/>
                </a:lnTo>
                <a:lnTo>
                  <a:pt x="260451" y="100863"/>
                </a:lnTo>
                <a:lnTo>
                  <a:pt x="305650" y="74396"/>
                </a:lnTo>
                <a:lnTo>
                  <a:pt x="319328" y="66370"/>
                </a:lnTo>
                <a:lnTo>
                  <a:pt x="351459" y="47485"/>
                </a:lnTo>
                <a:lnTo>
                  <a:pt x="318897" y="66370"/>
                </a:lnTo>
                <a:lnTo>
                  <a:pt x="323380" y="63080"/>
                </a:lnTo>
                <a:lnTo>
                  <a:pt x="330911" y="58254"/>
                </a:lnTo>
                <a:lnTo>
                  <a:pt x="337896" y="53936"/>
                </a:lnTo>
                <a:lnTo>
                  <a:pt x="349199" y="46913"/>
                </a:lnTo>
                <a:lnTo>
                  <a:pt x="332016" y="53936"/>
                </a:lnTo>
                <a:lnTo>
                  <a:pt x="338277" y="50431"/>
                </a:lnTo>
                <a:lnTo>
                  <a:pt x="343776" y="47929"/>
                </a:lnTo>
                <a:lnTo>
                  <a:pt x="355942" y="42621"/>
                </a:lnTo>
                <a:lnTo>
                  <a:pt x="367703" y="37096"/>
                </a:lnTo>
                <a:lnTo>
                  <a:pt x="369138" y="36385"/>
                </a:lnTo>
                <a:lnTo>
                  <a:pt x="368973" y="36487"/>
                </a:lnTo>
                <a:lnTo>
                  <a:pt x="371386" y="35674"/>
                </a:lnTo>
                <a:lnTo>
                  <a:pt x="378498" y="32334"/>
                </a:lnTo>
                <a:lnTo>
                  <a:pt x="377710" y="32105"/>
                </a:lnTo>
                <a:lnTo>
                  <a:pt x="378040" y="31902"/>
                </a:lnTo>
                <a:lnTo>
                  <a:pt x="379450" y="31191"/>
                </a:lnTo>
                <a:lnTo>
                  <a:pt x="390042" y="25514"/>
                </a:lnTo>
                <a:lnTo>
                  <a:pt x="390321" y="25996"/>
                </a:lnTo>
                <a:lnTo>
                  <a:pt x="382003" y="30861"/>
                </a:lnTo>
                <a:lnTo>
                  <a:pt x="387654" y="28486"/>
                </a:lnTo>
                <a:lnTo>
                  <a:pt x="390575" y="26466"/>
                </a:lnTo>
                <a:lnTo>
                  <a:pt x="391350" y="27838"/>
                </a:lnTo>
                <a:lnTo>
                  <a:pt x="390613" y="26454"/>
                </a:lnTo>
                <a:lnTo>
                  <a:pt x="390931" y="26225"/>
                </a:lnTo>
                <a:lnTo>
                  <a:pt x="390677" y="25781"/>
                </a:lnTo>
                <a:lnTo>
                  <a:pt x="390347" y="25971"/>
                </a:lnTo>
                <a:lnTo>
                  <a:pt x="390080" y="25501"/>
                </a:lnTo>
                <a:lnTo>
                  <a:pt x="390410" y="25323"/>
                </a:lnTo>
                <a:lnTo>
                  <a:pt x="390677" y="25781"/>
                </a:lnTo>
                <a:lnTo>
                  <a:pt x="390423" y="25311"/>
                </a:lnTo>
                <a:lnTo>
                  <a:pt x="391160" y="24917"/>
                </a:lnTo>
                <a:lnTo>
                  <a:pt x="393369" y="23622"/>
                </a:lnTo>
                <a:lnTo>
                  <a:pt x="402145" y="18478"/>
                </a:lnTo>
                <a:lnTo>
                  <a:pt x="399567" y="19126"/>
                </a:lnTo>
                <a:lnTo>
                  <a:pt x="392036" y="22377"/>
                </a:lnTo>
                <a:lnTo>
                  <a:pt x="389305" y="23291"/>
                </a:lnTo>
                <a:lnTo>
                  <a:pt x="389178" y="23342"/>
                </a:lnTo>
                <a:lnTo>
                  <a:pt x="389128" y="23215"/>
                </a:lnTo>
                <a:lnTo>
                  <a:pt x="389267" y="23304"/>
                </a:lnTo>
                <a:lnTo>
                  <a:pt x="389229" y="23164"/>
                </a:lnTo>
                <a:lnTo>
                  <a:pt x="392734" y="21361"/>
                </a:lnTo>
                <a:lnTo>
                  <a:pt x="401447" y="16725"/>
                </a:lnTo>
                <a:lnTo>
                  <a:pt x="401281" y="16421"/>
                </a:lnTo>
                <a:lnTo>
                  <a:pt x="433552" y="0"/>
                </a:lnTo>
                <a:close/>
              </a:path>
            </a:pathLst>
          </a:custGeom>
          <a:solidFill>
            <a:srgbClr val="F8A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491" y="333960"/>
            <a:ext cx="285304" cy="156390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2675615" y="339885"/>
            <a:ext cx="269875" cy="110489"/>
          </a:xfrm>
          <a:custGeom>
            <a:avLst/>
            <a:gdLst/>
            <a:ahLst/>
            <a:cxnLst/>
            <a:rect l="l" t="t" r="r" b="b"/>
            <a:pathLst>
              <a:path w="269875" h="110490">
                <a:moveTo>
                  <a:pt x="860" y="106609"/>
                </a:moveTo>
                <a:lnTo>
                  <a:pt x="1358" y="109981"/>
                </a:lnTo>
                <a:lnTo>
                  <a:pt x="4303" y="108330"/>
                </a:lnTo>
                <a:lnTo>
                  <a:pt x="2946" y="108330"/>
                </a:lnTo>
                <a:lnTo>
                  <a:pt x="4076" y="107949"/>
                </a:lnTo>
                <a:lnTo>
                  <a:pt x="6108" y="107060"/>
                </a:lnTo>
                <a:lnTo>
                  <a:pt x="3962" y="107060"/>
                </a:lnTo>
                <a:lnTo>
                  <a:pt x="1930" y="106679"/>
                </a:lnTo>
                <a:lnTo>
                  <a:pt x="860" y="106609"/>
                </a:lnTo>
                <a:close/>
              </a:path>
              <a:path w="269875" h="110490">
                <a:moveTo>
                  <a:pt x="35362" y="90169"/>
                </a:moveTo>
                <a:lnTo>
                  <a:pt x="33020" y="90804"/>
                </a:lnTo>
                <a:lnTo>
                  <a:pt x="23108" y="94868"/>
                </a:lnTo>
                <a:lnTo>
                  <a:pt x="14943" y="99059"/>
                </a:lnTo>
                <a:lnTo>
                  <a:pt x="7453" y="103178"/>
                </a:lnTo>
                <a:lnTo>
                  <a:pt x="845" y="106508"/>
                </a:lnTo>
                <a:lnTo>
                  <a:pt x="1930" y="106679"/>
                </a:lnTo>
                <a:lnTo>
                  <a:pt x="3962" y="107060"/>
                </a:lnTo>
                <a:lnTo>
                  <a:pt x="6108" y="107060"/>
                </a:lnTo>
                <a:lnTo>
                  <a:pt x="4076" y="107949"/>
                </a:lnTo>
                <a:lnTo>
                  <a:pt x="2946" y="108330"/>
                </a:lnTo>
                <a:lnTo>
                  <a:pt x="4605" y="108161"/>
                </a:lnTo>
                <a:lnTo>
                  <a:pt x="5435" y="107695"/>
                </a:lnTo>
                <a:lnTo>
                  <a:pt x="9842" y="105917"/>
                </a:lnTo>
                <a:lnTo>
                  <a:pt x="14478" y="104647"/>
                </a:lnTo>
                <a:lnTo>
                  <a:pt x="15207" y="103885"/>
                </a:lnTo>
                <a:lnTo>
                  <a:pt x="6896" y="103885"/>
                </a:lnTo>
                <a:lnTo>
                  <a:pt x="13576" y="102615"/>
                </a:lnTo>
                <a:lnTo>
                  <a:pt x="18162" y="102009"/>
                </a:lnTo>
                <a:lnTo>
                  <a:pt x="30516" y="96647"/>
                </a:lnTo>
                <a:lnTo>
                  <a:pt x="30633" y="96307"/>
                </a:lnTo>
                <a:lnTo>
                  <a:pt x="26911" y="95630"/>
                </a:lnTo>
                <a:lnTo>
                  <a:pt x="31216" y="94614"/>
                </a:lnTo>
                <a:lnTo>
                  <a:pt x="35512" y="94614"/>
                </a:lnTo>
                <a:lnTo>
                  <a:pt x="41160" y="92074"/>
                </a:lnTo>
                <a:lnTo>
                  <a:pt x="32709" y="92074"/>
                </a:lnTo>
                <a:lnTo>
                  <a:pt x="33845" y="91185"/>
                </a:lnTo>
                <a:lnTo>
                  <a:pt x="35362" y="90169"/>
                </a:lnTo>
                <a:close/>
              </a:path>
              <a:path w="269875" h="110490">
                <a:moveTo>
                  <a:pt x="4605" y="108161"/>
                </a:moveTo>
                <a:lnTo>
                  <a:pt x="2946" y="108330"/>
                </a:lnTo>
                <a:lnTo>
                  <a:pt x="4303" y="108330"/>
                </a:lnTo>
                <a:lnTo>
                  <a:pt x="4605" y="108161"/>
                </a:lnTo>
                <a:close/>
              </a:path>
              <a:path w="269875" h="110490">
                <a:moveTo>
                  <a:pt x="15884" y="103178"/>
                </a:moveTo>
                <a:lnTo>
                  <a:pt x="14478" y="104647"/>
                </a:lnTo>
                <a:lnTo>
                  <a:pt x="9842" y="105917"/>
                </a:lnTo>
                <a:lnTo>
                  <a:pt x="5435" y="107695"/>
                </a:lnTo>
                <a:lnTo>
                  <a:pt x="4605" y="108161"/>
                </a:lnTo>
                <a:lnTo>
                  <a:pt x="5435" y="108076"/>
                </a:lnTo>
                <a:lnTo>
                  <a:pt x="10299" y="107822"/>
                </a:lnTo>
                <a:lnTo>
                  <a:pt x="12217" y="107695"/>
                </a:lnTo>
                <a:lnTo>
                  <a:pt x="15951" y="107314"/>
                </a:lnTo>
                <a:lnTo>
                  <a:pt x="20243" y="107060"/>
                </a:lnTo>
                <a:lnTo>
                  <a:pt x="24765" y="106171"/>
                </a:lnTo>
                <a:lnTo>
                  <a:pt x="29400" y="105409"/>
                </a:lnTo>
                <a:lnTo>
                  <a:pt x="34036" y="104266"/>
                </a:lnTo>
                <a:lnTo>
                  <a:pt x="36756" y="103504"/>
                </a:lnTo>
                <a:lnTo>
                  <a:pt x="21602" y="103504"/>
                </a:lnTo>
                <a:lnTo>
                  <a:pt x="15884" y="103178"/>
                </a:lnTo>
                <a:close/>
              </a:path>
              <a:path w="269875" h="110490">
                <a:moveTo>
                  <a:pt x="0" y="106552"/>
                </a:moveTo>
                <a:lnTo>
                  <a:pt x="0" y="106933"/>
                </a:lnTo>
                <a:lnTo>
                  <a:pt x="668" y="106597"/>
                </a:lnTo>
                <a:lnTo>
                  <a:pt x="0" y="106552"/>
                </a:lnTo>
                <a:close/>
              </a:path>
              <a:path w="269875" h="110490">
                <a:moveTo>
                  <a:pt x="845" y="106508"/>
                </a:moveTo>
                <a:lnTo>
                  <a:pt x="668" y="106597"/>
                </a:lnTo>
                <a:lnTo>
                  <a:pt x="860" y="106609"/>
                </a:lnTo>
                <a:close/>
              </a:path>
              <a:path w="269875" h="110490">
                <a:moveTo>
                  <a:pt x="6049" y="103885"/>
                </a:moveTo>
                <a:lnTo>
                  <a:pt x="457" y="103885"/>
                </a:lnTo>
                <a:lnTo>
                  <a:pt x="845" y="106508"/>
                </a:lnTo>
                <a:lnTo>
                  <a:pt x="6049" y="103885"/>
                </a:lnTo>
                <a:close/>
              </a:path>
              <a:path w="269875" h="110490">
                <a:moveTo>
                  <a:pt x="18162" y="102009"/>
                </a:moveTo>
                <a:lnTo>
                  <a:pt x="13576" y="102615"/>
                </a:lnTo>
                <a:lnTo>
                  <a:pt x="6896" y="103885"/>
                </a:lnTo>
                <a:lnTo>
                  <a:pt x="15207" y="103885"/>
                </a:lnTo>
                <a:lnTo>
                  <a:pt x="15884" y="103178"/>
                </a:lnTo>
                <a:lnTo>
                  <a:pt x="14935" y="103123"/>
                </a:lnTo>
                <a:lnTo>
                  <a:pt x="14935" y="102869"/>
                </a:lnTo>
                <a:lnTo>
                  <a:pt x="15836" y="102742"/>
                </a:lnTo>
                <a:lnTo>
                  <a:pt x="17036" y="102498"/>
                </a:lnTo>
                <a:lnTo>
                  <a:pt x="18162" y="102009"/>
                </a:lnTo>
                <a:close/>
              </a:path>
              <a:path w="269875" h="110490">
                <a:moveTo>
                  <a:pt x="26352" y="100837"/>
                </a:moveTo>
                <a:lnTo>
                  <a:pt x="21374" y="101853"/>
                </a:lnTo>
                <a:lnTo>
                  <a:pt x="21602" y="103504"/>
                </a:lnTo>
                <a:lnTo>
                  <a:pt x="36756" y="103504"/>
                </a:lnTo>
                <a:lnTo>
                  <a:pt x="38569" y="102996"/>
                </a:lnTo>
                <a:lnTo>
                  <a:pt x="41997" y="102107"/>
                </a:lnTo>
                <a:lnTo>
                  <a:pt x="27025" y="102107"/>
                </a:lnTo>
                <a:lnTo>
                  <a:pt x="26911" y="101726"/>
                </a:lnTo>
                <a:lnTo>
                  <a:pt x="27281" y="101599"/>
                </a:lnTo>
                <a:lnTo>
                  <a:pt x="25450" y="101599"/>
                </a:lnTo>
                <a:lnTo>
                  <a:pt x="25895" y="101218"/>
                </a:lnTo>
                <a:lnTo>
                  <a:pt x="25679" y="101091"/>
                </a:lnTo>
                <a:lnTo>
                  <a:pt x="26352" y="100837"/>
                </a:lnTo>
                <a:close/>
              </a:path>
              <a:path w="269875" h="110490">
                <a:moveTo>
                  <a:pt x="17036" y="102498"/>
                </a:moveTo>
                <a:lnTo>
                  <a:pt x="15836" y="102742"/>
                </a:lnTo>
                <a:lnTo>
                  <a:pt x="14935" y="102869"/>
                </a:lnTo>
                <a:lnTo>
                  <a:pt x="14935" y="103123"/>
                </a:lnTo>
                <a:lnTo>
                  <a:pt x="15884" y="103178"/>
                </a:lnTo>
                <a:lnTo>
                  <a:pt x="16179" y="102869"/>
                </a:lnTo>
                <a:lnTo>
                  <a:pt x="17036" y="102498"/>
                </a:lnTo>
                <a:close/>
              </a:path>
              <a:path w="269875" h="110490">
                <a:moveTo>
                  <a:pt x="21259" y="101599"/>
                </a:moveTo>
                <a:lnTo>
                  <a:pt x="18162" y="102009"/>
                </a:lnTo>
                <a:lnTo>
                  <a:pt x="17036" y="102498"/>
                </a:lnTo>
                <a:lnTo>
                  <a:pt x="18326" y="102234"/>
                </a:lnTo>
                <a:lnTo>
                  <a:pt x="19900" y="101853"/>
                </a:lnTo>
                <a:lnTo>
                  <a:pt x="21259" y="101599"/>
                </a:lnTo>
                <a:close/>
              </a:path>
              <a:path w="269875" h="110490">
                <a:moveTo>
                  <a:pt x="78560" y="83565"/>
                </a:moveTo>
                <a:lnTo>
                  <a:pt x="65196" y="88137"/>
                </a:lnTo>
                <a:lnTo>
                  <a:pt x="60845" y="89026"/>
                </a:lnTo>
                <a:lnTo>
                  <a:pt x="60159" y="90423"/>
                </a:lnTo>
                <a:lnTo>
                  <a:pt x="55295" y="92582"/>
                </a:lnTo>
                <a:lnTo>
                  <a:pt x="45796" y="96519"/>
                </a:lnTo>
                <a:lnTo>
                  <a:pt x="40944" y="98043"/>
                </a:lnTo>
                <a:lnTo>
                  <a:pt x="40373" y="98805"/>
                </a:lnTo>
                <a:lnTo>
                  <a:pt x="29070" y="102107"/>
                </a:lnTo>
                <a:lnTo>
                  <a:pt x="41997" y="102107"/>
                </a:lnTo>
                <a:lnTo>
                  <a:pt x="42976" y="101853"/>
                </a:lnTo>
                <a:lnTo>
                  <a:pt x="47269" y="100202"/>
                </a:lnTo>
                <a:lnTo>
                  <a:pt x="50342" y="98805"/>
                </a:lnTo>
                <a:lnTo>
                  <a:pt x="50101" y="98805"/>
                </a:lnTo>
                <a:lnTo>
                  <a:pt x="50025" y="98551"/>
                </a:lnTo>
                <a:lnTo>
                  <a:pt x="47726" y="98551"/>
                </a:lnTo>
                <a:lnTo>
                  <a:pt x="49644" y="97281"/>
                </a:lnTo>
                <a:lnTo>
                  <a:pt x="53526" y="97281"/>
                </a:lnTo>
                <a:lnTo>
                  <a:pt x="55524" y="96392"/>
                </a:lnTo>
                <a:lnTo>
                  <a:pt x="82969" y="83819"/>
                </a:lnTo>
                <a:lnTo>
                  <a:pt x="80746" y="83819"/>
                </a:lnTo>
                <a:lnTo>
                  <a:pt x="78560" y="83565"/>
                </a:lnTo>
                <a:close/>
              </a:path>
              <a:path w="269875" h="110490">
                <a:moveTo>
                  <a:pt x="30988" y="100329"/>
                </a:moveTo>
                <a:lnTo>
                  <a:pt x="29184" y="100837"/>
                </a:lnTo>
                <a:lnTo>
                  <a:pt x="27254" y="101091"/>
                </a:lnTo>
                <a:lnTo>
                  <a:pt x="25450" y="101599"/>
                </a:lnTo>
                <a:lnTo>
                  <a:pt x="27281" y="101599"/>
                </a:lnTo>
                <a:lnTo>
                  <a:pt x="30988" y="100329"/>
                </a:lnTo>
                <a:close/>
              </a:path>
              <a:path w="269875" h="110490">
                <a:moveTo>
                  <a:pt x="51211" y="98311"/>
                </a:moveTo>
                <a:lnTo>
                  <a:pt x="49974" y="98381"/>
                </a:lnTo>
                <a:lnTo>
                  <a:pt x="50101" y="98805"/>
                </a:lnTo>
                <a:lnTo>
                  <a:pt x="51211" y="98311"/>
                </a:lnTo>
                <a:close/>
              </a:path>
              <a:path w="269875" h="110490">
                <a:moveTo>
                  <a:pt x="51460" y="98297"/>
                </a:moveTo>
                <a:lnTo>
                  <a:pt x="51211" y="98311"/>
                </a:lnTo>
                <a:lnTo>
                  <a:pt x="50101" y="98805"/>
                </a:lnTo>
                <a:lnTo>
                  <a:pt x="50342" y="98805"/>
                </a:lnTo>
                <a:lnTo>
                  <a:pt x="51460" y="98297"/>
                </a:lnTo>
                <a:close/>
              </a:path>
              <a:path w="269875" h="110490">
                <a:moveTo>
                  <a:pt x="49974" y="98381"/>
                </a:moveTo>
                <a:lnTo>
                  <a:pt x="49199" y="98424"/>
                </a:lnTo>
                <a:lnTo>
                  <a:pt x="47726" y="98551"/>
                </a:lnTo>
                <a:lnTo>
                  <a:pt x="50025" y="98551"/>
                </a:lnTo>
                <a:lnTo>
                  <a:pt x="49974" y="98381"/>
                </a:lnTo>
                <a:close/>
              </a:path>
              <a:path w="269875" h="110490">
                <a:moveTo>
                  <a:pt x="53526" y="97281"/>
                </a:moveTo>
                <a:lnTo>
                  <a:pt x="49644" y="97281"/>
                </a:lnTo>
                <a:lnTo>
                  <a:pt x="49974" y="98381"/>
                </a:lnTo>
                <a:lnTo>
                  <a:pt x="51243" y="98297"/>
                </a:lnTo>
                <a:lnTo>
                  <a:pt x="53526" y="97281"/>
                </a:lnTo>
                <a:close/>
              </a:path>
              <a:path w="269875" h="110490">
                <a:moveTo>
                  <a:pt x="35512" y="94614"/>
                </a:moveTo>
                <a:lnTo>
                  <a:pt x="31216" y="94614"/>
                </a:lnTo>
                <a:lnTo>
                  <a:pt x="30633" y="96307"/>
                </a:lnTo>
                <a:lnTo>
                  <a:pt x="31102" y="96392"/>
                </a:lnTo>
                <a:lnTo>
                  <a:pt x="30516" y="96647"/>
                </a:lnTo>
                <a:lnTo>
                  <a:pt x="30429" y="96900"/>
                </a:lnTo>
                <a:lnTo>
                  <a:pt x="35512" y="94614"/>
                </a:lnTo>
                <a:close/>
              </a:path>
              <a:path w="269875" h="110490">
                <a:moveTo>
                  <a:pt x="30633" y="96307"/>
                </a:moveTo>
                <a:lnTo>
                  <a:pt x="30516" y="96647"/>
                </a:lnTo>
                <a:lnTo>
                  <a:pt x="31102" y="96392"/>
                </a:lnTo>
                <a:lnTo>
                  <a:pt x="30633" y="96307"/>
                </a:lnTo>
                <a:close/>
              </a:path>
              <a:path w="269875" h="110490">
                <a:moveTo>
                  <a:pt x="87414" y="68325"/>
                </a:moveTo>
                <a:lnTo>
                  <a:pt x="75105" y="73278"/>
                </a:lnTo>
                <a:lnTo>
                  <a:pt x="62104" y="78866"/>
                </a:lnTo>
                <a:lnTo>
                  <a:pt x="48953" y="84835"/>
                </a:lnTo>
                <a:lnTo>
                  <a:pt x="36195" y="91058"/>
                </a:lnTo>
                <a:lnTo>
                  <a:pt x="32709" y="92074"/>
                </a:lnTo>
                <a:lnTo>
                  <a:pt x="41160" y="92074"/>
                </a:lnTo>
                <a:lnTo>
                  <a:pt x="46710" y="87629"/>
                </a:lnTo>
                <a:lnTo>
                  <a:pt x="53606" y="87502"/>
                </a:lnTo>
                <a:lnTo>
                  <a:pt x="58997" y="84430"/>
                </a:lnTo>
                <a:lnTo>
                  <a:pt x="58647" y="84327"/>
                </a:lnTo>
                <a:lnTo>
                  <a:pt x="61045" y="83262"/>
                </a:lnTo>
                <a:lnTo>
                  <a:pt x="61404" y="83057"/>
                </a:lnTo>
                <a:lnTo>
                  <a:pt x="61544" y="83057"/>
                </a:lnTo>
                <a:lnTo>
                  <a:pt x="63879" y="82041"/>
                </a:lnTo>
                <a:lnTo>
                  <a:pt x="61747" y="82041"/>
                </a:lnTo>
                <a:lnTo>
                  <a:pt x="69699" y="77977"/>
                </a:lnTo>
                <a:lnTo>
                  <a:pt x="76700" y="74548"/>
                </a:lnTo>
                <a:lnTo>
                  <a:pt x="82641" y="71373"/>
                </a:lnTo>
                <a:lnTo>
                  <a:pt x="87414" y="68325"/>
                </a:lnTo>
                <a:close/>
              </a:path>
              <a:path w="269875" h="110490">
                <a:moveTo>
                  <a:pt x="59145" y="84473"/>
                </a:moveTo>
                <a:lnTo>
                  <a:pt x="56944" y="85851"/>
                </a:lnTo>
                <a:lnTo>
                  <a:pt x="56502" y="86486"/>
                </a:lnTo>
                <a:lnTo>
                  <a:pt x="56336" y="86867"/>
                </a:lnTo>
                <a:lnTo>
                  <a:pt x="52705" y="89407"/>
                </a:lnTo>
                <a:lnTo>
                  <a:pt x="58925" y="86867"/>
                </a:lnTo>
                <a:lnTo>
                  <a:pt x="62956" y="84835"/>
                </a:lnTo>
                <a:lnTo>
                  <a:pt x="60388" y="84835"/>
                </a:lnTo>
                <a:lnTo>
                  <a:pt x="59145" y="84473"/>
                </a:lnTo>
                <a:close/>
              </a:path>
              <a:path w="269875" h="110490">
                <a:moveTo>
                  <a:pt x="108407" y="64896"/>
                </a:moveTo>
                <a:lnTo>
                  <a:pt x="100990" y="64896"/>
                </a:lnTo>
                <a:lnTo>
                  <a:pt x="93751" y="68833"/>
                </a:lnTo>
                <a:lnTo>
                  <a:pt x="83794" y="72643"/>
                </a:lnTo>
                <a:lnTo>
                  <a:pt x="80060" y="74548"/>
                </a:lnTo>
                <a:lnTo>
                  <a:pt x="76441" y="76580"/>
                </a:lnTo>
                <a:lnTo>
                  <a:pt x="71247" y="79628"/>
                </a:lnTo>
                <a:lnTo>
                  <a:pt x="65925" y="82295"/>
                </a:lnTo>
                <a:lnTo>
                  <a:pt x="60388" y="84835"/>
                </a:lnTo>
                <a:lnTo>
                  <a:pt x="62956" y="84835"/>
                </a:lnTo>
                <a:lnTo>
                  <a:pt x="74295" y="79120"/>
                </a:lnTo>
                <a:lnTo>
                  <a:pt x="83566" y="75056"/>
                </a:lnTo>
                <a:lnTo>
                  <a:pt x="85039" y="74929"/>
                </a:lnTo>
                <a:lnTo>
                  <a:pt x="87419" y="74929"/>
                </a:lnTo>
                <a:lnTo>
                  <a:pt x="91262" y="72770"/>
                </a:lnTo>
                <a:lnTo>
                  <a:pt x="96240" y="69087"/>
                </a:lnTo>
                <a:lnTo>
                  <a:pt x="101549" y="68706"/>
                </a:lnTo>
                <a:lnTo>
                  <a:pt x="100418" y="67690"/>
                </a:lnTo>
                <a:lnTo>
                  <a:pt x="108407" y="64896"/>
                </a:lnTo>
                <a:close/>
              </a:path>
              <a:path w="269875" h="110490">
                <a:moveTo>
                  <a:pt x="121543" y="68579"/>
                </a:moveTo>
                <a:lnTo>
                  <a:pt x="112864" y="68579"/>
                </a:lnTo>
                <a:lnTo>
                  <a:pt x="112509" y="69468"/>
                </a:lnTo>
                <a:lnTo>
                  <a:pt x="112464" y="69849"/>
                </a:lnTo>
                <a:lnTo>
                  <a:pt x="112636" y="70230"/>
                </a:lnTo>
                <a:lnTo>
                  <a:pt x="103462" y="73913"/>
                </a:lnTo>
                <a:lnTo>
                  <a:pt x="98045" y="77342"/>
                </a:lnTo>
                <a:lnTo>
                  <a:pt x="93392" y="80771"/>
                </a:lnTo>
                <a:lnTo>
                  <a:pt x="86512" y="84835"/>
                </a:lnTo>
                <a:lnTo>
                  <a:pt x="95052" y="80771"/>
                </a:lnTo>
                <a:lnTo>
                  <a:pt x="104862" y="76580"/>
                </a:lnTo>
                <a:lnTo>
                  <a:pt x="114374" y="72389"/>
                </a:lnTo>
                <a:lnTo>
                  <a:pt x="121543" y="68579"/>
                </a:lnTo>
                <a:close/>
              </a:path>
              <a:path w="269875" h="110490">
                <a:moveTo>
                  <a:pt x="61078" y="83262"/>
                </a:moveTo>
                <a:lnTo>
                  <a:pt x="60938" y="83323"/>
                </a:lnTo>
                <a:lnTo>
                  <a:pt x="59176" y="84327"/>
                </a:lnTo>
                <a:lnTo>
                  <a:pt x="59082" y="84454"/>
                </a:lnTo>
                <a:lnTo>
                  <a:pt x="61078" y="83262"/>
                </a:lnTo>
                <a:close/>
              </a:path>
              <a:path w="269875" h="110490">
                <a:moveTo>
                  <a:pt x="88455" y="80548"/>
                </a:moveTo>
                <a:lnTo>
                  <a:pt x="80746" y="83819"/>
                </a:lnTo>
                <a:lnTo>
                  <a:pt x="82969" y="83819"/>
                </a:lnTo>
                <a:lnTo>
                  <a:pt x="87299" y="82422"/>
                </a:lnTo>
                <a:lnTo>
                  <a:pt x="88455" y="80548"/>
                </a:lnTo>
                <a:close/>
              </a:path>
              <a:path w="269875" h="110490">
                <a:moveTo>
                  <a:pt x="61544" y="83057"/>
                </a:moveTo>
                <a:lnTo>
                  <a:pt x="61404" y="83057"/>
                </a:lnTo>
                <a:lnTo>
                  <a:pt x="61078" y="83262"/>
                </a:lnTo>
                <a:lnTo>
                  <a:pt x="61544" y="83057"/>
                </a:lnTo>
                <a:close/>
              </a:path>
              <a:path w="269875" h="110490">
                <a:moveTo>
                  <a:pt x="67246" y="80644"/>
                </a:moveTo>
                <a:lnTo>
                  <a:pt x="61747" y="82041"/>
                </a:lnTo>
                <a:lnTo>
                  <a:pt x="63879" y="82041"/>
                </a:lnTo>
                <a:lnTo>
                  <a:pt x="67246" y="80644"/>
                </a:lnTo>
                <a:close/>
              </a:path>
              <a:path w="269875" h="110490">
                <a:moveTo>
                  <a:pt x="92362" y="77988"/>
                </a:moveTo>
                <a:lnTo>
                  <a:pt x="88551" y="80390"/>
                </a:lnTo>
                <a:lnTo>
                  <a:pt x="88455" y="80548"/>
                </a:lnTo>
                <a:lnTo>
                  <a:pt x="90919" y="79501"/>
                </a:lnTo>
                <a:lnTo>
                  <a:pt x="92362" y="77988"/>
                </a:lnTo>
                <a:close/>
              </a:path>
              <a:path w="269875" h="110490">
                <a:moveTo>
                  <a:pt x="135939" y="61848"/>
                </a:moveTo>
                <a:lnTo>
                  <a:pt x="127558" y="61848"/>
                </a:lnTo>
                <a:lnTo>
                  <a:pt x="127901" y="62864"/>
                </a:lnTo>
                <a:lnTo>
                  <a:pt x="122466" y="65150"/>
                </a:lnTo>
                <a:lnTo>
                  <a:pt x="118516" y="67055"/>
                </a:lnTo>
                <a:lnTo>
                  <a:pt x="113309" y="67563"/>
                </a:lnTo>
                <a:lnTo>
                  <a:pt x="110604" y="68833"/>
                </a:lnTo>
                <a:lnTo>
                  <a:pt x="101549" y="71881"/>
                </a:lnTo>
                <a:lnTo>
                  <a:pt x="94310" y="75945"/>
                </a:lnTo>
                <a:lnTo>
                  <a:pt x="92362" y="77988"/>
                </a:lnTo>
                <a:lnTo>
                  <a:pt x="93991" y="76961"/>
                </a:lnTo>
                <a:lnTo>
                  <a:pt x="101571" y="73024"/>
                </a:lnTo>
                <a:lnTo>
                  <a:pt x="109245" y="69468"/>
                </a:lnTo>
                <a:lnTo>
                  <a:pt x="112864" y="68579"/>
                </a:lnTo>
                <a:lnTo>
                  <a:pt x="121543" y="68579"/>
                </a:lnTo>
                <a:lnTo>
                  <a:pt x="122021" y="68325"/>
                </a:lnTo>
                <a:lnTo>
                  <a:pt x="125563" y="68325"/>
                </a:lnTo>
                <a:lnTo>
                  <a:pt x="127157" y="67563"/>
                </a:lnTo>
                <a:lnTo>
                  <a:pt x="131956" y="64261"/>
                </a:lnTo>
                <a:lnTo>
                  <a:pt x="135939" y="61848"/>
                </a:lnTo>
                <a:close/>
              </a:path>
              <a:path w="269875" h="110490">
                <a:moveTo>
                  <a:pt x="87419" y="74929"/>
                </a:moveTo>
                <a:lnTo>
                  <a:pt x="85039" y="74929"/>
                </a:lnTo>
                <a:lnTo>
                  <a:pt x="85267" y="75564"/>
                </a:lnTo>
                <a:lnTo>
                  <a:pt x="86741" y="75310"/>
                </a:lnTo>
                <a:lnTo>
                  <a:pt x="87419" y="74929"/>
                </a:lnTo>
                <a:close/>
              </a:path>
              <a:path w="269875" h="110490">
                <a:moveTo>
                  <a:pt x="125563" y="68325"/>
                </a:moveTo>
                <a:lnTo>
                  <a:pt x="122021" y="68325"/>
                </a:lnTo>
                <a:lnTo>
                  <a:pt x="119189" y="71373"/>
                </a:lnTo>
                <a:lnTo>
                  <a:pt x="125563" y="68325"/>
                </a:lnTo>
                <a:close/>
              </a:path>
              <a:path w="269875" h="110490">
                <a:moveTo>
                  <a:pt x="147106" y="46298"/>
                </a:moveTo>
                <a:lnTo>
                  <a:pt x="140677" y="46735"/>
                </a:lnTo>
                <a:lnTo>
                  <a:pt x="133214" y="49656"/>
                </a:lnTo>
                <a:lnTo>
                  <a:pt x="132197" y="50799"/>
                </a:lnTo>
                <a:lnTo>
                  <a:pt x="132537" y="51561"/>
                </a:lnTo>
                <a:lnTo>
                  <a:pt x="129146" y="54101"/>
                </a:lnTo>
                <a:lnTo>
                  <a:pt x="119706" y="57276"/>
                </a:lnTo>
                <a:lnTo>
                  <a:pt x="115050" y="58419"/>
                </a:lnTo>
                <a:lnTo>
                  <a:pt x="111731" y="58800"/>
                </a:lnTo>
                <a:lnTo>
                  <a:pt x="106299" y="59562"/>
                </a:lnTo>
                <a:lnTo>
                  <a:pt x="105625" y="62483"/>
                </a:lnTo>
                <a:lnTo>
                  <a:pt x="95110" y="65404"/>
                </a:lnTo>
                <a:lnTo>
                  <a:pt x="87185" y="69849"/>
                </a:lnTo>
                <a:lnTo>
                  <a:pt x="89344" y="69214"/>
                </a:lnTo>
                <a:lnTo>
                  <a:pt x="100990" y="64896"/>
                </a:lnTo>
                <a:lnTo>
                  <a:pt x="108407" y="64896"/>
                </a:lnTo>
                <a:lnTo>
                  <a:pt x="123877" y="59308"/>
                </a:lnTo>
                <a:lnTo>
                  <a:pt x="131749" y="57149"/>
                </a:lnTo>
                <a:lnTo>
                  <a:pt x="141538" y="50672"/>
                </a:lnTo>
                <a:lnTo>
                  <a:pt x="139673" y="50672"/>
                </a:lnTo>
                <a:lnTo>
                  <a:pt x="142701" y="48513"/>
                </a:lnTo>
                <a:lnTo>
                  <a:pt x="147106" y="46298"/>
                </a:lnTo>
                <a:close/>
              </a:path>
              <a:path w="269875" h="110490">
                <a:moveTo>
                  <a:pt x="157975" y="48513"/>
                </a:moveTo>
                <a:lnTo>
                  <a:pt x="147495" y="53847"/>
                </a:lnTo>
                <a:lnTo>
                  <a:pt x="138388" y="57403"/>
                </a:lnTo>
                <a:lnTo>
                  <a:pt x="129068" y="60705"/>
                </a:lnTo>
                <a:lnTo>
                  <a:pt x="117944" y="65531"/>
                </a:lnTo>
                <a:lnTo>
                  <a:pt x="127558" y="61848"/>
                </a:lnTo>
                <a:lnTo>
                  <a:pt x="135939" y="61848"/>
                </a:lnTo>
                <a:lnTo>
                  <a:pt x="136988" y="61213"/>
                </a:lnTo>
                <a:lnTo>
                  <a:pt x="145656" y="57911"/>
                </a:lnTo>
                <a:lnTo>
                  <a:pt x="148666" y="57911"/>
                </a:lnTo>
                <a:lnTo>
                  <a:pt x="166322" y="50672"/>
                </a:lnTo>
                <a:lnTo>
                  <a:pt x="164084" y="50672"/>
                </a:lnTo>
                <a:lnTo>
                  <a:pt x="164104" y="50291"/>
                </a:lnTo>
                <a:lnTo>
                  <a:pt x="155600" y="50291"/>
                </a:lnTo>
                <a:lnTo>
                  <a:pt x="157975" y="48513"/>
                </a:lnTo>
                <a:close/>
              </a:path>
              <a:path w="269875" h="110490">
                <a:moveTo>
                  <a:pt x="148666" y="57911"/>
                </a:moveTo>
                <a:lnTo>
                  <a:pt x="145656" y="57911"/>
                </a:lnTo>
                <a:lnTo>
                  <a:pt x="144640" y="59562"/>
                </a:lnTo>
                <a:lnTo>
                  <a:pt x="148666" y="57911"/>
                </a:lnTo>
                <a:close/>
              </a:path>
              <a:path w="269875" h="110490">
                <a:moveTo>
                  <a:pt x="154698" y="42798"/>
                </a:moveTo>
                <a:lnTo>
                  <a:pt x="149014" y="45338"/>
                </a:lnTo>
                <a:lnTo>
                  <a:pt x="148652" y="45521"/>
                </a:lnTo>
                <a:lnTo>
                  <a:pt x="148145" y="46227"/>
                </a:lnTo>
                <a:lnTo>
                  <a:pt x="147106" y="46298"/>
                </a:lnTo>
                <a:lnTo>
                  <a:pt x="142701" y="48513"/>
                </a:lnTo>
                <a:lnTo>
                  <a:pt x="139673" y="50672"/>
                </a:lnTo>
                <a:lnTo>
                  <a:pt x="141837" y="50475"/>
                </a:lnTo>
                <a:lnTo>
                  <a:pt x="144917" y="49556"/>
                </a:lnTo>
                <a:lnTo>
                  <a:pt x="146443" y="48513"/>
                </a:lnTo>
                <a:lnTo>
                  <a:pt x="153571" y="45592"/>
                </a:lnTo>
                <a:lnTo>
                  <a:pt x="157584" y="44830"/>
                </a:lnTo>
                <a:lnTo>
                  <a:pt x="159649" y="44684"/>
                </a:lnTo>
                <a:lnTo>
                  <a:pt x="161483" y="43941"/>
                </a:lnTo>
                <a:lnTo>
                  <a:pt x="154241" y="43941"/>
                </a:lnTo>
                <a:lnTo>
                  <a:pt x="154698" y="42798"/>
                </a:lnTo>
                <a:close/>
              </a:path>
              <a:path w="269875" h="110490">
                <a:moveTo>
                  <a:pt x="141837" y="50475"/>
                </a:moveTo>
                <a:lnTo>
                  <a:pt x="139673" y="50672"/>
                </a:lnTo>
                <a:lnTo>
                  <a:pt x="141538" y="50672"/>
                </a:lnTo>
                <a:lnTo>
                  <a:pt x="141837" y="50475"/>
                </a:lnTo>
                <a:close/>
              </a:path>
              <a:path w="269875" h="110490">
                <a:moveTo>
                  <a:pt x="173812" y="45338"/>
                </a:moveTo>
                <a:lnTo>
                  <a:pt x="164084" y="50672"/>
                </a:lnTo>
                <a:lnTo>
                  <a:pt x="166322" y="50672"/>
                </a:lnTo>
                <a:lnTo>
                  <a:pt x="173034" y="47964"/>
                </a:lnTo>
                <a:lnTo>
                  <a:pt x="173812" y="45338"/>
                </a:lnTo>
                <a:close/>
              </a:path>
              <a:path w="269875" h="110490">
                <a:moveTo>
                  <a:pt x="144917" y="49556"/>
                </a:moveTo>
                <a:lnTo>
                  <a:pt x="141922" y="50418"/>
                </a:lnTo>
                <a:lnTo>
                  <a:pt x="143840" y="50291"/>
                </a:lnTo>
                <a:lnTo>
                  <a:pt x="144917" y="49556"/>
                </a:lnTo>
                <a:close/>
              </a:path>
              <a:path w="269875" h="110490">
                <a:moveTo>
                  <a:pt x="163639" y="46862"/>
                </a:moveTo>
                <a:lnTo>
                  <a:pt x="155600" y="50291"/>
                </a:lnTo>
                <a:lnTo>
                  <a:pt x="164104" y="50291"/>
                </a:lnTo>
                <a:lnTo>
                  <a:pt x="164184" y="48767"/>
                </a:lnTo>
                <a:lnTo>
                  <a:pt x="161150" y="48767"/>
                </a:lnTo>
                <a:lnTo>
                  <a:pt x="163639" y="46862"/>
                </a:lnTo>
                <a:close/>
              </a:path>
              <a:path w="269875" h="110490">
                <a:moveTo>
                  <a:pt x="159649" y="44684"/>
                </a:moveTo>
                <a:lnTo>
                  <a:pt x="157584" y="44830"/>
                </a:lnTo>
                <a:lnTo>
                  <a:pt x="153571" y="45592"/>
                </a:lnTo>
                <a:lnTo>
                  <a:pt x="146443" y="48513"/>
                </a:lnTo>
                <a:lnTo>
                  <a:pt x="144917" y="49556"/>
                </a:lnTo>
                <a:lnTo>
                  <a:pt x="154269" y="46862"/>
                </a:lnTo>
                <a:lnTo>
                  <a:pt x="159649" y="44684"/>
                </a:lnTo>
                <a:close/>
              </a:path>
              <a:path w="269875" h="110490">
                <a:moveTo>
                  <a:pt x="169621" y="44068"/>
                </a:moveTo>
                <a:lnTo>
                  <a:pt x="161150" y="48767"/>
                </a:lnTo>
                <a:lnTo>
                  <a:pt x="164184" y="48767"/>
                </a:lnTo>
                <a:lnTo>
                  <a:pt x="164198" y="48513"/>
                </a:lnTo>
                <a:lnTo>
                  <a:pt x="170192" y="45719"/>
                </a:lnTo>
                <a:lnTo>
                  <a:pt x="169621" y="44068"/>
                </a:lnTo>
                <a:close/>
              </a:path>
              <a:path w="269875" h="110490">
                <a:moveTo>
                  <a:pt x="177441" y="46195"/>
                </a:moveTo>
                <a:lnTo>
                  <a:pt x="173034" y="47964"/>
                </a:lnTo>
                <a:lnTo>
                  <a:pt x="172796" y="48767"/>
                </a:lnTo>
                <a:lnTo>
                  <a:pt x="177441" y="46195"/>
                </a:lnTo>
                <a:close/>
              </a:path>
              <a:path w="269875" h="110490">
                <a:moveTo>
                  <a:pt x="148652" y="45521"/>
                </a:moveTo>
                <a:lnTo>
                  <a:pt x="147106" y="46298"/>
                </a:lnTo>
                <a:lnTo>
                  <a:pt x="148145" y="46227"/>
                </a:lnTo>
                <a:lnTo>
                  <a:pt x="148652" y="45521"/>
                </a:lnTo>
                <a:close/>
              </a:path>
              <a:path w="269875" h="110490">
                <a:moveTo>
                  <a:pt x="188404" y="37718"/>
                </a:moveTo>
                <a:lnTo>
                  <a:pt x="186474" y="40004"/>
                </a:lnTo>
                <a:lnTo>
                  <a:pt x="173583" y="46227"/>
                </a:lnTo>
                <a:lnTo>
                  <a:pt x="181279" y="44068"/>
                </a:lnTo>
                <a:lnTo>
                  <a:pt x="182736" y="44068"/>
                </a:lnTo>
                <a:lnTo>
                  <a:pt x="191592" y="40512"/>
                </a:lnTo>
                <a:lnTo>
                  <a:pt x="193711" y="39623"/>
                </a:lnTo>
                <a:lnTo>
                  <a:pt x="188963" y="39623"/>
                </a:lnTo>
                <a:lnTo>
                  <a:pt x="188404" y="37718"/>
                </a:lnTo>
                <a:close/>
              </a:path>
              <a:path w="269875" h="110490">
                <a:moveTo>
                  <a:pt x="182736" y="44068"/>
                </a:moveTo>
                <a:lnTo>
                  <a:pt x="181279" y="44068"/>
                </a:lnTo>
                <a:lnTo>
                  <a:pt x="177441" y="46195"/>
                </a:lnTo>
                <a:lnTo>
                  <a:pt x="182736" y="44068"/>
                </a:lnTo>
                <a:close/>
              </a:path>
              <a:path w="269875" h="110490">
                <a:moveTo>
                  <a:pt x="159905" y="39496"/>
                </a:moveTo>
                <a:lnTo>
                  <a:pt x="151422" y="41655"/>
                </a:lnTo>
                <a:lnTo>
                  <a:pt x="148652" y="45521"/>
                </a:lnTo>
                <a:lnTo>
                  <a:pt x="149014" y="45338"/>
                </a:lnTo>
                <a:lnTo>
                  <a:pt x="154698" y="42798"/>
                </a:lnTo>
                <a:lnTo>
                  <a:pt x="156403" y="42798"/>
                </a:lnTo>
                <a:lnTo>
                  <a:pt x="158084" y="41909"/>
                </a:lnTo>
                <a:lnTo>
                  <a:pt x="155270" y="41909"/>
                </a:lnTo>
                <a:lnTo>
                  <a:pt x="155155" y="41401"/>
                </a:lnTo>
                <a:lnTo>
                  <a:pt x="158546" y="40131"/>
                </a:lnTo>
                <a:lnTo>
                  <a:pt x="159905" y="39496"/>
                </a:lnTo>
                <a:close/>
              </a:path>
              <a:path w="269875" h="110490">
                <a:moveTo>
                  <a:pt x="201968" y="26161"/>
                </a:moveTo>
                <a:lnTo>
                  <a:pt x="193598" y="28701"/>
                </a:lnTo>
                <a:lnTo>
                  <a:pt x="188061" y="30606"/>
                </a:lnTo>
                <a:lnTo>
                  <a:pt x="178450" y="36067"/>
                </a:lnTo>
                <a:lnTo>
                  <a:pt x="166816" y="41782"/>
                </a:lnTo>
                <a:lnTo>
                  <a:pt x="159649" y="44684"/>
                </a:lnTo>
                <a:lnTo>
                  <a:pt x="161174" y="44576"/>
                </a:lnTo>
                <a:lnTo>
                  <a:pt x="167030" y="43179"/>
                </a:lnTo>
                <a:lnTo>
                  <a:pt x="175265" y="39369"/>
                </a:lnTo>
                <a:lnTo>
                  <a:pt x="188988" y="32130"/>
                </a:lnTo>
                <a:lnTo>
                  <a:pt x="196659" y="29336"/>
                </a:lnTo>
                <a:lnTo>
                  <a:pt x="199032" y="28382"/>
                </a:lnTo>
                <a:lnTo>
                  <a:pt x="202196" y="26542"/>
                </a:lnTo>
                <a:lnTo>
                  <a:pt x="201968" y="26161"/>
                </a:lnTo>
                <a:close/>
              </a:path>
              <a:path w="269875" h="110490">
                <a:moveTo>
                  <a:pt x="156403" y="42798"/>
                </a:moveTo>
                <a:lnTo>
                  <a:pt x="154698" y="42798"/>
                </a:lnTo>
                <a:lnTo>
                  <a:pt x="154241" y="43941"/>
                </a:lnTo>
                <a:lnTo>
                  <a:pt x="156403" y="42798"/>
                </a:lnTo>
                <a:close/>
              </a:path>
              <a:path w="269875" h="110490">
                <a:moveTo>
                  <a:pt x="226525" y="14801"/>
                </a:moveTo>
                <a:lnTo>
                  <a:pt x="216619" y="19049"/>
                </a:lnTo>
                <a:lnTo>
                  <a:pt x="199722" y="26161"/>
                </a:lnTo>
                <a:lnTo>
                  <a:pt x="185458" y="29844"/>
                </a:lnTo>
                <a:lnTo>
                  <a:pt x="177018" y="33377"/>
                </a:lnTo>
                <a:lnTo>
                  <a:pt x="176860" y="34670"/>
                </a:lnTo>
                <a:lnTo>
                  <a:pt x="168718" y="37083"/>
                </a:lnTo>
                <a:lnTo>
                  <a:pt x="167084" y="37845"/>
                </a:lnTo>
                <a:lnTo>
                  <a:pt x="164940" y="38734"/>
                </a:lnTo>
                <a:lnTo>
                  <a:pt x="164088" y="39014"/>
                </a:lnTo>
                <a:lnTo>
                  <a:pt x="160726" y="40512"/>
                </a:lnTo>
                <a:lnTo>
                  <a:pt x="154241" y="43941"/>
                </a:lnTo>
                <a:lnTo>
                  <a:pt x="161483" y="43941"/>
                </a:lnTo>
                <a:lnTo>
                  <a:pt x="166816" y="41782"/>
                </a:lnTo>
                <a:lnTo>
                  <a:pt x="178450" y="36067"/>
                </a:lnTo>
                <a:lnTo>
                  <a:pt x="188061" y="30606"/>
                </a:lnTo>
                <a:lnTo>
                  <a:pt x="193598" y="28701"/>
                </a:lnTo>
                <a:lnTo>
                  <a:pt x="201968" y="26161"/>
                </a:lnTo>
                <a:lnTo>
                  <a:pt x="207133" y="26161"/>
                </a:lnTo>
                <a:lnTo>
                  <a:pt x="211588" y="25237"/>
                </a:lnTo>
                <a:lnTo>
                  <a:pt x="214401" y="21970"/>
                </a:lnTo>
                <a:lnTo>
                  <a:pt x="221869" y="18922"/>
                </a:lnTo>
                <a:lnTo>
                  <a:pt x="223146" y="18922"/>
                </a:lnTo>
                <a:lnTo>
                  <a:pt x="227076" y="17144"/>
                </a:lnTo>
                <a:lnTo>
                  <a:pt x="233729" y="17144"/>
                </a:lnTo>
                <a:lnTo>
                  <a:pt x="235212" y="16569"/>
                </a:lnTo>
                <a:lnTo>
                  <a:pt x="238310" y="15112"/>
                </a:lnTo>
                <a:lnTo>
                  <a:pt x="226275" y="15112"/>
                </a:lnTo>
                <a:lnTo>
                  <a:pt x="226525" y="14801"/>
                </a:lnTo>
                <a:close/>
              </a:path>
              <a:path w="269875" h="110490">
                <a:moveTo>
                  <a:pt x="164088" y="39014"/>
                </a:moveTo>
                <a:lnTo>
                  <a:pt x="155270" y="41909"/>
                </a:lnTo>
                <a:lnTo>
                  <a:pt x="158084" y="41909"/>
                </a:lnTo>
                <a:lnTo>
                  <a:pt x="160726" y="40512"/>
                </a:lnTo>
                <a:lnTo>
                  <a:pt x="164088" y="39014"/>
                </a:lnTo>
                <a:close/>
              </a:path>
              <a:path w="269875" h="110490">
                <a:moveTo>
                  <a:pt x="221081" y="22224"/>
                </a:moveTo>
                <a:lnTo>
                  <a:pt x="211642" y="27050"/>
                </a:lnTo>
                <a:lnTo>
                  <a:pt x="196494" y="35559"/>
                </a:lnTo>
                <a:lnTo>
                  <a:pt x="188963" y="39623"/>
                </a:lnTo>
                <a:lnTo>
                  <a:pt x="193711" y="39623"/>
                </a:lnTo>
                <a:lnTo>
                  <a:pt x="213998" y="31114"/>
                </a:lnTo>
                <a:lnTo>
                  <a:pt x="231228" y="22605"/>
                </a:lnTo>
                <a:lnTo>
                  <a:pt x="221983" y="22605"/>
                </a:lnTo>
                <a:lnTo>
                  <a:pt x="221081" y="22224"/>
                </a:lnTo>
                <a:close/>
              </a:path>
              <a:path w="269875" h="110490">
                <a:moveTo>
                  <a:pt x="177018" y="33377"/>
                </a:moveTo>
                <a:lnTo>
                  <a:pt x="168706" y="36956"/>
                </a:lnTo>
                <a:lnTo>
                  <a:pt x="164088" y="39014"/>
                </a:lnTo>
                <a:lnTo>
                  <a:pt x="164940" y="38734"/>
                </a:lnTo>
                <a:lnTo>
                  <a:pt x="167084" y="37845"/>
                </a:lnTo>
                <a:lnTo>
                  <a:pt x="168718" y="37083"/>
                </a:lnTo>
                <a:lnTo>
                  <a:pt x="176860" y="34670"/>
                </a:lnTo>
                <a:lnTo>
                  <a:pt x="177018" y="33377"/>
                </a:lnTo>
                <a:close/>
              </a:path>
              <a:path w="269875" h="110490">
                <a:moveTo>
                  <a:pt x="215988" y="16763"/>
                </a:moveTo>
                <a:lnTo>
                  <a:pt x="214744" y="19176"/>
                </a:lnTo>
                <a:lnTo>
                  <a:pt x="205130" y="22224"/>
                </a:lnTo>
                <a:lnTo>
                  <a:pt x="186359" y="28574"/>
                </a:lnTo>
                <a:lnTo>
                  <a:pt x="177203" y="31876"/>
                </a:lnTo>
                <a:lnTo>
                  <a:pt x="177018" y="33377"/>
                </a:lnTo>
                <a:lnTo>
                  <a:pt x="185458" y="29844"/>
                </a:lnTo>
                <a:lnTo>
                  <a:pt x="199722" y="26161"/>
                </a:lnTo>
                <a:lnTo>
                  <a:pt x="216915" y="18922"/>
                </a:lnTo>
                <a:lnTo>
                  <a:pt x="221060" y="17144"/>
                </a:lnTo>
                <a:lnTo>
                  <a:pt x="217598" y="17144"/>
                </a:lnTo>
                <a:lnTo>
                  <a:pt x="215988" y="16763"/>
                </a:lnTo>
                <a:close/>
              </a:path>
              <a:path w="269875" h="110490">
                <a:moveTo>
                  <a:pt x="211588" y="25237"/>
                </a:moveTo>
                <a:lnTo>
                  <a:pt x="204685" y="26669"/>
                </a:lnTo>
                <a:lnTo>
                  <a:pt x="201261" y="27898"/>
                </a:lnTo>
                <a:lnTo>
                  <a:pt x="201066" y="28574"/>
                </a:lnTo>
                <a:lnTo>
                  <a:pt x="199821" y="29717"/>
                </a:lnTo>
                <a:lnTo>
                  <a:pt x="211010" y="25907"/>
                </a:lnTo>
                <a:lnTo>
                  <a:pt x="211588" y="25237"/>
                </a:lnTo>
                <a:close/>
              </a:path>
              <a:path w="269875" h="110490">
                <a:moveTo>
                  <a:pt x="201396" y="27431"/>
                </a:moveTo>
                <a:lnTo>
                  <a:pt x="199032" y="28382"/>
                </a:lnTo>
                <a:lnTo>
                  <a:pt x="196545" y="29590"/>
                </a:lnTo>
                <a:lnTo>
                  <a:pt x="201261" y="27898"/>
                </a:lnTo>
                <a:lnTo>
                  <a:pt x="201396" y="27431"/>
                </a:lnTo>
                <a:close/>
              </a:path>
              <a:path w="269875" h="110490">
                <a:moveTo>
                  <a:pt x="207133" y="26161"/>
                </a:moveTo>
                <a:lnTo>
                  <a:pt x="201968" y="26161"/>
                </a:lnTo>
                <a:lnTo>
                  <a:pt x="202196" y="26542"/>
                </a:lnTo>
                <a:lnTo>
                  <a:pt x="199032" y="28382"/>
                </a:lnTo>
                <a:lnTo>
                  <a:pt x="201396" y="27431"/>
                </a:lnTo>
                <a:lnTo>
                  <a:pt x="202562" y="27431"/>
                </a:lnTo>
                <a:lnTo>
                  <a:pt x="204685" y="26669"/>
                </a:lnTo>
                <a:lnTo>
                  <a:pt x="207133" y="26161"/>
                </a:lnTo>
                <a:close/>
              </a:path>
              <a:path w="269875" h="110490">
                <a:moveTo>
                  <a:pt x="202562" y="27431"/>
                </a:moveTo>
                <a:lnTo>
                  <a:pt x="201396" y="27431"/>
                </a:lnTo>
                <a:lnTo>
                  <a:pt x="201261" y="27898"/>
                </a:lnTo>
                <a:lnTo>
                  <a:pt x="202562" y="27431"/>
                </a:lnTo>
                <a:close/>
              </a:path>
              <a:path w="269875" h="110490">
                <a:moveTo>
                  <a:pt x="221869" y="18922"/>
                </a:moveTo>
                <a:lnTo>
                  <a:pt x="214401" y="21970"/>
                </a:lnTo>
                <a:lnTo>
                  <a:pt x="211588" y="25237"/>
                </a:lnTo>
                <a:lnTo>
                  <a:pt x="215087" y="24510"/>
                </a:lnTo>
                <a:lnTo>
                  <a:pt x="218935" y="20827"/>
                </a:lnTo>
                <a:lnTo>
                  <a:pt x="223096" y="18945"/>
                </a:lnTo>
                <a:lnTo>
                  <a:pt x="221869" y="18922"/>
                </a:lnTo>
                <a:close/>
              </a:path>
              <a:path w="269875" h="110490">
                <a:moveTo>
                  <a:pt x="234988" y="19811"/>
                </a:moveTo>
                <a:lnTo>
                  <a:pt x="221983" y="22605"/>
                </a:lnTo>
                <a:lnTo>
                  <a:pt x="231228" y="22605"/>
                </a:lnTo>
                <a:lnTo>
                  <a:pt x="233286" y="21589"/>
                </a:lnTo>
                <a:lnTo>
                  <a:pt x="234988" y="19811"/>
                </a:lnTo>
                <a:close/>
              </a:path>
              <a:path w="269875" h="110490">
                <a:moveTo>
                  <a:pt x="226068" y="18999"/>
                </a:moveTo>
                <a:lnTo>
                  <a:pt x="225488" y="20065"/>
                </a:lnTo>
                <a:lnTo>
                  <a:pt x="228868" y="19049"/>
                </a:lnTo>
                <a:lnTo>
                  <a:pt x="226068" y="18999"/>
                </a:lnTo>
                <a:close/>
              </a:path>
              <a:path w="269875" h="110490">
                <a:moveTo>
                  <a:pt x="233729" y="17144"/>
                </a:moveTo>
                <a:lnTo>
                  <a:pt x="227076" y="17144"/>
                </a:lnTo>
                <a:lnTo>
                  <a:pt x="226068" y="18999"/>
                </a:lnTo>
                <a:lnTo>
                  <a:pt x="228822" y="19049"/>
                </a:lnTo>
                <a:lnTo>
                  <a:pt x="233729" y="17144"/>
                </a:lnTo>
                <a:close/>
              </a:path>
              <a:path w="269875" h="110490">
                <a:moveTo>
                  <a:pt x="235212" y="16569"/>
                </a:moveTo>
                <a:lnTo>
                  <a:pt x="228822" y="19049"/>
                </a:lnTo>
                <a:lnTo>
                  <a:pt x="231825" y="18160"/>
                </a:lnTo>
                <a:lnTo>
                  <a:pt x="235212" y="16569"/>
                </a:lnTo>
                <a:close/>
              </a:path>
              <a:path w="269875" h="110490">
                <a:moveTo>
                  <a:pt x="227076" y="17144"/>
                </a:moveTo>
                <a:lnTo>
                  <a:pt x="223096" y="18945"/>
                </a:lnTo>
                <a:lnTo>
                  <a:pt x="226068" y="18999"/>
                </a:lnTo>
                <a:lnTo>
                  <a:pt x="227076" y="17144"/>
                </a:lnTo>
                <a:close/>
              </a:path>
              <a:path w="269875" h="110490">
                <a:moveTo>
                  <a:pt x="223146" y="18922"/>
                </a:moveTo>
                <a:lnTo>
                  <a:pt x="221869" y="18922"/>
                </a:lnTo>
                <a:lnTo>
                  <a:pt x="223096" y="18945"/>
                </a:lnTo>
                <a:close/>
              </a:path>
              <a:path w="269875" h="110490">
                <a:moveTo>
                  <a:pt x="227088" y="14096"/>
                </a:moveTo>
                <a:lnTo>
                  <a:pt x="217598" y="17144"/>
                </a:lnTo>
                <a:lnTo>
                  <a:pt x="221060" y="17144"/>
                </a:lnTo>
                <a:lnTo>
                  <a:pt x="226525" y="14801"/>
                </a:lnTo>
                <a:lnTo>
                  <a:pt x="227088" y="14096"/>
                </a:lnTo>
                <a:close/>
              </a:path>
              <a:path w="269875" h="110490">
                <a:moveTo>
                  <a:pt x="246081" y="12070"/>
                </a:moveTo>
                <a:lnTo>
                  <a:pt x="239931" y="14350"/>
                </a:lnTo>
                <a:lnTo>
                  <a:pt x="235212" y="16569"/>
                </a:lnTo>
                <a:lnTo>
                  <a:pt x="240598" y="14477"/>
                </a:lnTo>
                <a:lnTo>
                  <a:pt x="246081" y="12070"/>
                </a:lnTo>
                <a:close/>
              </a:path>
              <a:path w="269875" h="110490">
                <a:moveTo>
                  <a:pt x="231205" y="12992"/>
                </a:moveTo>
                <a:lnTo>
                  <a:pt x="229647" y="13461"/>
                </a:lnTo>
                <a:lnTo>
                  <a:pt x="226525" y="14801"/>
                </a:lnTo>
                <a:lnTo>
                  <a:pt x="226275" y="15112"/>
                </a:lnTo>
                <a:lnTo>
                  <a:pt x="231205" y="12992"/>
                </a:lnTo>
                <a:close/>
              </a:path>
              <a:path w="269875" h="110490">
                <a:moveTo>
                  <a:pt x="246519" y="8381"/>
                </a:moveTo>
                <a:lnTo>
                  <a:pt x="231205" y="12992"/>
                </a:lnTo>
                <a:lnTo>
                  <a:pt x="226275" y="15112"/>
                </a:lnTo>
                <a:lnTo>
                  <a:pt x="238310" y="15112"/>
                </a:lnTo>
                <a:lnTo>
                  <a:pt x="239931" y="14350"/>
                </a:lnTo>
                <a:lnTo>
                  <a:pt x="246081" y="12070"/>
                </a:lnTo>
                <a:lnTo>
                  <a:pt x="246960" y="11683"/>
                </a:lnTo>
                <a:lnTo>
                  <a:pt x="245960" y="11683"/>
                </a:lnTo>
                <a:lnTo>
                  <a:pt x="246519" y="8381"/>
                </a:lnTo>
                <a:close/>
              </a:path>
              <a:path w="269875" h="110490">
                <a:moveTo>
                  <a:pt x="267665" y="0"/>
                </a:moveTo>
                <a:lnTo>
                  <a:pt x="266306" y="380"/>
                </a:lnTo>
                <a:lnTo>
                  <a:pt x="264845" y="634"/>
                </a:lnTo>
                <a:lnTo>
                  <a:pt x="263372" y="634"/>
                </a:lnTo>
                <a:lnTo>
                  <a:pt x="255034" y="3936"/>
                </a:lnTo>
                <a:lnTo>
                  <a:pt x="245762" y="7238"/>
                </a:lnTo>
                <a:lnTo>
                  <a:pt x="236020" y="10921"/>
                </a:lnTo>
                <a:lnTo>
                  <a:pt x="231205" y="12992"/>
                </a:lnTo>
                <a:lnTo>
                  <a:pt x="246519" y="8381"/>
                </a:lnTo>
                <a:lnTo>
                  <a:pt x="253896" y="8381"/>
                </a:lnTo>
                <a:lnTo>
                  <a:pt x="254507" y="8127"/>
                </a:lnTo>
                <a:lnTo>
                  <a:pt x="251040" y="8127"/>
                </a:lnTo>
                <a:lnTo>
                  <a:pt x="252514" y="5587"/>
                </a:lnTo>
                <a:lnTo>
                  <a:pt x="259181" y="2920"/>
                </a:lnTo>
                <a:lnTo>
                  <a:pt x="267665" y="0"/>
                </a:lnTo>
                <a:close/>
              </a:path>
              <a:path w="269875" h="110490">
                <a:moveTo>
                  <a:pt x="268531" y="2424"/>
                </a:moveTo>
                <a:lnTo>
                  <a:pt x="268571" y="2590"/>
                </a:lnTo>
                <a:lnTo>
                  <a:pt x="269024" y="3809"/>
                </a:lnTo>
                <a:lnTo>
                  <a:pt x="261454" y="6222"/>
                </a:lnTo>
                <a:lnTo>
                  <a:pt x="258813" y="6911"/>
                </a:lnTo>
                <a:lnTo>
                  <a:pt x="254769" y="8254"/>
                </a:lnTo>
                <a:lnTo>
                  <a:pt x="246081" y="12070"/>
                </a:lnTo>
                <a:lnTo>
                  <a:pt x="249520" y="10794"/>
                </a:lnTo>
                <a:lnTo>
                  <a:pt x="259618" y="7492"/>
                </a:lnTo>
                <a:lnTo>
                  <a:pt x="269252" y="4444"/>
                </a:lnTo>
                <a:lnTo>
                  <a:pt x="268531" y="2424"/>
                </a:lnTo>
                <a:close/>
              </a:path>
              <a:path w="269875" h="110490">
                <a:moveTo>
                  <a:pt x="253896" y="8381"/>
                </a:moveTo>
                <a:lnTo>
                  <a:pt x="246519" y="8381"/>
                </a:lnTo>
                <a:lnTo>
                  <a:pt x="245960" y="11683"/>
                </a:lnTo>
                <a:lnTo>
                  <a:pt x="253896" y="8381"/>
                </a:lnTo>
                <a:close/>
              </a:path>
              <a:path w="269875" h="110490">
                <a:moveTo>
                  <a:pt x="258813" y="6911"/>
                </a:moveTo>
                <a:lnTo>
                  <a:pt x="255117" y="7873"/>
                </a:lnTo>
                <a:lnTo>
                  <a:pt x="245960" y="11683"/>
                </a:lnTo>
                <a:lnTo>
                  <a:pt x="246960" y="11683"/>
                </a:lnTo>
                <a:lnTo>
                  <a:pt x="254769" y="8254"/>
                </a:lnTo>
                <a:lnTo>
                  <a:pt x="258813" y="6911"/>
                </a:lnTo>
                <a:close/>
              </a:path>
              <a:path w="269875" h="110490">
                <a:moveTo>
                  <a:pt x="267665" y="0"/>
                </a:moveTo>
                <a:lnTo>
                  <a:pt x="259181" y="2920"/>
                </a:lnTo>
                <a:lnTo>
                  <a:pt x="252514" y="5587"/>
                </a:lnTo>
                <a:lnTo>
                  <a:pt x="251040" y="8127"/>
                </a:lnTo>
                <a:lnTo>
                  <a:pt x="252523" y="7619"/>
                </a:lnTo>
                <a:lnTo>
                  <a:pt x="255556" y="5968"/>
                </a:lnTo>
                <a:lnTo>
                  <a:pt x="252742" y="5968"/>
                </a:lnTo>
                <a:lnTo>
                  <a:pt x="261454" y="2793"/>
                </a:lnTo>
                <a:lnTo>
                  <a:pt x="264845" y="1777"/>
                </a:lnTo>
                <a:lnTo>
                  <a:pt x="267893" y="761"/>
                </a:lnTo>
                <a:lnTo>
                  <a:pt x="267665" y="0"/>
                </a:lnTo>
                <a:close/>
              </a:path>
              <a:path w="269875" h="110490">
                <a:moveTo>
                  <a:pt x="268512" y="2431"/>
                </a:moveTo>
                <a:lnTo>
                  <a:pt x="261340" y="4825"/>
                </a:lnTo>
                <a:lnTo>
                  <a:pt x="255117" y="6730"/>
                </a:lnTo>
                <a:lnTo>
                  <a:pt x="251040" y="8127"/>
                </a:lnTo>
                <a:lnTo>
                  <a:pt x="254507" y="8127"/>
                </a:lnTo>
                <a:lnTo>
                  <a:pt x="255117" y="7873"/>
                </a:lnTo>
                <a:lnTo>
                  <a:pt x="258813" y="6911"/>
                </a:lnTo>
                <a:lnTo>
                  <a:pt x="268909" y="3555"/>
                </a:lnTo>
                <a:lnTo>
                  <a:pt x="268512" y="2431"/>
                </a:lnTo>
                <a:close/>
              </a:path>
              <a:path w="269875" h="110490">
                <a:moveTo>
                  <a:pt x="257270" y="5841"/>
                </a:moveTo>
                <a:lnTo>
                  <a:pt x="255790" y="5841"/>
                </a:lnTo>
                <a:lnTo>
                  <a:pt x="252514" y="7619"/>
                </a:lnTo>
                <a:lnTo>
                  <a:pt x="257270" y="5841"/>
                </a:lnTo>
                <a:close/>
              </a:path>
              <a:path w="269875" h="110490">
                <a:moveTo>
                  <a:pt x="268417" y="2174"/>
                </a:moveTo>
                <a:lnTo>
                  <a:pt x="263486" y="3809"/>
                </a:lnTo>
                <a:lnTo>
                  <a:pt x="257949" y="5587"/>
                </a:lnTo>
                <a:lnTo>
                  <a:pt x="252514" y="7619"/>
                </a:lnTo>
                <a:lnTo>
                  <a:pt x="255117" y="6730"/>
                </a:lnTo>
                <a:lnTo>
                  <a:pt x="261340" y="4825"/>
                </a:lnTo>
                <a:lnTo>
                  <a:pt x="268512" y="2431"/>
                </a:lnTo>
                <a:lnTo>
                  <a:pt x="268417" y="2174"/>
                </a:lnTo>
                <a:close/>
              </a:path>
              <a:path w="269875" h="110490">
                <a:moveTo>
                  <a:pt x="267893" y="761"/>
                </a:moveTo>
                <a:lnTo>
                  <a:pt x="264845" y="1777"/>
                </a:lnTo>
                <a:lnTo>
                  <a:pt x="261454" y="2793"/>
                </a:lnTo>
                <a:lnTo>
                  <a:pt x="252742" y="5968"/>
                </a:lnTo>
                <a:lnTo>
                  <a:pt x="255790" y="5841"/>
                </a:lnTo>
                <a:lnTo>
                  <a:pt x="257270" y="5841"/>
                </a:lnTo>
                <a:lnTo>
                  <a:pt x="257949" y="5587"/>
                </a:lnTo>
                <a:lnTo>
                  <a:pt x="263486" y="3809"/>
                </a:lnTo>
                <a:lnTo>
                  <a:pt x="268417" y="2174"/>
                </a:lnTo>
                <a:lnTo>
                  <a:pt x="267893" y="761"/>
                </a:lnTo>
                <a:close/>
              </a:path>
              <a:path w="269875" h="110490">
                <a:moveTo>
                  <a:pt x="255790" y="5841"/>
                </a:moveTo>
                <a:lnTo>
                  <a:pt x="252742" y="5968"/>
                </a:lnTo>
                <a:lnTo>
                  <a:pt x="255556" y="5968"/>
                </a:lnTo>
                <a:lnTo>
                  <a:pt x="255790" y="5841"/>
                </a:lnTo>
                <a:close/>
              </a:path>
              <a:path w="269875" h="110490">
                <a:moveTo>
                  <a:pt x="267931" y="761"/>
                </a:moveTo>
                <a:lnTo>
                  <a:pt x="268417" y="2174"/>
                </a:lnTo>
                <a:lnTo>
                  <a:pt x="267931" y="761"/>
                </a:lnTo>
                <a:close/>
              </a:path>
              <a:path w="269875" h="110490">
                <a:moveTo>
                  <a:pt x="267665" y="0"/>
                </a:moveTo>
                <a:lnTo>
                  <a:pt x="268425" y="2172"/>
                </a:lnTo>
                <a:lnTo>
                  <a:pt x="267665" y="0"/>
                </a:lnTo>
                <a:close/>
              </a:path>
            </a:pathLst>
          </a:custGeom>
          <a:solidFill>
            <a:srgbClr val="F8A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562" y="298451"/>
            <a:ext cx="397936" cy="391716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2880626" y="351599"/>
            <a:ext cx="149225" cy="334010"/>
          </a:xfrm>
          <a:custGeom>
            <a:avLst/>
            <a:gdLst/>
            <a:ahLst/>
            <a:cxnLst/>
            <a:rect l="l" t="t" r="r" b="b"/>
            <a:pathLst>
              <a:path w="149225" h="334009">
                <a:moveTo>
                  <a:pt x="2844" y="263893"/>
                </a:moveTo>
                <a:lnTo>
                  <a:pt x="2184" y="264858"/>
                </a:lnTo>
                <a:lnTo>
                  <a:pt x="2374" y="264960"/>
                </a:lnTo>
                <a:lnTo>
                  <a:pt x="2844" y="263893"/>
                </a:lnTo>
                <a:close/>
              </a:path>
              <a:path w="149225" h="334009">
                <a:moveTo>
                  <a:pt x="28727" y="276148"/>
                </a:moveTo>
                <a:lnTo>
                  <a:pt x="27355" y="278790"/>
                </a:lnTo>
                <a:lnTo>
                  <a:pt x="27940" y="277736"/>
                </a:lnTo>
                <a:lnTo>
                  <a:pt x="28727" y="276148"/>
                </a:lnTo>
                <a:close/>
              </a:path>
              <a:path w="149225" h="334009">
                <a:moveTo>
                  <a:pt x="43776" y="244830"/>
                </a:moveTo>
                <a:lnTo>
                  <a:pt x="40830" y="251040"/>
                </a:lnTo>
                <a:lnTo>
                  <a:pt x="37998" y="257378"/>
                </a:lnTo>
                <a:lnTo>
                  <a:pt x="31673" y="269824"/>
                </a:lnTo>
                <a:lnTo>
                  <a:pt x="28727" y="276148"/>
                </a:lnTo>
                <a:lnTo>
                  <a:pt x="38112" y="257378"/>
                </a:lnTo>
                <a:lnTo>
                  <a:pt x="39128" y="255003"/>
                </a:lnTo>
                <a:lnTo>
                  <a:pt x="43776" y="244830"/>
                </a:lnTo>
                <a:close/>
              </a:path>
              <a:path w="149225" h="334009">
                <a:moveTo>
                  <a:pt x="55524" y="211810"/>
                </a:moveTo>
                <a:lnTo>
                  <a:pt x="50342" y="221780"/>
                </a:lnTo>
                <a:lnTo>
                  <a:pt x="51358" y="221780"/>
                </a:lnTo>
                <a:lnTo>
                  <a:pt x="52806" y="218592"/>
                </a:lnTo>
                <a:lnTo>
                  <a:pt x="54279" y="214757"/>
                </a:lnTo>
                <a:lnTo>
                  <a:pt x="55524" y="211810"/>
                </a:lnTo>
                <a:close/>
              </a:path>
              <a:path w="149225" h="334009">
                <a:moveTo>
                  <a:pt x="56540" y="216903"/>
                </a:moveTo>
                <a:lnTo>
                  <a:pt x="55867" y="218147"/>
                </a:lnTo>
                <a:lnTo>
                  <a:pt x="54394" y="221310"/>
                </a:lnTo>
                <a:lnTo>
                  <a:pt x="54851" y="220637"/>
                </a:lnTo>
                <a:lnTo>
                  <a:pt x="56540" y="216903"/>
                </a:lnTo>
                <a:close/>
              </a:path>
              <a:path w="149225" h="334009">
                <a:moveTo>
                  <a:pt x="70231" y="153911"/>
                </a:moveTo>
                <a:lnTo>
                  <a:pt x="67856" y="158546"/>
                </a:lnTo>
                <a:lnTo>
                  <a:pt x="66840" y="160578"/>
                </a:lnTo>
                <a:lnTo>
                  <a:pt x="66205" y="162039"/>
                </a:lnTo>
                <a:lnTo>
                  <a:pt x="70231" y="153911"/>
                </a:lnTo>
                <a:close/>
              </a:path>
              <a:path w="149225" h="334009">
                <a:moveTo>
                  <a:pt x="91833" y="97599"/>
                </a:moveTo>
                <a:lnTo>
                  <a:pt x="90220" y="99860"/>
                </a:lnTo>
                <a:lnTo>
                  <a:pt x="87845" y="103809"/>
                </a:lnTo>
                <a:lnTo>
                  <a:pt x="83807" y="111328"/>
                </a:lnTo>
                <a:lnTo>
                  <a:pt x="77241" y="124282"/>
                </a:lnTo>
                <a:lnTo>
                  <a:pt x="80327" y="118745"/>
                </a:lnTo>
                <a:lnTo>
                  <a:pt x="91833" y="97599"/>
                </a:lnTo>
                <a:close/>
              </a:path>
              <a:path w="149225" h="334009">
                <a:moveTo>
                  <a:pt x="115392" y="98437"/>
                </a:moveTo>
                <a:lnTo>
                  <a:pt x="114985" y="98463"/>
                </a:lnTo>
                <a:lnTo>
                  <a:pt x="112407" y="103924"/>
                </a:lnTo>
                <a:lnTo>
                  <a:pt x="110032" y="111048"/>
                </a:lnTo>
                <a:lnTo>
                  <a:pt x="111950" y="107086"/>
                </a:lnTo>
                <a:lnTo>
                  <a:pt x="110490" y="112293"/>
                </a:lnTo>
                <a:lnTo>
                  <a:pt x="113830" y="103263"/>
                </a:lnTo>
                <a:lnTo>
                  <a:pt x="115392" y="98437"/>
                </a:lnTo>
                <a:close/>
              </a:path>
              <a:path w="149225" h="334009">
                <a:moveTo>
                  <a:pt x="148818" y="2832"/>
                </a:moveTo>
                <a:lnTo>
                  <a:pt x="145948" y="1473"/>
                </a:lnTo>
                <a:lnTo>
                  <a:pt x="142824" y="0"/>
                </a:lnTo>
                <a:lnTo>
                  <a:pt x="139763" y="6159"/>
                </a:lnTo>
                <a:lnTo>
                  <a:pt x="136829" y="11976"/>
                </a:lnTo>
                <a:lnTo>
                  <a:pt x="135216" y="15125"/>
                </a:lnTo>
                <a:lnTo>
                  <a:pt x="135216" y="25120"/>
                </a:lnTo>
                <a:lnTo>
                  <a:pt x="134569" y="26809"/>
                </a:lnTo>
                <a:lnTo>
                  <a:pt x="132765" y="31216"/>
                </a:lnTo>
                <a:lnTo>
                  <a:pt x="131279" y="33782"/>
                </a:lnTo>
                <a:lnTo>
                  <a:pt x="132905" y="30200"/>
                </a:lnTo>
                <a:lnTo>
                  <a:pt x="135216" y="25120"/>
                </a:lnTo>
                <a:lnTo>
                  <a:pt x="135216" y="15125"/>
                </a:lnTo>
                <a:lnTo>
                  <a:pt x="133985" y="17513"/>
                </a:lnTo>
                <a:lnTo>
                  <a:pt x="127863" y="29133"/>
                </a:lnTo>
                <a:lnTo>
                  <a:pt x="127863" y="49479"/>
                </a:lnTo>
                <a:lnTo>
                  <a:pt x="76327" y="187947"/>
                </a:lnTo>
                <a:lnTo>
                  <a:pt x="37833" y="290398"/>
                </a:lnTo>
                <a:lnTo>
                  <a:pt x="24206" y="326364"/>
                </a:lnTo>
                <a:lnTo>
                  <a:pt x="23749" y="323532"/>
                </a:lnTo>
                <a:lnTo>
                  <a:pt x="23520" y="321614"/>
                </a:lnTo>
                <a:lnTo>
                  <a:pt x="22504" y="315849"/>
                </a:lnTo>
                <a:lnTo>
                  <a:pt x="22390" y="311886"/>
                </a:lnTo>
                <a:lnTo>
                  <a:pt x="21374" y="304876"/>
                </a:lnTo>
                <a:lnTo>
                  <a:pt x="21145" y="297865"/>
                </a:lnTo>
                <a:lnTo>
                  <a:pt x="21717" y="290855"/>
                </a:lnTo>
                <a:lnTo>
                  <a:pt x="22390" y="289153"/>
                </a:lnTo>
                <a:lnTo>
                  <a:pt x="23075" y="286105"/>
                </a:lnTo>
                <a:lnTo>
                  <a:pt x="24244" y="282143"/>
                </a:lnTo>
                <a:lnTo>
                  <a:pt x="24536" y="281012"/>
                </a:lnTo>
                <a:lnTo>
                  <a:pt x="27368" y="271970"/>
                </a:lnTo>
                <a:lnTo>
                  <a:pt x="28473" y="268757"/>
                </a:lnTo>
                <a:lnTo>
                  <a:pt x="30518" y="264058"/>
                </a:lnTo>
                <a:lnTo>
                  <a:pt x="32054" y="260832"/>
                </a:lnTo>
                <a:lnTo>
                  <a:pt x="32435" y="260032"/>
                </a:lnTo>
                <a:lnTo>
                  <a:pt x="32143" y="260667"/>
                </a:lnTo>
                <a:lnTo>
                  <a:pt x="32042" y="261302"/>
                </a:lnTo>
                <a:lnTo>
                  <a:pt x="30988" y="264058"/>
                </a:lnTo>
                <a:lnTo>
                  <a:pt x="31013" y="264236"/>
                </a:lnTo>
                <a:lnTo>
                  <a:pt x="31089" y="264058"/>
                </a:lnTo>
                <a:lnTo>
                  <a:pt x="31102" y="264845"/>
                </a:lnTo>
                <a:lnTo>
                  <a:pt x="31013" y="264236"/>
                </a:lnTo>
                <a:lnTo>
                  <a:pt x="28727" y="269595"/>
                </a:lnTo>
                <a:lnTo>
                  <a:pt x="26123" y="277622"/>
                </a:lnTo>
                <a:lnTo>
                  <a:pt x="24320" y="285762"/>
                </a:lnTo>
                <a:lnTo>
                  <a:pt x="26212" y="279882"/>
                </a:lnTo>
                <a:lnTo>
                  <a:pt x="28333" y="273812"/>
                </a:lnTo>
                <a:lnTo>
                  <a:pt x="30797" y="267220"/>
                </a:lnTo>
                <a:lnTo>
                  <a:pt x="31724" y="264845"/>
                </a:lnTo>
                <a:lnTo>
                  <a:pt x="32562" y="262712"/>
                </a:lnTo>
                <a:lnTo>
                  <a:pt x="34785" y="259308"/>
                </a:lnTo>
                <a:lnTo>
                  <a:pt x="36868" y="255574"/>
                </a:lnTo>
                <a:lnTo>
                  <a:pt x="38785" y="251726"/>
                </a:lnTo>
                <a:lnTo>
                  <a:pt x="39230" y="250939"/>
                </a:lnTo>
                <a:lnTo>
                  <a:pt x="43243" y="243725"/>
                </a:lnTo>
                <a:lnTo>
                  <a:pt x="47840" y="234772"/>
                </a:lnTo>
                <a:lnTo>
                  <a:pt x="51523" y="227266"/>
                </a:lnTo>
                <a:lnTo>
                  <a:pt x="54394" y="221310"/>
                </a:lnTo>
                <a:lnTo>
                  <a:pt x="53492" y="222211"/>
                </a:lnTo>
                <a:lnTo>
                  <a:pt x="51790" y="224929"/>
                </a:lnTo>
                <a:lnTo>
                  <a:pt x="47828" y="232524"/>
                </a:lnTo>
                <a:lnTo>
                  <a:pt x="46520" y="235153"/>
                </a:lnTo>
                <a:lnTo>
                  <a:pt x="44843" y="238721"/>
                </a:lnTo>
                <a:lnTo>
                  <a:pt x="38900" y="250939"/>
                </a:lnTo>
                <a:lnTo>
                  <a:pt x="39357" y="249021"/>
                </a:lnTo>
                <a:lnTo>
                  <a:pt x="40030" y="247091"/>
                </a:lnTo>
                <a:lnTo>
                  <a:pt x="40932" y="245287"/>
                </a:lnTo>
                <a:lnTo>
                  <a:pt x="42176" y="242455"/>
                </a:lnTo>
                <a:lnTo>
                  <a:pt x="43929" y="238607"/>
                </a:lnTo>
                <a:lnTo>
                  <a:pt x="45567" y="234772"/>
                </a:lnTo>
                <a:lnTo>
                  <a:pt x="51168" y="222186"/>
                </a:lnTo>
                <a:lnTo>
                  <a:pt x="50139" y="222186"/>
                </a:lnTo>
                <a:lnTo>
                  <a:pt x="49847" y="222186"/>
                </a:lnTo>
                <a:lnTo>
                  <a:pt x="50025" y="221780"/>
                </a:lnTo>
                <a:lnTo>
                  <a:pt x="52235" y="216560"/>
                </a:lnTo>
                <a:lnTo>
                  <a:pt x="58026" y="202793"/>
                </a:lnTo>
                <a:lnTo>
                  <a:pt x="64350" y="187909"/>
                </a:lnTo>
                <a:lnTo>
                  <a:pt x="66154" y="183769"/>
                </a:lnTo>
                <a:lnTo>
                  <a:pt x="68338" y="178727"/>
                </a:lnTo>
                <a:lnTo>
                  <a:pt x="69189" y="177838"/>
                </a:lnTo>
                <a:lnTo>
                  <a:pt x="71069" y="175361"/>
                </a:lnTo>
                <a:lnTo>
                  <a:pt x="70764" y="177596"/>
                </a:lnTo>
                <a:lnTo>
                  <a:pt x="65595" y="190207"/>
                </a:lnTo>
                <a:lnTo>
                  <a:pt x="70459" y="179692"/>
                </a:lnTo>
                <a:lnTo>
                  <a:pt x="69430" y="184327"/>
                </a:lnTo>
                <a:lnTo>
                  <a:pt x="69888" y="185686"/>
                </a:lnTo>
                <a:lnTo>
                  <a:pt x="72313" y="179692"/>
                </a:lnTo>
                <a:lnTo>
                  <a:pt x="74066" y="175361"/>
                </a:lnTo>
                <a:lnTo>
                  <a:pt x="77368" y="167195"/>
                </a:lnTo>
                <a:lnTo>
                  <a:pt x="83578" y="152133"/>
                </a:lnTo>
                <a:lnTo>
                  <a:pt x="88849" y="139065"/>
                </a:lnTo>
                <a:lnTo>
                  <a:pt x="93522" y="126542"/>
                </a:lnTo>
                <a:lnTo>
                  <a:pt x="96177" y="121691"/>
                </a:lnTo>
                <a:lnTo>
                  <a:pt x="94386" y="126987"/>
                </a:lnTo>
                <a:lnTo>
                  <a:pt x="97028" y="122135"/>
                </a:lnTo>
                <a:lnTo>
                  <a:pt x="97193" y="121691"/>
                </a:lnTo>
                <a:lnTo>
                  <a:pt x="105283" y="99860"/>
                </a:lnTo>
                <a:lnTo>
                  <a:pt x="106654" y="97142"/>
                </a:lnTo>
                <a:lnTo>
                  <a:pt x="106984" y="96469"/>
                </a:lnTo>
                <a:lnTo>
                  <a:pt x="107530" y="95402"/>
                </a:lnTo>
                <a:lnTo>
                  <a:pt x="106324" y="99288"/>
                </a:lnTo>
                <a:lnTo>
                  <a:pt x="105854" y="101473"/>
                </a:lnTo>
                <a:lnTo>
                  <a:pt x="108661" y="95402"/>
                </a:lnTo>
                <a:lnTo>
                  <a:pt x="110261" y="91935"/>
                </a:lnTo>
                <a:lnTo>
                  <a:pt x="110591" y="90360"/>
                </a:lnTo>
                <a:lnTo>
                  <a:pt x="112750" y="84480"/>
                </a:lnTo>
                <a:lnTo>
                  <a:pt x="127787" y="48856"/>
                </a:lnTo>
                <a:lnTo>
                  <a:pt x="125641" y="54622"/>
                </a:lnTo>
                <a:lnTo>
                  <a:pt x="127863" y="49479"/>
                </a:lnTo>
                <a:lnTo>
                  <a:pt x="127863" y="29133"/>
                </a:lnTo>
                <a:lnTo>
                  <a:pt x="125755" y="33134"/>
                </a:lnTo>
                <a:lnTo>
                  <a:pt x="123723" y="36906"/>
                </a:lnTo>
                <a:lnTo>
                  <a:pt x="123723" y="49796"/>
                </a:lnTo>
                <a:lnTo>
                  <a:pt x="122694" y="53035"/>
                </a:lnTo>
                <a:lnTo>
                  <a:pt x="121881" y="56426"/>
                </a:lnTo>
                <a:lnTo>
                  <a:pt x="106527" y="96469"/>
                </a:lnTo>
                <a:lnTo>
                  <a:pt x="112433" y="79527"/>
                </a:lnTo>
                <a:lnTo>
                  <a:pt x="109232" y="84848"/>
                </a:lnTo>
                <a:lnTo>
                  <a:pt x="103466" y="96151"/>
                </a:lnTo>
                <a:lnTo>
                  <a:pt x="101663" y="97142"/>
                </a:lnTo>
                <a:lnTo>
                  <a:pt x="104381" y="90131"/>
                </a:lnTo>
                <a:lnTo>
                  <a:pt x="97586" y="106705"/>
                </a:lnTo>
                <a:lnTo>
                  <a:pt x="98183" y="101866"/>
                </a:lnTo>
                <a:lnTo>
                  <a:pt x="99872" y="97421"/>
                </a:lnTo>
                <a:lnTo>
                  <a:pt x="103682" y="90131"/>
                </a:lnTo>
                <a:lnTo>
                  <a:pt x="112750" y="72263"/>
                </a:lnTo>
                <a:lnTo>
                  <a:pt x="116370" y="64909"/>
                </a:lnTo>
                <a:lnTo>
                  <a:pt x="121145" y="55194"/>
                </a:lnTo>
                <a:lnTo>
                  <a:pt x="121691" y="54089"/>
                </a:lnTo>
                <a:lnTo>
                  <a:pt x="123723" y="49796"/>
                </a:lnTo>
                <a:lnTo>
                  <a:pt x="123723" y="36906"/>
                </a:lnTo>
                <a:lnTo>
                  <a:pt x="120205" y="43434"/>
                </a:lnTo>
                <a:lnTo>
                  <a:pt x="113576" y="56095"/>
                </a:lnTo>
                <a:lnTo>
                  <a:pt x="112382" y="58407"/>
                </a:lnTo>
                <a:lnTo>
                  <a:pt x="109194" y="64312"/>
                </a:lnTo>
                <a:lnTo>
                  <a:pt x="109194" y="71120"/>
                </a:lnTo>
                <a:lnTo>
                  <a:pt x="108000" y="74295"/>
                </a:lnTo>
                <a:lnTo>
                  <a:pt x="107403" y="76746"/>
                </a:lnTo>
                <a:lnTo>
                  <a:pt x="107200" y="77127"/>
                </a:lnTo>
                <a:lnTo>
                  <a:pt x="103352" y="84150"/>
                </a:lnTo>
                <a:lnTo>
                  <a:pt x="100482" y="89535"/>
                </a:lnTo>
                <a:lnTo>
                  <a:pt x="102971" y="84251"/>
                </a:lnTo>
                <a:lnTo>
                  <a:pt x="109194" y="71120"/>
                </a:lnTo>
                <a:lnTo>
                  <a:pt x="109194" y="64312"/>
                </a:lnTo>
                <a:lnTo>
                  <a:pt x="91490" y="97028"/>
                </a:lnTo>
                <a:lnTo>
                  <a:pt x="94538" y="92964"/>
                </a:lnTo>
                <a:lnTo>
                  <a:pt x="98564" y="85750"/>
                </a:lnTo>
                <a:lnTo>
                  <a:pt x="92849" y="97370"/>
                </a:lnTo>
                <a:lnTo>
                  <a:pt x="93891" y="95631"/>
                </a:lnTo>
                <a:lnTo>
                  <a:pt x="93268" y="97193"/>
                </a:lnTo>
                <a:lnTo>
                  <a:pt x="93268" y="110020"/>
                </a:lnTo>
                <a:lnTo>
                  <a:pt x="90614" y="116382"/>
                </a:lnTo>
                <a:lnTo>
                  <a:pt x="89649" y="118452"/>
                </a:lnTo>
                <a:lnTo>
                  <a:pt x="89649" y="126250"/>
                </a:lnTo>
                <a:lnTo>
                  <a:pt x="68199" y="178269"/>
                </a:lnTo>
                <a:lnTo>
                  <a:pt x="63550" y="183769"/>
                </a:lnTo>
                <a:lnTo>
                  <a:pt x="67513" y="173253"/>
                </a:lnTo>
                <a:lnTo>
                  <a:pt x="68656" y="172542"/>
                </a:lnTo>
                <a:lnTo>
                  <a:pt x="70866" y="168325"/>
                </a:lnTo>
                <a:lnTo>
                  <a:pt x="73863" y="161582"/>
                </a:lnTo>
                <a:lnTo>
                  <a:pt x="81089" y="144284"/>
                </a:lnTo>
                <a:lnTo>
                  <a:pt x="84810" y="135699"/>
                </a:lnTo>
                <a:lnTo>
                  <a:pt x="88290" y="128485"/>
                </a:lnTo>
                <a:lnTo>
                  <a:pt x="89649" y="126250"/>
                </a:lnTo>
                <a:lnTo>
                  <a:pt x="89649" y="118452"/>
                </a:lnTo>
                <a:lnTo>
                  <a:pt x="86169" y="125869"/>
                </a:lnTo>
                <a:lnTo>
                  <a:pt x="88874" y="118249"/>
                </a:lnTo>
                <a:lnTo>
                  <a:pt x="93268" y="110020"/>
                </a:lnTo>
                <a:lnTo>
                  <a:pt x="93268" y="97193"/>
                </a:lnTo>
                <a:lnTo>
                  <a:pt x="92519" y="99047"/>
                </a:lnTo>
                <a:lnTo>
                  <a:pt x="91833" y="101866"/>
                </a:lnTo>
                <a:lnTo>
                  <a:pt x="91706" y="102298"/>
                </a:lnTo>
                <a:lnTo>
                  <a:pt x="91147" y="103479"/>
                </a:lnTo>
                <a:lnTo>
                  <a:pt x="91579" y="102730"/>
                </a:lnTo>
                <a:lnTo>
                  <a:pt x="91147" y="104267"/>
                </a:lnTo>
                <a:lnTo>
                  <a:pt x="85051" y="116954"/>
                </a:lnTo>
                <a:lnTo>
                  <a:pt x="85001" y="125463"/>
                </a:lnTo>
                <a:lnTo>
                  <a:pt x="68503" y="166776"/>
                </a:lnTo>
                <a:lnTo>
                  <a:pt x="53873" y="202946"/>
                </a:lnTo>
                <a:lnTo>
                  <a:pt x="50787" y="210439"/>
                </a:lnTo>
                <a:lnTo>
                  <a:pt x="45466" y="223139"/>
                </a:lnTo>
                <a:lnTo>
                  <a:pt x="45466" y="232524"/>
                </a:lnTo>
                <a:lnTo>
                  <a:pt x="42405" y="239585"/>
                </a:lnTo>
                <a:lnTo>
                  <a:pt x="40843" y="243128"/>
                </a:lnTo>
                <a:lnTo>
                  <a:pt x="45466" y="232524"/>
                </a:lnTo>
                <a:lnTo>
                  <a:pt x="45466" y="223139"/>
                </a:lnTo>
                <a:lnTo>
                  <a:pt x="36207" y="245237"/>
                </a:lnTo>
                <a:lnTo>
                  <a:pt x="36207" y="253796"/>
                </a:lnTo>
                <a:lnTo>
                  <a:pt x="32880" y="261912"/>
                </a:lnTo>
                <a:lnTo>
                  <a:pt x="33362" y="260667"/>
                </a:lnTo>
                <a:lnTo>
                  <a:pt x="33934" y="259308"/>
                </a:lnTo>
                <a:lnTo>
                  <a:pt x="36207" y="253796"/>
                </a:lnTo>
                <a:lnTo>
                  <a:pt x="36207" y="245237"/>
                </a:lnTo>
                <a:lnTo>
                  <a:pt x="35852" y="246075"/>
                </a:lnTo>
                <a:lnTo>
                  <a:pt x="33591" y="251282"/>
                </a:lnTo>
                <a:lnTo>
                  <a:pt x="29718" y="261404"/>
                </a:lnTo>
                <a:lnTo>
                  <a:pt x="24091" y="272872"/>
                </a:lnTo>
                <a:lnTo>
                  <a:pt x="16738" y="286334"/>
                </a:lnTo>
                <a:lnTo>
                  <a:pt x="17195" y="284746"/>
                </a:lnTo>
                <a:lnTo>
                  <a:pt x="16510" y="284975"/>
                </a:lnTo>
                <a:lnTo>
                  <a:pt x="14020" y="288480"/>
                </a:lnTo>
                <a:lnTo>
                  <a:pt x="13652" y="289153"/>
                </a:lnTo>
                <a:lnTo>
                  <a:pt x="13576" y="290398"/>
                </a:lnTo>
                <a:lnTo>
                  <a:pt x="13627" y="289179"/>
                </a:lnTo>
                <a:lnTo>
                  <a:pt x="21945" y="257949"/>
                </a:lnTo>
                <a:lnTo>
                  <a:pt x="25666" y="249351"/>
                </a:lnTo>
                <a:lnTo>
                  <a:pt x="37642" y="222186"/>
                </a:lnTo>
                <a:lnTo>
                  <a:pt x="45491" y="204927"/>
                </a:lnTo>
                <a:lnTo>
                  <a:pt x="53390" y="187909"/>
                </a:lnTo>
                <a:lnTo>
                  <a:pt x="57150" y="180035"/>
                </a:lnTo>
                <a:lnTo>
                  <a:pt x="60896" y="172173"/>
                </a:lnTo>
                <a:lnTo>
                  <a:pt x="67741" y="158318"/>
                </a:lnTo>
                <a:lnTo>
                  <a:pt x="77127" y="138899"/>
                </a:lnTo>
                <a:lnTo>
                  <a:pt x="76898" y="140335"/>
                </a:lnTo>
                <a:lnTo>
                  <a:pt x="82511" y="130048"/>
                </a:lnTo>
                <a:lnTo>
                  <a:pt x="85001" y="125463"/>
                </a:lnTo>
                <a:lnTo>
                  <a:pt x="85001" y="117030"/>
                </a:lnTo>
                <a:lnTo>
                  <a:pt x="82575" y="120345"/>
                </a:lnTo>
                <a:lnTo>
                  <a:pt x="82207" y="118973"/>
                </a:lnTo>
                <a:lnTo>
                  <a:pt x="81762" y="117729"/>
                </a:lnTo>
                <a:lnTo>
                  <a:pt x="74015" y="134200"/>
                </a:lnTo>
                <a:lnTo>
                  <a:pt x="72517" y="136944"/>
                </a:lnTo>
                <a:lnTo>
                  <a:pt x="67297" y="146570"/>
                </a:lnTo>
                <a:lnTo>
                  <a:pt x="57899" y="164084"/>
                </a:lnTo>
                <a:lnTo>
                  <a:pt x="55079" y="169405"/>
                </a:lnTo>
                <a:lnTo>
                  <a:pt x="51904" y="174942"/>
                </a:lnTo>
                <a:lnTo>
                  <a:pt x="44894" y="187375"/>
                </a:lnTo>
                <a:lnTo>
                  <a:pt x="40830" y="194056"/>
                </a:lnTo>
                <a:lnTo>
                  <a:pt x="35966" y="201853"/>
                </a:lnTo>
                <a:lnTo>
                  <a:pt x="36080" y="200609"/>
                </a:lnTo>
                <a:lnTo>
                  <a:pt x="32600" y="207911"/>
                </a:lnTo>
                <a:lnTo>
                  <a:pt x="17754" y="231368"/>
                </a:lnTo>
                <a:lnTo>
                  <a:pt x="17754" y="234645"/>
                </a:lnTo>
                <a:lnTo>
                  <a:pt x="16624" y="236905"/>
                </a:lnTo>
                <a:lnTo>
                  <a:pt x="12331" y="244144"/>
                </a:lnTo>
                <a:lnTo>
                  <a:pt x="9448" y="248907"/>
                </a:lnTo>
                <a:lnTo>
                  <a:pt x="13233" y="240601"/>
                </a:lnTo>
                <a:lnTo>
                  <a:pt x="17640" y="233972"/>
                </a:lnTo>
                <a:lnTo>
                  <a:pt x="17754" y="234645"/>
                </a:lnTo>
                <a:lnTo>
                  <a:pt x="17754" y="231368"/>
                </a:lnTo>
                <a:lnTo>
                  <a:pt x="16713" y="233006"/>
                </a:lnTo>
                <a:lnTo>
                  <a:pt x="17462" y="231368"/>
                </a:lnTo>
                <a:lnTo>
                  <a:pt x="20015" y="225602"/>
                </a:lnTo>
                <a:lnTo>
                  <a:pt x="16979" y="231597"/>
                </a:lnTo>
                <a:lnTo>
                  <a:pt x="14706" y="236474"/>
                </a:lnTo>
                <a:lnTo>
                  <a:pt x="6794" y="250253"/>
                </a:lnTo>
                <a:lnTo>
                  <a:pt x="11760" y="242798"/>
                </a:lnTo>
                <a:lnTo>
                  <a:pt x="9169" y="248373"/>
                </a:lnTo>
                <a:lnTo>
                  <a:pt x="9169" y="249694"/>
                </a:lnTo>
                <a:lnTo>
                  <a:pt x="8623" y="250723"/>
                </a:lnTo>
                <a:lnTo>
                  <a:pt x="8890" y="250139"/>
                </a:lnTo>
                <a:lnTo>
                  <a:pt x="9169" y="249694"/>
                </a:lnTo>
                <a:lnTo>
                  <a:pt x="9169" y="248373"/>
                </a:lnTo>
                <a:lnTo>
                  <a:pt x="8026" y="250825"/>
                </a:lnTo>
                <a:lnTo>
                  <a:pt x="7620" y="251802"/>
                </a:lnTo>
                <a:lnTo>
                  <a:pt x="7213" y="252450"/>
                </a:lnTo>
                <a:lnTo>
                  <a:pt x="7213" y="252780"/>
                </a:lnTo>
                <a:lnTo>
                  <a:pt x="6337" y="254876"/>
                </a:lnTo>
                <a:lnTo>
                  <a:pt x="6337" y="257378"/>
                </a:lnTo>
                <a:lnTo>
                  <a:pt x="4051" y="261099"/>
                </a:lnTo>
                <a:lnTo>
                  <a:pt x="5715" y="257251"/>
                </a:lnTo>
                <a:lnTo>
                  <a:pt x="6337" y="257378"/>
                </a:lnTo>
                <a:lnTo>
                  <a:pt x="6337" y="254876"/>
                </a:lnTo>
                <a:lnTo>
                  <a:pt x="6019" y="255625"/>
                </a:lnTo>
                <a:lnTo>
                  <a:pt x="5207" y="257149"/>
                </a:lnTo>
                <a:lnTo>
                  <a:pt x="5372" y="257187"/>
                </a:lnTo>
                <a:lnTo>
                  <a:pt x="2628" y="263410"/>
                </a:lnTo>
                <a:lnTo>
                  <a:pt x="2032" y="264388"/>
                </a:lnTo>
                <a:lnTo>
                  <a:pt x="1943" y="264668"/>
                </a:lnTo>
                <a:lnTo>
                  <a:pt x="1816" y="264731"/>
                </a:lnTo>
                <a:lnTo>
                  <a:pt x="685" y="264160"/>
                </a:lnTo>
                <a:lnTo>
                  <a:pt x="673" y="264033"/>
                </a:lnTo>
                <a:lnTo>
                  <a:pt x="1854" y="264668"/>
                </a:lnTo>
                <a:lnTo>
                  <a:pt x="736" y="264020"/>
                </a:lnTo>
                <a:lnTo>
                  <a:pt x="1066" y="263105"/>
                </a:lnTo>
                <a:lnTo>
                  <a:pt x="3390" y="259194"/>
                </a:lnTo>
                <a:lnTo>
                  <a:pt x="4445" y="257378"/>
                </a:lnTo>
                <a:lnTo>
                  <a:pt x="6096" y="254546"/>
                </a:lnTo>
                <a:lnTo>
                  <a:pt x="7213" y="252780"/>
                </a:lnTo>
                <a:lnTo>
                  <a:pt x="7213" y="252450"/>
                </a:lnTo>
                <a:lnTo>
                  <a:pt x="5880" y="254546"/>
                </a:lnTo>
                <a:lnTo>
                  <a:pt x="6451" y="253085"/>
                </a:lnTo>
                <a:lnTo>
                  <a:pt x="3733" y="256476"/>
                </a:lnTo>
                <a:lnTo>
                  <a:pt x="2832" y="258965"/>
                </a:lnTo>
                <a:lnTo>
                  <a:pt x="1587" y="261454"/>
                </a:lnTo>
                <a:lnTo>
                  <a:pt x="114" y="263715"/>
                </a:lnTo>
                <a:lnTo>
                  <a:pt x="317" y="263829"/>
                </a:lnTo>
                <a:lnTo>
                  <a:pt x="520" y="263461"/>
                </a:lnTo>
                <a:lnTo>
                  <a:pt x="431" y="263893"/>
                </a:lnTo>
                <a:lnTo>
                  <a:pt x="0" y="264388"/>
                </a:lnTo>
                <a:lnTo>
                  <a:pt x="1816" y="265404"/>
                </a:lnTo>
                <a:lnTo>
                  <a:pt x="2184" y="264858"/>
                </a:lnTo>
                <a:lnTo>
                  <a:pt x="2870" y="263829"/>
                </a:lnTo>
                <a:lnTo>
                  <a:pt x="25819" y="228511"/>
                </a:lnTo>
                <a:lnTo>
                  <a:pt x="41922" y="201853"/>
                </a:lnTo>
                <a:lnTo>
                  <a:pt x="49987" y="188404"/>
                </a:lnTo>
                <a:lnTo>
                  <a:pt x="50749" y="187032"/>
                </a:lnTo>
                <a:lnTo>
                  <a:pt x="50317" y="187947"/>
                </a:lnTo>
                <a:lnTo>
                  <a:pt x="55524" y="180035"/>
                </a:lnTo>
                <a:lnTo>
                  <a:pt x="49949" y="192087"/>
                </a:lnTo>
                <a:lnTo>
                  <a:pt x="44399" y="203758"/>
                </a:lnTo>
                <a:lnTo>
                  <a:pt x="30581" y="232524"/>
                </a:lnTo>
                <a:lnTo>
                  <a:pt x="22161" y="250367"/>
                </a:lnTo>
                <a:lnTo>
                  <a:pt x="19291" y="256603"/>
                </a:lnTo>
                <a:lnTo>
                  <a:pt x="16471" y="263372"/>
                </a:lnTo>
                <a:lnTo>
                  <a:pt x="14097" y="270065"/>
                </a:lnTo>
                <a:lnTo>
                  <a:pt x="12128" y="277291"/>
                </a:lnTo>
                <a:lnTo>
                  <a:pt x="10515" y="282143"/>
                </a:lnTo>
                <a:lnTo>
                  <a:pt x="10185" y="282486"/>
                </a:lnTo>
                <a:lnTo>
                  <a:pt x="10401" y="279882"/>
                </a:lnTo>
                <a:lnTo>
                  <a:pt x="11087" y="275018"/>
                </a:lnTo>
                <a:lnTo>
                  <a:pt x="12217" y="270268"/>
                </a:lnTo>
                <a:lnTo>
                  <a:pt x="13906" y="265747"/>
                </a:lnTo>
                <a:lnTo>
                  <a:pt x="16167" y="259308"/>
                </a:lnTo>
                <a:lnTo>
                  <a:pt x="19151" y="252552"/>
                </a:lnTo>
                <a:lnTo>
                  <a:pt x="27025" y="234200"/>
                </a:lnTo>
                <a:lnTo>
                  <a:pt x="28613" y="230352"/>
                </a:lnTo>
                <a:lnTo>
                  <a:pt x="24447" y="238721"/>
                </a:lnTo>
                <a:lnTo>
                  <a:pt x="21374" y="244995"/>
                </a:lnTo>
                <a:lnTo>
                  <a:pt x="17602" y="252628"/>
                </a:lnTo>
                <a:lnTo>
                  <a:pt x="16954" y="253873"/>
                </a:lnTo>
                <a:lnTo>
                  <a:pt x="18326" y="250139"/>
                </a:lnTo>
                <a:lnTo>
                  <a:pt x="19126" y="247878"/>
                </a:lnTo>
                <a:lnTo>
                  <a:pt x="17653" y="251498"/>
                </a:lnTo>
                <a:lnTo>
                  <a:pt x="16179" y="254774"/>
                </a:lnTo>
                <a:lnTo>
                  <a:pt x="14820" y="257949"/>
                </a:lnTo>
                <a:lnTo>
                  <a:pt x="13804" y="260324"/>
                </a:lnTo>
                <a:lnTo>
                  <a:pt x="13804" y="260883"/>
                </a:lnTo>
                <a:lnTo>
                  <a:pt x="11988" y="266204"/>
                </a:lnTo>
                <a:lnTo>
                  <a:pt x="10261" y="272872"/>
                </a:lnTo>
                <a:lnTo>
                  <a:pt x="9042" y="277393"/>
                </a:lnTo>
                <a:lnTo>
                  <a:pt x="8255" y="283502"/>
                </a:lnTo>
                <a:lnTo>
                  <a:pt x="8140" y="289610"/>
                </a:lnTo>
                <a:lnTo>
                  <a:pt x="17297" y="292214"/>
                </a:lnTo>
                <a:lnTo>
                  <a:pt x="18148" y="290398"/>
                </a:lnTo>
                <a:lnTo>
                  <a:pt x="19672" y="287121"/>
                </a:lnTo>
                <a:lnTo>
                  <a:pt x="20066" y="286334"/>
                </a:lnTo>
                <a:lnTo>
                  <a:pt x="24638" y="276872"/>
                </a:lnTo>
                <a:lnTo>
                  <a:pt x="27889" y="270103"/>
                </a:lnTo>
                <a:lnTo>
                  <a:pt x="27825" y="270268"/>
                </a:lnTo>
                <a:lnTo>
                  <a:pt x="24638" y="276872"/>
                </a:lnTo>
                <a:lnTo>
                  <a:pt x="24206" y="278307"/>
                </a:lnTo>
                <a:lnTo>
                  <a:pt x="22733" y="283845"/>
                </a:lnTo>
                <a:lnTo>
                  <a:pt x="20701" y="295148"/>
                </a:lnTo>
                <a:lnTo>
                  <a:pt x="20015" y="300913"/>
                </a:lnTo>
                <a:lnTo>
                  <a:pt x="20015" y="312458"/>
                </a:lnTo>
                <a:lnTo>
                  <a:pt x="20586" y="318223"/>
                </a:lnTo>
                <a:lnTo>
                  <a:pt x="21793" y="324218"/>
                </a:lnTo>
                <a:lnTo>
                  <a:pt x="23749" y="333489"/>
                </a:lnTo>
                <a:lnTo>
                  <a:pt x="26263" y="326364"/>
                </a:lnTo>
                <a:lnTo>
                  <a:pt x="29654" y="316890"/>
                </a:lnTo>
                <a:lnTo>
                  <a:pt x="37426" y="295490"/>
                </a:lnTo>
                <a:lnTo>
                  <a:pt x="35280" y="305447"/>
                </a:lnTo>
                <a:lnTo>
                  <a:pt x="38849" y="295490"/>
                </a:lnTo>
                <a:lnTo>
                  <a:pt x="49110" y="266827"/>
                </a:lnTo>
                <a:lnTo>
                  <a:pt x="65049" y="223964"/>
                </a:lnTo>
                <a:lnTo>
                  <a:pt x="80962" y="183057"/>
                </a:lnTo>
                <a:lnTo>
                  <a:pt x="94653" y="150291"/>
                </a:lnTo>
                <a:lnTo>
                  <a:pt x="96685" y="143306"/>
                </a:lnTo>
                <a:lnTo>
                  <a:pt x="105156" y="120535"/>
                </a:lnTo>
                <a:lnTo>
                  <a:pt x="113398" y="97409"/>
                </a:lnTo>
                <a:lnTo>
                  <a:pt x="114896" y="89001"/>
                </a:lnTo>
                <a:lnTo>
                  <a:pt x="118059" y="81661"/>
                </a:lnTo>
                <a:lnTo>
                  <a:pt x="120662" y="75323"/>
                </a:lnTo>
                <a:lnTo>
                  <a:pt x="123507" y="68046"/>
                </a:lnTo>
                <a:lnTo>
                  <a:pt x="127444" y="57912"/>
                </a:lnTo>
                <a:lnTo>
                  <a:pt x="128117" y="53047"/>
                </a:lnTo>
                <a:lnTo>
                  <a:pt x="133324" y="39827"/>
                </a:lnTo>
                <a:lnTo>
                  <a:pt x="137109" y="31292"/>
                </a:lnTo>
                <a:lnTo>
                  <a:pt x="140944" y="22428"/>
                </a:lnTo>
                <a:lnTo>
                  <a:pt x="144411" y="13423"/>
                </a:lnTo>
                <a:lnTo>
                  <a:pt x="144589" y="12954"/>
                </a:lnTo>
                <a:lnTo>
                  <a:pt x="145669" y="11201"/>
                </a:lnTo>
                <a:lnTo>
                  <a:pt x="147116" y="8826"/>
                </a:lnTo>
                <a:lnTo>
                  <a:pt x="145669" y="10160"/>
                </a:lnTo>
                <a:lnTo>
                  <a:pt x="146786" y="7251"/>
                </a:lnTo>
                <a:lnTo>
                  <a:pt x="145097" y="10680"/>
                </a:lnTo>
                <a:lnTo>
                  <a:pt x="144526" y="11201"/>
                </a:lnTo>
                <a:lnTo>
                  <a:pt x="146100" y="8140"/>
                </a:lnTo>
                <a:lnTo>
                  <a:pt x="147459" y="5321"/>
                </a:lnTo>
                <a:lnTo>
                  <a:pt x="148818" y="2832"/>
                </a:lnTo>
                <a:close/>
              </a:path>
            </a:pathLst>
          </a:custGeom>
          <a:solidFill>
            <a:srgbClr val="F392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9" y="335996"/>
            <a:ext cx="131711" cy="230682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2856433" y="298055"/>
            <a:ext cx="190500" cy="298450"/>
          </a:xfrm>
          <a:custGeom>
            <a:avLst/>
            <a:gdLst/>
            <a:ahLst/>
            <a:cxnLst/>
            <a:rect l="l" t="t" r="r" b="b"/>
            <a:pathLst>
              <a:path w="190500" h="298450">
                <a:moveTo>
                  <a:pt x="2374" y="220573"/>
                </a:moveTo>
                <a:lnTo>
                  <a:pt x="1308" y="219621"/>
                </a:lnTo>
                <a:lnTo>
                  <a:pt x="2032" y="220980"/>
                </a:lnTo>
                <a:lnTo>
                  <a:pt x="2374" y="220573"/>
                </a:lnTo>
                <a:close/>
              </a:path>
              <a:path w="190500" h="298450">
                <a:moveTo>
                  <a:pt x="4140" y="227863"/>
                </a:moveTo>
                <a:lnTo>
                  <a:pt x="3619" y="228600"/>
                </a:lnTo>
                <a:lnTo>
                  <a:pt x="3365" y="229565"/>
                </a:lnTo>
                <a:lnTo>
                  <a:pt x="3848" y="228600"/>
                </a:lnTo>
                <a:lnTo>
                  <a:pt x="4140" y="227863"/>
                </a:lnTo>
                <a:close/>
              </a:path>
              <a:path w="190500" h="298450">
                <a:moveTo>
                  <a:pt x="6108" y="224790"/>
                </a:moveTo>
                <a:lnTo>
                  <a:pt x="4864" y="226060"/>
                </a:lnTo>
                <a:lnTo>
                  <a:pt x="4140" y="227863"/>
                </a:lnTo>
                <a:lnTo>
                  <a:pt x="4521" y="227330"/>
                </a:lnTo>
                <a:lnTo>
                  <a:pt x="6108" y="224790"/>
                </a:lnTo>
                <a:close/>
              </a:path>
              <a:path w="190500" h="298450">
                <a:moveTo>
                  <a:pt x="6781" y="223278"/>
                </a:moveTo>
                <a:lnTo>
                  <a:pt x="6565" y="223520"/>
                </a:lnTo>
                <a:lnTo>
                  <a:pt x="6108" y="224790"/>
                </a:lnTo>
                <a:lnTo>
                  <a:pt x="6781" y="223278"/>
                </a:lnTo>
                <a:close/>
              </a:path>
              <a:path w="190500" h="298450">
                <a:moveTo>
                  <a:pt x="7683" y="265430"/>
                </a:moveTo>
                <a:lnTo>
                  <a:pt x="7391" y="265315"/>
                </a:lnTo>
                <a:lnTo>
                  <a:pt x="7683" y="265430"/>
                </a:lnTo>
                <a:close/>
              </a:path>
              <a:path w="190500" h="298450">
                <a:moveTo>
                  <a:pt x="7696" y="222250"/>
                </a:moveTo>
                <a:lnTo>
                  <a:pt x="7239" y="222250"/>
                </a:lnTo>
                <a:lnTo>
                  <a:pt x="6781" y="223278"/>
                </a:lnTo>
                <a:lnTo>
                  <a:pt x="7696" y="222250"/>
                </a:lnTo>
                <a:close/>
              </a:path>
              <a:path w="190500" h="298450">
                <a:moveTo>
                  <a:pt x="8496" y="221437"/>
                </a:moveTo>
                <a:lnTo>
                  <a:pt x="7696" y="222250"/>
                </a:lnTo>
                <a:lnTo>
                  <a:pt x="7912" y="222250"/>
                </a:lnTo>
                <a:lnTo>
                  <a:pt x="8496" y="221437"/>
                </a:lnTo>
                <a:close/>
              </a:path>
              <a:path w="190500" h="298450">
                <a:moveTo>
                  <a:pt x="29959" y="273151"/>
                </a:moveTo>
                <a:lnTo>
                  <a:pt x="27127" y="278803"/>
                </a:lnTo>
                <a:lnTo>
                  <a:pt x="26339" y="280733"/>
                </a:lnTo>
                <a:lnTo>
                  <a:pt x="29959" y="273151"/>
                </a:lnTo>
                <a:close/>
              </a:path>
              <a:path w="190500" h="298450">
                <a:moveTo>
                  <a:pt x="48171" y="258229"/>
                </a:moveTo>
                <a:lnTo>
                  <a:pt x="47828" y="258686"/>
                </a:lnTo>
                <a:lnTo>
                  <a:pt x="48056" y="258457"/>
                </a:lnTo>
                <a:lnTo>
                  <a:pt x="48171" y="258229"/>
                </a:lnTo>
                <a:close/>
              </a:path>
              <a:path w="190500" h="298450">
                <a:moveTo>
                  <a:pt x="54597" y="246608"/>
                </a:moveTo>
                <a:lnTo>
                  <a:pt x="52120" y="249250"/>
                </a:lnTo>
                <a:lnTo>
                  <a:pt x="47256" y="255409"/>
                </a:lnTo>
                <a:lnTo>
                  <a:pt x="41529" y="262851"/>
                </a:lnTo>
                <a:lnTo>
                  <a:pt x="38709" y="267233"/>
                </a:lnTo>
                <a:lnTo>
                  <a:pt x="41529" y="262851"/>
                </a:lnTo>
                <a:lnTo>
                  <a:pt x="34531" y="271894"/>
                </a:lnTo>
                <a:lnTo>
                  <a:pt x="32600" y="274345"/>
                </a:lnTo>
                <a:lnTo>
                  <a:pt x="28765" y="279209"/>
                </a:lnTo>
                <a:lnTo>
                  <a:pt x="28079" y="280035"/>
                </a:lnTo>
                <a:lnTo>
                  <a:pt x="28079" y="284568"/>
                </a:lnTo>
                <a:lnTo>
                  <a:pt x="27127" y="286727"/>
                </a:lnTo>
                <a:lnTo>
                  <a:pt x="27355" y="285699"/>
                </a:lnTo>
                <a:lnTo>
                  <a:pt x="28079" y="284568"/>
                </a:lnTo>
                <a:lnTo>
                  <a:pt x="28079" y="280035"/>
                </a:lnTo>
                <a:lnTo>
                  <a:pt x="25374" y="283235"/>
                </a:lnTo>
                <a:lnTo>
                  <a:pt x="24968" y="283768"/>
                </a:lnTo>
                <a:lnTo>
                  <a:pt x="25133" y="283514"/>
                </a:lnTo>
                <a:lnTo>
                  <a:pt x="25374" y="283235"/>
                </a:lnTo>
                <a:lnTo>
                  <a:pt x="26225" y="280733"/>
                </a:lnTo>
                <a:lnTo>
                  <a:pt x="23660" y="285877"/>
                </a:lnTo>
                <a:lnTo>
                  <a:pt x="22275" y="288086"/>
                </a:lnTo>
                <a:lnTo>
                  <a:pt x="17183" y="295884"/>
                </a:lnTo>
                <a:lnTo>
                  <a:pt x="17932" y="296329"/>
                </a:lnTo>
                <a:lnTo>
                  <a:pt x="17856" y="296456"/>
                </a:lnTo>
                <a:lnTo>
                  <a:pt x="20574" y="298145"/>
                </a:lnTo>
                <a:lnTo>
                  <a:pt x="20675" y="298018"/>
                </a:lnTo>
                <a:lnTo>
                  <a:pt x="21247" y="298373"/>
                </a:lnTo>
                <a:lnTo>
                  <a:pt x="23583" y="293916"/>
                </a:lnTo>
                <a:lnTo>
                  <a:pt x="30861" y="283514"/>
                </a:lnTo>
                <a:lnTo>
                  <a:pt x="32994" y="280403"/>
                </a:lnTo>
                <a:lnTo>
                  <a:pt x="36969" y="274408"/>
                </a:lnTo>
                <a:lnTo>
                  <a:pt x="26428" y="288467"/>
                </a:lnTo>
                <a:lnTo>
                  <a:pt x="26746" y="287858"/>
                </a:lnTo>
                <a:lnTo>
                  <a:pt x="27381" y="286727"/>
                </a:lnTo>
                <a:lnTo>
                  <a:pt x="30607" y="280962"/>
                </a:lnTo>
                <a:lnTo>
                  <a:pt x="36182" y="273037"/>
                </a:lnTo>
                <a:lnTo>
                  <a:pt x="43091" y="263994"/>
                </a:lnTo>
                <a:lnTo>
                  <a:pt x="47942" y="258343"/>
                </a:lnTo>
                <a:lnTo>
                  <a:pt x="53581" y="249097"/>
                </a:lnTo>
                <a:lnTo>
                  <a:pt x="54597" y="246608"/>
                </a:lnTo>
                <a:close/>
              </a:path>
              <a:path w="190500" h="298450">
                <a:moveTo>
                  <a:pt x="67792" y="193014"/>
                </a:moveTo>
                <a:lnTo>
                  <a:pt x="65151" y="196507"/>
                </a:lnTo>
                <a:lnTo>
                  <a:pt x="66954" y="194310"/>
                </a:lnTo>
                <a:lnTo>
                  <a:pt x="67792" y="193014"/>
                </a:lnTo>
                <a:close/>
              </a:path>
              <a:path w="190500" h="298450">
                <a:moveTo>
                  <a:pt x="89560" y="149098"/>
                </a:moveTo>
                <a:lnTo>
                  <a:pt x="88201" y="150456"/>
                </a:lnTo>
                <a:lnTo>
                  <a:pt x="88773" y="151130"/>
                </a:lnTo>
                <a:lnTo>
                  <a:pt x="89446" y="149783"/>
                </a:lnTo>
                <a:lnTo>
                  <a:pt x="89560" y="149098"/>
                </a:lnTo>
                <a:close/>
              </a:path>
              <a:path w="190500" h="298450">
                <a:moveTo>
                  <a:pt x="180378" y="8597"/>
                </a:moveTo>
                <a:lnTo>
                  <a:pt x="180073" y="8890"/>
                </a:lnTo>
                <a:lnTo>
                  <a:pt x="180378" y="8597"/>
                </a:lnTo>
                <a:close/>
              </a:path>
              <a:path w="190500" h="298450">
                <a:moveTo>
                  <a:pt x="183540" y="6515"/>
                </a:moveTo>
                <a:lnTo>
                  <a:pt x="183311" y="6350"/>
                </a:lnTo>
                <a:lnTo>
                  <a:pt x="183248" y="6527"/>
                </a:lnTo>
                <a:lnTo>
                  <a:pt x="183502" y="6667"/>
                </a:lnTo>
                <a:lnTo>
                  <a:pt x="183540" y="6515"/>
                </a:lnTo>
                <a:close/>
              </a:path>
              <a:path w="190500" h="298450">
                <a:moveTo>
                  <a:pt x="183883" y="2413"/>
                </a:moveTo>
                <a:lnTo>
                  <a:pt x="182968" y="1270"/>
                </a:lnTo>
                <a:lnTo>
                  <a:pt x="182867" y="1524"/>
                </a:lnTo>
                <a:lnTo>
                  <a:pt x="183883" y="2413"/>
                </a:lnTo>
                <a:close/>
              </a:path>
              <a:path w="190500" h="298450">
                <a:moveTo>
                  <a:pt x="185432" y="7721"/>
                </a:moveTo>
                <a:lnTo>
                  <a:pt x="183642" y="6350"/>
                </a:lnTo>
                <a:lnTo>
                  <a:pt x="183565" y="6527"/>
                </a:lnTo>
                <a:lnTo>
                  <a:pt x="185407" y="7759"/>
                </a:lnTo>
                <a:close/>
              </a:path>
              <a:path w="190500" h="298450">
                <a:moveTo>
                  <a:pt x="187375" y="9093"/>
                </a:moveTo>
                <a:lnTo>
                  <a:pt x="187286" y="8953"/>
                </a:lnTo>
                <a:lnTo>
                  <a:pt x="187375" y="9093"/>
                </a:lnTo>
                <a:close/>
              </a:path>
              <a:path w="190500" h="298450">
                <a:moveTo>
                  <a:pt x="188277" y="7620"/>
                </a:moveTo>
                <a:lnTo>
                  <a:pt x="186474" y="6350"/>
                </a:lnTo>
                <a:lnTo>
                  <a:pt x="185508" y="7620"/>
                </a:lnTo>
                <a:lnTo>
                  <a:pt x="185534" y="7797"/>
                </a:lnTo>
                <a:lnTo>
                  <a:pt x="186067" y="8216"/>
                </a:lnTo>
                <a:lnTo>
                  <a:pt x="187071" y="8890"/>
                </a:lnTo>
                <a:lnTo>
                  <a:pt x="187248" y="9004"/>
                </a:lnTo>
                <a:lnTo>
                  <a:pt x="188175" y="7620"/>
                </a:lnTo>
                <a:close/>
              </a:path>
              <a:path w="190500" h="298450">
                <a:moveTo>
                  <a:pt x="188620" y="7620"/>
                </a:moveTo>
                <a:lnTo>
                  <a:pt x="188277" y="7620"/>
                </a:lnTo>
                <a:lnTo>
                  <a:pt x="188493" y="7772"/>
                </a:lnTo>
                <a:lnTo>
                  <a:pt x="188620" y="7620"/>
                </a:lnTo>
                <a:close/>
              </a:path>
              <a:path w="190500" h="298450">
                <a:moveTo>
                  <a:pt x="190093" y="8890"/>
                </a:moveTo>
                <a:lnTo>
                  <a:pt x="188595" y="7848"/>
                </a:lnTo>
                <a:lnTo>
                  <a:pt x="188595" y="10198"/>
                </a:lnTo>
                <a:lnTo>
                  <a:pt x="188442" y="10045"/>
                </a:lnTo>
                <a:lnTo>
                  <a:pt x="188595" y="10198"/>
                </a:lnTo>
                <a:lnTo>
                  <a:pt x="188595" y="7848"/>
                </a:lnTo>
                <a:lnTo>
                  <a:pt x="187540" y="8890"/>
                </a:lnTo>
                <a:lnTo>
                  <a:pt x="187528" y="9093"/>
                </a:lnTo>
                <a:lnTo>
                  <a:pt x="187375" y="9093"/>
                </a:lnTo>
                <a:lnTo>
                  <a:pt x="187198" y="9080"/>
                </a:lnTo>
                <a:lnTo>
                  <a:pt x="187032" y="8966"/>
                </a:lnTo>
                <a:lnTo>
                  <a:pt x="187198" y="9080"/>
                </a:lnTo>
                <a:lnTo>
                  <a:pt x="187071" y="8890"/>
                </a:lnTo>
                <a:lnTo>
                  <a:pt x="186740" y="8674"/>
                </a:lnTo>
                <a:lnTo>
                  <a:pt x="186740" y="10007"/>
                </a:lnTo>
                <a:lnTo>
                  <a:pt x="186575" y="10033"/>
                </a:lnTo>
                <a:lnTo>
                  <a:pt x="186740" y="10007"/>
                </a:lnTo>
                <a:lnTo>
                  <a:pt x="186740" y="8674"/>
                </a:lnTo>
                <a:lnTo>
                  <a:pt x="186105" y="8242"/>
                </a:lnTo>
                <a:lnTo>
                  <a:pt x="186436" y="8509"/>
                </a:lnTo>
                <a:lnTo>
                  <a:pt x="186080" y="8229"/>
                </a:lnTo>
                <a:lnTo>
                  <a:pt x="185432" y="7721"/>
                </a:lnTo>
                <a:lnTo>
                  <a:pt x="185077" y="7620"/>
                </a:lnTo>
                <a:lnTo>
                  <a:pt x="183502" y="6667"/>
                </a:lnTo>
                <a:lnTo>
                  <a:pt x="183083" y="7620"/>
                </a:lnTo>
                <a:lnTo>
                  <a:pt x="182626" y="7620"/>
                </a:lnTo>
                <a:lnTo>
                  <a:pt x="183222" y="6515"/>
                </a:lnTo>
                <a:lnTo>
                  <a:pt x="182968" y="6350"/>
                </a:lnTo>
                <a:lnTo>
                  <a:pt x="179806" y="10160"/>
                </a:lnTo>
                <a:lnTo>
                  <a:pt x="180479" y="8890"/>
                </a:lnTo>
                <a:lnTo>
                  <a:pt x="180149" y="8890"/>
                </a:lnTo>
                <a:lnTo>
                  <a:pt x="178142" y="11417"/>
                </a:lnTo>
                <a:lnTo>
                  <a:pt x="178828" y="10083"/>
                </a:lnTo>
                <a:lnTo>
                  <a:pt x="179959" y="9004"/>
                </a:lnTo>
                <a:lnTo>
                  <a:pt x="181165" y="7620"/>
                </a:lnTo>
                <a:lnTo>
                  <a:pt x="180378" y="8597"/>
                </a:lnTo>
                <a:lnTo>
                  <a:pt x="181406" y="7620"/>
                </a:lnTo>
                <a:lnTo>
                  <a:pt x="182740" y="6350"/>
                </a:lnTo>
                <a:lnTo>
                  <a:pt x="185458" y="3810"/>
                </a:lnTo>
                <a:lnTo>
                  <a:pt x="183883" y="2413"/>
                </a:lnTo>
                <a:lnTo>
                  <a:pt x="183984" y="2540"/>
                </a:lnTo>
                <a:lnTo>
                  <a:pt x="181444" y="5321"/>
                </a:lnTo>
                <a:lnTo>
                  <a:pt x="182867" y="1524"/>
                </a:lnTo>
                <a:lnTo>
                  <a:pt x="181165" y="0"/>
                </a:lnTo>
                <a:lnTo>
                  <a:pt x="180022" y="3810"/>
                </a:lnTo>
                <a:lnTo>
                  <a:pt x="175869" y="11696"/>
                </a:lnTo>
                <a:lnTo>
                  <a:pt x="174040" y="15240"/>
                </a:lnTo>
                <a:lnTo>
                  <a:pt x="170307" y="20320"/>
                </a:lnTo>
                <a:lnTo>
                  <a:pt x="168262" y="24130"/>
                </a:lnTo>
                <a:lnTo>
                  <a:pt x="166166" y="26606"/>
                </a:lnTo>
                <a:lnTo>
                  <a:pt x="165938" y="26860"/>
                </a:lnTo>
                <a:lnTo>
                  <a:pt x="163741" y="29210"/>
                </a:lnTo>
                <a:lnTo>
                  <a:pt x="161175" y="31750"/>
                </a:lnTo>
                <a:lnTo>
                  <a:pt x="167246" y="24130"/>
                </a:lnTo>
                <a:lnTo>
                  <a:pt x="171996" y="17780"/>
                </a:lnTo>
                <a:lnTo>
                  <a:pt x="159880" y="33045"/>
                </a:lnTo>
                <a:lnTo>
                  <a:pt x="156502" y="35560"/>
                </a:lnTo>
                <a:lnTo>
                  <a:pt x="132156" y="64770"/>
                </a:lnTo>
                <a:lnTo>
                  <a:pt x="119659" y="81280"/>
                </a:lnTo>
                <a:lnTo>
                  <a:pt x="112610" y="90093"/>
                </a:lnTo>
                <a:lnTo>
                  <a:pt x="105956" y="96520"/>
                </a:lnTo>
                <a:lnTo>
                  <a:pt x="85001" y="121564"/>
                </a:lnTo>
                <a:lnTo>
                  <a:pt x="85496" y="120650"/>
                </a:lnTo>
                <a:lnTo>
                  <a:pt x="87642" y="116840"/>
                </a:lnTo>
                <a:lnTo>
                  <a:pt x="74739" y="132080"/>
                </a:lnTo>
                <a:lnTo>
                  <a:pt x="68910" y="139814"/>
                </a:lnTo>
                <a:lnTo>
                  <a:pt x="64922" y="144221"/>
                </a:lnTo>
                <a:lnTo>
                  <a:pt x="64922" y="149034"/>
                </a:lnTo>
                <a:lnTo>
                  <a:pt x="63804" y="151130"/>
                </a:lnTo>
                <a:lnTo>
                  <a:pt x="59486" y="156210"/>
                </a:lnTo>
                <a:lnTo>
                  <a:pt x="43535" y="174472"/>
                </a:lnTo>
                <a:lnTo>
                  <a:pt x="62141" y="152400"/>
                </a:lnTo>
                <a:lnTo>
                  <a:pt x="64922" y="149034"/>
                </a:lnTo>
                <a:lnTo>
                  <a:pt x="64922" y="144221"/>
                </a:lnTo>
                <a:lnTo>
                  <a:pt x="48285" y="162560"/>
                </a:lnTo>
                <a:lnTo>
                  <a:pt x="41935" y="169773"/>
                </a:lnTo>
                <a:lnTo>
                  <a:pt x="41935" y="176606"/>
                </a:lnTo>
                <a:lnTo>
                  <a:pt x="40640" y="177914"/>
                </a:lnTo>
                <a:lnTo>
                  <a:pt x="39471" y="179070"/>
                </a:lnTo>
                <a:lnTo>
                  <a:pt x="40728" y="177800"/>
                </a:lnTo>
                <a:lnTo>
                  <a:pt x="40944" y="177546"/>
                </a:lnTo>
                <a:lnTo>
                  <a:pt x="41935" y="176606"/>
                </a:lnTo>
                <a:lnTo>
                  <a:pt x="41935" y="169773"/>
                </a:lnTo>
                <a:lnTo>
                  <a:pt x="41338" y="170459"/>
                </a:lnTo>
                <a:lnTo>
                  <a:pt x="41338" y="174472"/>
                </a:lnTo>
                <a:lnTo>
                  <a:pt x="39852" y="176149"/>
                </a:lnTo>
                <a:lnTo>
                  <a:pt x="39852" y="178574"/>
                </a:lnTo>
                <a:lnTo>
                  <a:pt x="30289" y="189230"/>
                </a:lnTo>
                <a:lnTo>
                  <a:pt x="25628" y="194081"/>
                </a:lnTo>
                <a:lnTo>
                  <a:pt x="26530" y="193014"/>
                </a:lnTo>
                <a:lnTo>
                  <a:pt x="37985" y="180340"/>
                </a:lnTo>
                <a:lnTo>
                  <a:pt x="39852" y="178574"/>
                </a:lnTo>
                <a:lnTo>
                  <a:pt x="39852" y="176149"/>
                </a:lnTo>
                <a:lnTo>
                  <a:pt x="33870" y="182880"/>
                </a:lnTo>
                <a:lnTo>
                  <a:pt x="26758" y="190804"/>
                </a:lnTo>
                <a:lnTo>
                  <a:pt x="23583" y="194348"/>
                </a:lnTo>
                <a:lnTo>
                  <a:pt x="7581" y="212090"/>
                </a:lnTo>
                <a:lnTo>
                  <a:pt x="26758" y="190804"/>
                </a:lnTo>
                <a:lnTo>
                  <a:pt x="41338" y="174472"/>
                </a:lnTo>
                <a:lnTo>
                  <a:pt x="41338" y="170459"/>
                </a:lnTo>
                <a:lnTo>
                  <a:pt x="37604" y="174688"/>
                </a:lnTo>
                <a:lnTo>
                  <a:pt x="29718" y="182880"/>
                </a:lnTo>
                <a:lnTo>
                  <a:pt x="15786" y="199390"/>
                </a:lnTo>
                <a:lnTo>
                  <a:pt x="0" y="218440"/>
                </a:lnTo>
                <a:lnTo>
                  <a:pt x="1308" y="219621"/>
                </a:lnTo>
                <a:lnTo>
                  <a:pt x="685" y="218440"/>
                </a:lnTo>
                <a:lnTo>
                  <a:pt x="4305" y="214630"/>
                </a:lnTo>
                <a:lnTo>
                  <a:pt x="3721" y="218960"/>
                </a:lnTo>
                <a:lnTo>
                  <a:pt x="2374" y="220573"/>
                </a:lnTo>
                <a:lnTo>
                  <a:pt x="2832" y="220980"/>
                </a:lnTo>
                <a:lnTo>
                  <a:pt x="3898" y="219710"/>
                </a:lnTo>
                <a:lnTo>
                  <a:pt x="9029" y="213664"/>
                </a:lnTo>
                <a:lnTo>
                  <a:pt x="34302" y="185420"/>
                </a:lnTo>
                <a:lnTo>
                  <a:pt x="38519" y="180416"/>
                </a:lnTo>
                <a:lnTo>
                  <a:pt x="34074" y="186690"/>
                </a:lnTo>
                <a:lnTo>
                  <a:pt x="28282" y="194348"/>
                </a:lnTo>
                <a:lnTo>
                  <a:pt x="22161" y="201930"/>
                </a:lnTo>
                <a:lnTo>
                  <a:pt x="9728" y="219710"/>
                </a:lnTo>
                <a:lnTo>
                  <a:pt x="8496" y="221437"/>
                </a:lnTo>
                <a:lnTo>
                  <a:pt x="8940" y="220980"/>
                </a:lnTo>
                <a:lnTo>
                  <a:pt x="12903" y="215900"/>
                </a:lnTo>
                <a:lnTo>
                  <a:pt x="17716" y="209550"/>
                </a:lnTo>
                <a:lnTo>
                  <a:pt x="23685" y="201930"/>
                </a:lnTo>
                <a:lnTo>
                  <a:pt x="31102" y="191770"/>
                </a:lnTo>
                <a:lnTo>
                  <a:pt x="33223" y="190931"/>
                </a:lnTo>
                <a:lnTo>
                  <a:pt x="36995" y="185420"/>
                </a:lnTo>
                <a:lnTo>
                  <a:pt x="37757" y="184150"/>
                </a:lnTo>
                <a:lnTo>
                  <a:pt x="38061" y="182880"/>
                </a:lnTo>
                <a:lnTo>
                  <a:pt x="44196" y="174472"/>
                </a:lnTo>
                <a:lnTo>
                  <a:pt x="44704" y="173990"/>
                </a:lnTo>
                <a:lnTo>
                  <a:pt x="48742" y="170180"/>
                </a:lnTo>
                <a:lnTo>
                  <a:pt x="63842" y="152400"/>
                </a:lnTo>
                <a:lnTo>
                  <a:pt x="80746" y="133350"/>
                </a:lnTo>
                <a:lnTo>
                  <a:pt x="91376" y="121208"/>
                </a:lnTo>
                <a:lnTo>
                  <a:pt x="90868" y="121920"/>
                </a:lnTo>
                <a:lnTo>
                  <a:pt x="91033" y="124460"/>
                </a:lnTo>
                <a:lnTo>
                  <a:pt x="86436" y="128270"/>
                </a:lnTo>
                <a:lnTo>
                  <a:pt x="82473" y="132080"/>
                </a:lnTo>
                <a:lnTo>
                  <a:pt x="76377" y="138430"/>
                </a:lnTo>
                <a:lnTo>
                  <a:pt x="65366" y="151130"/>
                </a:lnTo>
                <a:lnTo>
                  <a:pt x="57556" y="162560"/>
                </a:lnTo>
                <a:lnTo>
                  <a:pt x="48831" y="172720"/>
                </a:lnTo>
                <a:lnTo>
                  <a:pt x="39331" y="182880"/>
                </a:lnTo>
                <a:lnTo>
                  <a:pt x="33566" y="190804"/>
                </a:lnTo>
                <a:lnTo>
                  <a:pt x="34328" y="190500"/>
                </a:lnTo>
                <a:lnTo>
                  <a:pt x="31013" y="194310"/>
                </a:lnTo>
                <a:lnTo>
                  <a:pt x="33566" y="190804"/>
                </a:lnTo>
                <a:lnTo>
                  <a:pt x="33223" y="190931"/>
                </a:lnTo>
                <a:lnTo>
                  <a:pt x="30480" y="194932"/>
                </a:lnTo>
                <a:lnTo>
                  <a:pt x="30988" y="194348"/>
                </a:lnTo>
                <a:lnTo>
                  <a:pt x="29171" y="196850"/>
                </a:lnTo>
                <a:lnTo>
                  <a:pt x="30480" y="194932"/>
                </a:lnTo>
                <a:lnTo>
                  <a:pt x="25514" y="200660"/>
                </a:lnTo>
                <a:lnTo>
                  <a:pt x="18935" y="209550"/>
                </a:lnTo>
                <a:lnTo>
                  <a:pt x="28841" y="198120"/>
                </a:lnTo>
                <a:lnTo>
                  <a:pt x="24155" y="204470"/>
                </a:lnTo>
                <a:lnTo>
                  <a:pt x="19621" y="210820"/>
                </a:lnTo>
                <a:lnTo>
                  <a:pt x="11087" y="220980"/>
                </a:lnTo>
                <a:lnTo>
                  <a:pt x="8255" y="224790"/>
                </a:lnTo>
                <a:lnTo>
                  <a:pt x="6108" y="228600"/>
                </a:lnTo>
                <a:lnTo>
                  <a:pt x="4406" y="232410"/>
                </a:lnTo>
                <a:lnTo>
                  <a:pt x="3733" y="233680"/>
                </a:lnTo>
                <a:lnTo>
                  <a:pt x="3556" y="234950"/>
                </a:lnTo>
                <a:lnTo>
                  <a:pt x="3467" y="237490"/>
                </a:lnTo>
                <a:lnTo>
                  <a:pt x="3619" y="240030"/>
                </a:lnTo>
                <a:lnTo>
                  <a:pt x="4406" y="241300"/>
                </a:lnTo>
                <a:lnTo>
                  <a:pt x="5054" y="241909"/>
                </a:lnTo>
                <a:lnTo>
                  <a:pt x="4521" y="242570"/>
                </a:lnTo>
                <a:lnTo>
                  <a:pt x="5651" y="242570"/>
                </a:lnTo>
                <a:lnTo>
                  <a:pt x="6781" y="242570"/>
                </a:lnTo>
                <a:lnTo>
                  <a:pt x="6350" y="241757"/>
                </a:lnTo>
                <a:lnTo>
                  <a:pt x="11087" y="236220"/>
                </a:lnTo>
                <a:lnTo>
                  <a:pt x="15608" y="229870"/>
                </a:lnTo>
                <a:lnTo>
                  <a:pt x="19113" y="224790"/>
                </a:lnTo>
                <a:lnTo>
                  <a:pt x="5943" y="240842"/>
                </a:lnTo>
                <a:lnTo>
                  <a:pt x="5651" y="240030"/>
                </a:lnTo>
                <a:lnTo>
                  <a:pt x="5321" y="240030"/>
                </a:lnTo>
                <a:lnTo>
                  <a:pt x="5092" y="238760"/>
                </a:lnTo>
                <a:lnTo>
                  <a:pt x="5092" y="236220"/>
                </a:lnTo>
                <a:lnTo>
                  <a:pt x="5435" y="233680"/>
                </a:lnTo>
                <a:lnTo>
                  <a:pt x="6223" y="232410"/>
                </a:lnTo>
                <a:lnTo>
                  <a:pt x="7353" y="229870"/>
                </a:lnTo>
                <a:lnTo>
                  <a:pt x="8597" y="227330"/>
                </a:lnTo>
                <a:lnTo>
                  <a:pt x="9956" y="226060"/>
                </a:lnTo>
                <a:lnTo>
                  <a:pt x="11531" y="223520"/>
                </a:lnTo>
                <a:lnTo>
                  <a:pt x="16395" y="218440"/>
                </a:lnTo>
                <a:lnTo>
                  <a:pt x="32867" y="198120"/>
                </a:lnTo>
                <a:lnTo>
                  <a:pt x="33896" y="196850"/>
                </a:lnTo>
                <a:lnTo>
                  <a:pt x="35966" y="194310"/>
                </a:lnTo>
                <a:lnTo>
                  <a:pt x="38912" y="190500"/>
                </a:lnTo>
                <a:lnTo>
                  <a:pt x="55549" y="168910"/>
                </a:lnTo>
                <a:lnTo>
                  <a:pt x="65189" y="157480"/>
                </a:lnTo>
                <a:lnTo>
                  <a:pt x="74637" y="144780"/>
                </a:lnTo>
                <a:lnTo>
                  <a:pt x="80886" y="138430"/>
                </a:lnTo>
                <a:lnTo>
                  <a:pt x="78917" y="140970"/>
                </a:lnTo>
                <a:lnTo>
                  <a:pt x="76238" y="144780"/>
                </a:lnTo>
                <a:lnTo>
                  <a:pt x="80403" y="140970"/>
                </a:lnTo>
                <a:lnTo>
                  <a:pt x="82448" y="138430"/>
                </a:lnTo>
                <a:lnTo>
                  <a:pt x="100850" y="115570"/>
                </a:lnTo>
                <a:lnTo>
                  <a:pt x="117424" y="93980"/>
                </a:lnTo>
                <a:lnTo>
                  <a:pt x="130302" y="77025"/>
                </a:lnTo>
                <a:lnTo>
                  <a:pt x="132207" y="74930"/>
                </a:lnTo>
                <a:lnTo>
                  <a:pt x="135140" y="72390"/>
                </a:lnTo>
                <a:lnTo>
                  <a:pt x="142011" y="63500"/>
                </a:lnTo>
                <a:lnTo>
                  <a:pt x="148844" y="55473"/>
                </a:lnTo>
                <a:lnTo>
                  <a:pt x="145986" y="60960"/>
                </a:lnTo>
                <a:lnTo>
                  <a:pt x="153085" y="50800"/>
                </a:lnTo>
                <a:lnTo>
                  <a:pt x="159639" y="43027"/>
                </a:lnTo>
                <a:lnTo>
                  <a:pt x="172250" y="29159"/>
                </a:lnTo>
                <a:lnTo>
                  <a:pt x="163410" y="40640"/>
                </a:lnTo>
                <a:lnTo>
                  <a:pt x="158750" y="46990"/>
                </a:lnTo>
                <a:lnTo>
                  <a:pt x="156781" y="49530"/>
                </a:lnTo>
                <a:lnTo>
                  <a:pt x="155130" y="52070"/>
                </a:lnTo>
                <a:lnTo>
                  <a:pt x="154089" y="53606"/>
                </a:lnTo>
                <a:lnTo>
                  <a:pt x="154089" y="58851"/>
                </a:lnTo>
                <a:lnTo>
                  <a:pt x="149910" y="65239"/>
                </a:lnTo>
                <a:lnTo>
                  <a:pt x="148247" y="67310"/>
                </a:lnTo>
                <a:lnTo>
                  <a:pt x="145313" y="70535"/>
                </a:lnTo>
                <a:lnTo>
                  <a:pt x="154089" y="58851"/>
                </a:lnTo>
                <a:lnTo>
                  <a:pt x="154089" y="53606"/>
                </a:lnTo>
                <a:lnTo>
                  <a:pt x="152539" y="55880"/>
                </a:lnTo>
                <a:lnTo>
                  <a:pt x="146824" y="63500"/>
                </a:lnTo>
                <a:lnTo>
                  <a:pt x="136486" y="76200"/>
                </a:lnTo>
                <a:lnTo>
                  <a:pt x="136156" y="76200"/>
                </a:lnTo>
                <a:lnTo>
                  <a:pt x="141808" y="68580"/>
                </a:lnTo>
                <a:lnTo>
                  <a:pt x="143954" y="64770"/>
                </a:lnTo>
                <a:lnTo>
                  <a:pt x="127469" y="87630"/>
                </a:lnTo>
                <a:lnTo>
                  <a:pt x="120383" y="97790"/>
                </a:lnTo>
                <a:lnTo>
                  <a:pt x="111836" y="107950"/>
                </a:lnTo>
                <a:lnTo>
                  <a:pt x="97929" y="125730"/>
                </a:lnTo>
                <a:lnTo>
                  <a:pt x="96913" y="128270"/>
                </a:lnTo>
                <a:lnTo>
                  <a:pt x="98272" y="128270"/>
                </a:lnTo>
                <a:lnTo>
                  <a:pt x="100533" y="125730"/>
                </a:lnTo>
                <a:lnTo>
                  <a:pt x="92735" y="137160"/>
                </a:lnTo>
                <a:lnTo>
                  <a:pt x="83235" y="149860"/>
                </a:lnTo>
                <a:lnTo>
                  <a:pt x="76479" y="157480"/>
                </a:lnTo>
                <a:lnTo>
                  <a:pt x="71755" y="162560"/>
                </a:lnTo>
                <a:lnTo>
                  <a:pt x="68300" y="166370"/>
                </a:lnTo>
                <a:lnTo>
                  <a:pt x="64236" y="171450"/>
                </a:lnTo>
                <a:lnTo>
                  <a:pt x="61188" y="174536"/>
                </a:lnTo>
                <a:lnTo>
                  <a:pt x="52692" y="182880"/>
                </a:lnTo>
                <a:lnTo>
                  <a:pt x="52247" y="185420"/>
                </a:lnTo>
                <a:lnTo>
                  <a:pt x="47383" y="191770"/>
                </a:lnTo>
                <a:lnTo>
                  <a:pt x="40830" y="200660"/>
                </a:lnTo>
                <a:lnTo>
                  <a:pt x="30086" y="213360"/>
                </a:lnTo>
                <a:lnTo>
                  <a:pt x="22390" y="223520"/>
                </a:lnTo>
                <a:lnTo>
                  <a:pt x="18884" y="227330"/>
                </a:lnTo>
                <a:lnTo>
                  <a:pt x="20815" y="226060"/>
                </a:lnTo>
                <a:lnTo>
                  <a:pt x="27139" y="218440"/>
                </a:lnTo>
                <a:lnTo>
                  <a:pt x="35280" y="209550"/>
                </a:lnTo>
                <a:lnTo>
                  <a:pt x="37426" y="207010"/>
                </a:lnTo>
                <a:lnTo>
                  <a:pt x="30988" y="215900"/>
                </a:lnTo>
                <a:lnTo>
                  <a:pt x="16586" y="232410"/>
                </a:lnTo>
                <a:lnTo>
                  <a:pt x="11315" y="238760"/>
                </a:lnTo>
                <a:lnTo>
                  <a:pt x="7010" y="243840"/>
                </a:lnTo>
                <a:lnTo>
                  <a:pt x="5880" y="245110"/>
                </a:lnTo>
                <a:lnTo>
                  <a:pt x="2832" y="242570"/>
                </a:lnTo>
                <a:lnTo>
                  <a:pt x="1816" y="240030"/>
                </a:lnTo>
                <a:lnTo>
                  <a:pt x="1816" y="234950"/>
                </a:lnTo>
                <a:lnTo>
                  <a:pt x="2146" y="233680"/>
                </a:lnTo>
                <a:lnTo>
                  <a:pt x="2946" y="231140"/>
                </a:lnTo>
                <a:lnTo>
                  <a:pt x="3365" y="229565"/>
                </a:lnTo>
                <a:lnTo>
                  <a:pt x="1930" y="232410"/>
                </a:lnTo>
                <a:lnTo>
                  <a:pt x="1358" y="234950"/>
                </a:lnTo>
                <a:lnTo>
                  <a:pt x="1244" y="238760"/>
                </a:lnTo>
                <a:lnTo>
                  <a:pt x="1473" y="240030"/>
                </a:lnTo>
                <a:lnTo>
                  <a:pt x="2374" y="242570"/>
                </a:lnTo>
                <a:lnTo>
                  <a:pt x="3162" y="243840"/>
                </a:lnTo>
                <a:lnTo>
                  <a:pt x="4076" y="245110"/>
                </a:lnTo>
                <a:lnTo>
                  <a:pt x="6108" y="247650"/>
                </a:lnTo>
                <a:lnTo>
                  <a:pt x="8178" y="245110"/>
                </a:lnTo>
                <a:lnTo>
                  <a:pt x="12331" y="240030"/>
                </a:lnTo>
                <a:lnTo>
                  <a:pt x="15151" y="237490"/>
                </a:lnTo>
                <a:lnTo>
                  <a:pt x="15494" y="238760"/>
                </a:lnTo>
                <a:lnTo>
                  <a:pt x="16395" y="237490"/>
                </a:lnTo>
                <a:lnTo>
                  <a:pt x="18211" y="234950"/>
                </a:lnTo>
                <a:lnTo>
                  <a:pt x="22390" y="229870"/>
                </a:lnTo>
                <a:lnTo>
                  <a:pt x="26695" y="224790"/>
                </a:lnTo>
                <a:lnTo>
                  <a:pt x="31102" y="218440"/>
                </a:lnTo>
                <a:lnTo>
                  <a:pt x="35280" y="213360"/>
                </a:lnTo>
                <a:lnTo>
                  <a:pt x="39916" y="208280"/>
                </a:lnTo>
                <a:lnTo>
                  <a:pt x="41160" y="207010"/>
                </a:lnTo>
                <a:lnTo>
                  <a:pt x="44894" y="203200"/>
                </a:lnTo>
                <a:lnTo>
                  <a:pt x="42748" y="203200"/>
                </a:lnTo>
                <a:lnTo>
                  <a:pt x="55714" y="187960"/>
                </a:lnTo>
                <a:lnTo>
                  <a:pt x="78689" y="159981"/>
                </a:lnTo>
                <a:lnTo>
                  <a:pt x="97472" y="137160"/>
                </a:lnTo>
                <a:lnTo>
                  <a:pt x="101688" y="130810"/>
                </a:lnTo>
                <a:lnTo>
                  <a:pt x="104825" y="125730"/>
                </a:lnTo>
                <a:lnTo>
                  <a:pt x="114211" y="110490"/>
                </a:lnTo>
                <a:lnTo>
                  <a:pt x="134378" y="85090"/>
                </a:lnTo>
                <a:lnTo>
                  <a:pt x="139306" y="78536"/>
                </a:lnTo>
                <a:lnTo>
                  <a:pt x="113995" y="116840"/>
                </a:lnTo>
                <a:lnTo>
                  <a:pt x="102044" y="134620"/>
                </a:lnTo>
                <a:lnTo>
                  <a:pt x="89446" y="152400"/>
                </a:lnTo>
                <a:lnTo>
                  <a:pt x="88201" y="151130"/>
                </a:lnTo>
                <a:lnTo>
                  <a:pt x="86626" y="154940"/>
                </a:lnTo>
                <a:lnTo>
                  <a:pt x="80403" y="163830"/>
                </a:lnTo>
                <a:lnTo>
                  <a:pt x="71983" y="176606"/>
                </a:lnTo>
                <a:lnTo>
                  <a:pt x="69773" y="180340"/>
                </a:lnTo>
                <a:lnTo>
                  <a:pt x="76441" y="171450"/>
                </a:lnTo>
                <a:lnTo>
                  <a:pt x="72059" y="177914"/>
                </a:lnTo>
                <a:lnTo>
                  <a:pt x="67513" y="184150"/>
                </a:lnTo>
                <a:lnTo>
                  <a:pt x="62306" y="189230"/>
                </a:lnTo>
                <a:lnTo>
                  <a:pt x="60502" y="191770"/>
                </a:lnTo>
                <a:lnTo>
                  <a:pt x="58686" y="193040"/>
                </a:lnTo>
                <a:lnTo>
                  <a:pt x="53721" y="199390"/>
                </a:lnTo>
                <a:lnTo>
                  <a:pt x="50660" y="203200"/>
                </a:lnTo>
                <a:lnTo>
                  <a:pt x="46367" y="209550"/>
                </a:lnTo>
                <a:lnTo>
                  <a:pt x="46253" y="205740"/>
                </a:lnTo>
                <a:lnTo>
                  <a:pt x="56883" y="193040"/>
                </a:lnTo>
                <a:lnTo>
                  <a:pt x="55638" y="191770"/>
                </a:lnTo>
                <a:lnTo>
                  <a:pt x="40716" y="210820"/>
                </a:lnTo>
                <a:lnTo>
                  <a:pt x="41084" y="210820"/>
                </a:lnTo>
                <a:lnTo>
                  <a:pt x="34696" y="217170"/>
                </a:lnTo>
                <a:lnTo>
                  <a:pt x="16738" y="241300"/>
                </a:lnTo>
                <a:lnTo>
                  <a:pt x="13169" y="246380"/>
                </a:lnTo>
                <a:lnTo>
                  <a:pt x="9944" y="251460"/>
                </a:lnTo>
                <a:lnTo>
                  <a:pt x="7061" y="257810"/>
                </a:lnTo>
                <a:lnTo>
                  <a:pt x="4521" y="264160"/>
                </a:lnTo>
                <a:lnTo>
                  <a:pt x="7391" y="265315"/>
                </a:lnTo>
                <a:lnTo>
                  <a:pt x="9271" y="260350"/>
                </a:lnTo>
                <a:lnTo>
                  <a:pt x="11760" y="255270"/>
                </a:lnTo>
                <a:lnTo>
                  <a:pt x="14820" y="250190"/>
                </a:lnTo>
                <a:lnTo>
                  <a:pt x="14135" y="252730"/>
                </a:lnTo>
                <a:lnTo>
                  <a:pt x="13906" y="254000"/>
                </a:lnTo>
                <a:lnTo>
                  <a:pt x="16268" y="250190"/>
                </a:lnTo>
                <a:lnTo>
                  <a:pt x="17843" y="247650"/>
                </a:lnTo>
                <a:lnTo>
                  <a:pt x="22301" y="240030"/>
                </a:lnTo>
                <a:lnTo>
                  <a:pt x="27139" y="233680"/>
                </a:lnTo>
                <a:lnTo>
                  <a:pt x="32232" y="227330"/>
                </a:lnTo>
                <a:lnTo>
                  <a:pt x="40589" y="217170"/>
                </a:lnTo>
                <a:lnTo>
                  <a:pt x="46888" y="209550"/>
                </a:lnTo>
                <a:lnTo>
                  <a:pt x="63614" y="189230"/>
                </a:lnTo>
                <a:lnTo>
                  <a:pt x="70446" y="180848"/>
                </a:lnTo>
                <a:lnTo>
                  <a:pt x="67170" y="185420"/>
                </a:lnTo>
                <a:lnTo>
                  <a:pt x="51333" y="207010"/>
                </a:lnTo>
                <a:lnTo>
                  <a:pt x="44348" y="217170"/>
                </a:lnTo>
                <a:lnTo>
                  <a:pt x="38455" y="226060"/>
                </a:lnTo>
                <a:lnTo>
                  <a:pt x="43091" y="217170"/>
                </a:lnTo>
                <a:lnTo>
                  <a:pt x="37998" y="223520"/>
                </a:lnTo>
                <a:lnTo>
                  <a:pt x="34150" y="228600"/>
                </a:lnTo>
                <a:lnTo>
                  <a:pt x="28270" y="237490"/>
                </a:lnTo>
                <a:lnTo>
                  <a:pt x="25895" y="240030"/>
                </a:lnTo>
                <a:lnTo>
                  <a:pt x="23863" y="243840"/>
                </a:lnTo>
                <a:lnTo>
                  <a:pt x="20281" y="248920"/>
                </a:lnTo>
                <a:lnTo>
                  <a:pt x="16522" y="255270"/>
                </a:lnTo>
                <a:lnTo>
                  <a:pt x="12611" y="260350"/>
                </a:lnTo>
                <a:lnTo>
                  <a:pt x="8597" y="265430"/>
                </a:lnTo>
                <a:lnTo>
                  <a:pt x="7683" y="265430"/>
                </a:lnTo>
                <a:lnTo>
                  <a:pt x="10858" y="266700"/>
                </a:lnTo>
                <a:lnTo>
                  <a:pt x="18770" y="257810"/>
                </a:lnTo>
                <a:lnTo>
                  <a:pt x="27076" y="247650"/>
                </a:lnTo>
                <a:lnTo>
                  <a:pt x="30073" y="243840"/>
                </a:lnTo>
                <a:lnTo>
                  <a:pt x="36068" y="236220"/>
                </a:lnTo>
                <a:lnTo>
                  <a:pt x="46024" y="222250"/>
                </a:lnTo>
                <a:lnTo>
                  <a:pt x="33642" y="238760"/>
                </a:lnTo>
                <a:lnTo>
                  <a:pt x="29514" y="243840"/>
                </a:lnTo>
                <a:lnTo>
                  <a:pt x="29171" y="242570"/>
                </a:lnTo>
                <a:lnTo>
                  <a:pt x="31330" y="240030"/>
                </a:lnTo>
                <a:lnTo>
                  <a:pt x="37426" y="231140"/>
                </a:lnTo>
                <a:lnTo>
                  <a:pt x="41097" y="226060"/>
                </a:lnTo>
                <a:lnTo>
                  <a:pt x="44780" y="220980"/>
                </a:lnTo>
                <a:lnTo>
                  <a:pt x="50965" y="214630"/>
                </a:lnTo>
                <a:lnTo>
                  <a:pt x="54927" y="209550"/>
                </a:lnTo>
                <a:lnTo>
                  <a:pt x="56896" y="207010"/>
                </a:lnTo>
                <a:lnTo>
                  <a:pt x="63944" y="198120"/>
                </a:lnTo>
                <a:lnTo>
                  <a:pt x="65151" y="196507"/>
                </a:lnTo>
                <a:lnTo>
                  <a:pt x="60731" y="201930"/>
                </a:lnTo>
                <a:lnTo>
                  <a:pt x="54622" y="209550"/>
                </a:lnTo>
                <a:lnTo>
                  <a:pt x="55067" y="207010"/>
                </a:lnTo>
                <a:lnTo>
                  <a:pt x="54737" y="207010"/>
                </a:lnTo>
                <a:lnTo>
                  <a:pt x="63538" y="195580"/>
                </a:lnTo>
                <a:lnTo>
                  <a:pt x="70040" y="186690"/>
                </a:lnTo>
                <a:lnTo>
                  <a:pt x="74904" y="179070"/>
                </a:lnTo>
                <a:lnTo>
                  <a:pt x="78816" y="172720"/>
                </a:lnTo>
                <a:lnTo>
                  <a:pt x="86207" y="159981"/>
                </a:lnTo>
                <a:lnTo>
                  <a:pt x="94195" y="149860"/>
                </a:lnTo>
                <a:lnTo>
                  <a:pt x="98945" y="143598"/>
                </a:lnTo>
                <a:lnTo>
                  <a:pt x="98844" y="143764"/>
                </a:lnTo>
                <a:lnTo>
                  <a:pt x="96240" y="147320"/>
                </a:lnTo>
                <a:lnTo>
                  <a:pt x="96799" y="146926"/>
                </a:lnTo>
                <a:lnTo>
                  <a:pt x="95034" y="149682"/>
                </a:lnTo>
                <a:lnTo>
                  <a:pt x="86575" y="162979"/>
                </a:lnTo>
                <a:lnTo>
                  <a:pt x="78193" y="176326"/>
                </a:lnTo>
                <a:lnTo>
                  <a:pt x="68110" y="192519"/>
                </a:lnTo>
                <a:lnTo>
                  <a:pt x="67843" y="192938"/>
                </a:lnTo>
                <a:lnTo>
                  <a:pt x="46926" y="226910"/>
                </a:lnTo>
                <a:lnTo>
                  <a:pt x="45681" y="230416"/>
                </a:lnTo>
                <a:lnTo>
                  <a:pt x="44094" y="233807"/>
                </a:lnTo>
                <a:lnTo>
                  <a:pt x="42075" y="237147"/>
                </a:lnTo>
                <a:lnTo>
                  <a:pt x="39801" y="241388"/>
                </a:lnTo>
                <a:lnTo>
                  <a:pt x="36614" y="246608"/>
                </a:lnTo>
                <a:lnTo>
                  <a:pt x="32981" y="253072"/>
                </a:lnTo>
                <a:lnTo>
                  <a:pt x="19189" y="274269"/>
                </a:lnTo>
                <a:lnTo>
                  <a:pt x="19189" y="279209"/>
                </a:lnTo>
                <a:lnTo>
                  <a:pt x="18986" y="279717"/>
                </a:lnTo>
                <a:lnTo>
                  <a:pt x="18605" y="280073"/>
                </a:lnTo>
                <a:lnTo>
                  <a:pt x="19189" y="279209"/>
                </a:lnTo>
                <a:lnTo>
                  <a:pt x="19189" y="274269"/>
                </a:lnTo>
                <a:lnTo>
                  <a:pt x="13792" y="282549"/>
                </a:lnTo>
                <a:lnTo>
                  <a:pt x="15405" y="283514"/>
                </a:lnTo>
                <a:lnTo>
                  <a:pt x="15265" y="283679"/>
                </a:lnTo>
                <a:lnTo>
                  <a:pt x="17068" y="284810"/>
                </a:lnTo>
                <a:lnTo>
                  <a:pt x="17106" y="284581"/>
                </a:lnTo>
                <a:lnTo>
                  <a:pt x="18986" y="285711"/>
                </a:lnTo>
                <a:lnTo>
                  <a:pt x="27559" y="270141"/>
                </a:lnTo>
                <a:lnTo>
                  <a:pt x="21424" y="279857"/>
                </a:lnTo>
                <a:lnTo>
                  <a:pt x="27597" y="270052"/>
                </a:lnTo>
                <a:lnTo>
                  <a:pt x="29972" y="266306"/>
                </a:lnTo>
                <a:lnTo>
                  <a:pt x="29070" y="267385"/>
                </a:lnTo>
                <a:lnTo>
                  <a:pt x="30683" y="264452"/>
                </a:lnTo>
                <a:lnTo>
                  <a:pt x="35140" y="256616"/>
                </a:lnTo>
                <a:lnTo>
                  <a:pt x="38277" y="252742"/>
                </a:lnTo>
                <a:lnTo>
                  <a:pt x="39916" y="251561"/>
                </a:lnTo>
                <a:lnTo>
                  <a:pt x="48361" y="238696"/>
                </a:lnTo>
                <a:lnTo>
                  <a:pt x="48590" y="238086"/>
                </a:lnTo>
                <a:lnTo>
                  <a:pt x="48945" y="237147"/>
                </a:lnTo>
                <a:lnTo>
                  <a:pt x="47561" y="238086"/>
                </a:lnTo>
                <a:lnTo>
                  <a:pt x="50088" y="232676"/>
                </a:lnTo>
                <a:lnTo>
                  <a:pt x="64795" y="215493"/>
                </a:lnTo>
                <a:lnTo>
                  <a:pt x="72910" y="203073"/>
                </a:lnTo>
                <a:lnTo>
                  <a:pt x="59791" y="227469"/>
                </a:lnTo>
                <a:lnTo>
                  <a:pt x="52057" y="241388"/>
                </a:lnTo>
                <a:lnTo>
                  <a:pt x="43408" y="256171"/>
                </a:lnTo>
                <a:lnTo>
                  <a:pt x="33921" y="271348"/>
                </a:lnTo>
                <a:lnTo>
                  <a:pt x="32600" y="274345"/>
                </a:lnTo>
                <a:lnTo>
                  <a:pt x="41529" y="262851"/>
                </a:lnTo>
                <a:lnTo>
                  <a:pt x="50495" y="248907"/>
                </a:lnTo>
                <a:lnTo>
                  <a:pt x="53225" y="244487"/>
                </a:lnTo>
                <a:lnTo>
                  <a:pt x="53835" y="243979"/>
                </a:lnTo>
                <a:lnTo>
                  <a:pt x="60502" y="233121"/>
                </a:lnTo>
                <a:lnTo>
                  <a:pt x="57759" y="237045"/>
                </a:lnTo>
                <a:lnTo>
                  <a:pt x="63779" y="226758"/>
                </a:lnTo>
                <a:lnTo>
                  <a:pt x="71628" y="212547"/>
                </a:lnTo>
                <a:lnTo>
                  <a:pt x="78193" y="199948"/>
                </a:lnTo>
                <a:lnTo>
                  <a:pt x="76403" y="201968"/>
                </a:lnTo>
                <a:lnTo>
                  <a:pt x="71577" y="209245"/>
                </a:lnTo>
                <a:lnTo>
                  <a:pt x="68973" y="212547"/>
                </a:lnTo>
                <a:lnTo>
                  <a:pt x="76022" y="199948"/>
                </a:lnTo>
                <a:lnTo>
                  <a:pt x="81737" y="189547"/>
                </a:lnTo>
                <a:lnTo>
                  <a:pt x="93256" y="171907"/>
                </a:lnTo>
                <a:lnTo>
                  <a:pt x="89662" y="178282"/>
                </a:lnTo>
                <a:lnTo>
                  <a:pt x="83680" y="188125"/>
                </a:lnTo>
                <a:lnTo>
                  <a:pt x="86499" y="185407"/>
                </a:lnTo>
                <a:lnTo>
                  <a:pt x="105956" y="152730"/>
                </a:lnTo>
                <a:lnTo>
                  <a:pt x="104825" y="154203"/>
                </a:lnTo>
                <a:lnTo>
                  <a:pt x="178409" y="41567"/>
                </a:lnTo>
                <a:lnTo>
                  <a:pt x="183070" y="36258"/>
                </a:lnTo>
                <a:lnTo>
                  <a:pt x="186245" y="32524"/>
                </a:lnTo>
                <a:lnTo>
                  <a:pt x="184950" y="31584"/>
                </a:lnTo>
                <a:lnTo>
                  <a:pt x="183527" y="30480"/>
                </a:lnTo>
                <a:lnTo>
                  <a:pt x="182168" y="29578"/>
                </a:lnTo>
                <a:lnTo>
                  <a:pt x="179730" y="32816"/>
                </a:lnTo>
                <a:lnTo>
                  <a:pt x="176263" y="37579"/>
                </a:lnTo>
                <a:lnTo>
                  <a:pt x="176237" y="43929"/>
                </a:lnTo>
                <a:lnTo>
                  <a:pt x="157962" y="70078"/>
                </a:lnTo>
                <a:lnTo>
                  <a:pt x="160121" y="66789"/>
                </a:lnTo>
                <a:lnTo>
                  <a:pt x="163741" y="60909"/>
                </a:lnTo>
                <a:lnTo>
                  <a:pt x="164528" y="59436"/>
                </a:lnTo>
                <a:lnTo>
                  <a:pt x="164642" y="59207"/>
                </a:lnTo>
                <a:lnTo>
                  <a:pt x="163626" y="59436"/>
                </a:lnTo>
                <a:lnTo>
                  <a:pt x="174815" y="45529"/>
                </a:lnTo>
                <a:lnTo>
                  <a:pt x="176237" y="43929"/>
                </a:lnTo>
                <a:lnTo>
                  <a:pt x="176237" y="37617"/>
                </a:lnTo>
                <a:lnTo>
                  <a:pt x="165087" y="53213"/>
                </a:lnTo>
                <a:lnTo>
                  <a:pt x="166674" y="52197"/>
                </a:lnTo>
                <a:lnTo>
                  <a:pt x="172097" y="45847"/>
                </a:lnTo>
                <a:lnTo>
                  <a:pt x="160515" y="61404"/>
                </a:lnTo>
                <a:lnTo>
                  <a:pt x="152450" y="72986"/>
                </a:lnTo>
                <a:lnTo>
                  <a:pt x="152450" y="78219"/>
                </a:lnTo>
                <a:lnTo>
                  <a:pt x="142506" y="93268"/>
                </a:lnTo>
                <a:lnTo>
                  <a:pt x="131724" y="109766"/>
                </a:lnTo>
                <a:lnTo>
                  <a:pt x="124942" y="119430"/>
                </a:lnTo>
                <a:lnTo>
                  <a:pt x="127431" y="115189"/>
                </a:lnTo>
                <a:lnTo>
                  <a:pt x="129197" y="112356"/>
                </a:lnTo>
                <a:lnTo>
                  <a:pt x="130378" y="110439"/>
                </a:lnTo>
                <a:lnTo>
                  <a:pt x="152450" y="78219"/>
                </a:lnTo>
                <a:lnTo>
                  <a:pt x="152450" y="72986"/>
                </a:lnTo>
                <a:lnTo>
                  <a:pt x="138620" y="92837"/>
                </a:lnTo>
                <a:lnTo>
                  <a:pt x="117805" y="124358"/>
                </a:lnTo>
                <a:lnTo>
                  <a:pt x="98031" y="155549"/>
                </a:lnTo>
                <a:lnTo>
                  <a:pt x="104254" y="148539"/>
                </a:lnTo>
                <a:lnTo>
                  <a:pt x="97155" y="160159"/>
                </a:lnTo>
                <a:lnTo>
                  <a:pt x="96672" y="157251"/>
                </a:lnTo>
                <a:lnTo>
                  <a:pt x="84543" y="176326"/>
                </a:lnTo>
                <a:lnTo>
                  <a:pt x="75196" y="190995"/>
                </a:lnTo>
                <a:lnTo>
                  <a:pt x="62687" y="209969"/>
                </a:lnTo>
                <a:lnTo>
                  <a:pt x="59220" y="214871"/>
                </a:lnTo>
                <a:lnTo>
                  <a:pt x="62166" y="209829"/>
                </a:lnTo>
                <a:lnTo>
                  <a:pt x="63881" y="206895"/>
                </a:lnTo>
                <a:lnTo>
                  <a:pt x="68554" y="199948"/>
                </a:lnTo>
                <a:lnTo>
                  <a:pt x="73152" y="193205"/>
                </a:lnTo>
                <a:lnTo>
                  <a:pt x="77901" y="186423"/>
                </a:lnTo>
                <a:lnTo>
                  <a:pt x="86029" y="172707"/>
                </a:lnTo>
                <a:lnTo>
                  <a:pt x="87858" y="169354"/>
                </a:lnTo>
                <a:lnTo>
                  <a:pt x="85178" y="172707"/>
                </a:lnTo>
                <a:lnTo>
                  <a:pt x="80619" y="179870"/>
                </a:lnTo>
                <a:lnTo>
                  <a:pt x="68630" y="198297"/>
                </a:lnTo>
                <a:lnTo>
                  <a:pt x="66484" y="201688"/>
                </a:lnTo>
                <a:lnTo>
                  <a:pt x="64566" y="204520"/>
                </a:lnTo>
                <a:lnTo>
                  <a:pt x="60604" y="209829"/>
                </a:lnTo>
                <a:lnTo>
                  <a:pt x="60604" y="208927"/>
                </a:lnTo>
                <a:lnTo>
                  <a:pt x="66027" y="198640"/>
                </a:lnTo>
                <a:lnTo>
                  <a:pt x="71729" y="192036"/>
                </a:lnTo>
                <a:lnTo>
                  <a:pt x="79209" y="179158"/>
                </a:lnTo>
                <a:lnTo>
                  <a:pt x="89319" y="161480"/>
                </a:lnTo>
                <a:lnTo>
                  <a:pt x="102895" y="140512"/>
                </a:lnTo>
                <a:lnTo>
                  <a:pt x="105092" y="137922"/>
                </a:lnTo>
                <a:lnTo>
                  <a:pt x="104508" y="139420"/>
                </a:lnTo>
                <a:lnTo>
                  <a:pt x="102057" y="143611"/>
                </a:lnTo>
                <a:lnTo>
                  <a:pt x="95440" y="154533"/>
                </a:lnTo>
                <a:lnTo>
                  <a:pt x="93179" y="158534"/>
                </a:lnTo>
                <a:lnTo>
                  <a:pt x="92862" y="159702"/>
                </a:lnTo>
                <a:lnTo>
                  <a:pt x="95440" y="156679"/>
                </a:lnTo>
                <a:lnTo>
                  <a:pt x="98285" y="150596"/>
                </a:lnTo>
                <a:lnTo>
                  <a:pt x="102628" y="143497"/>
                </a:lnTo>
                <a:lnTo>
                  <a:pt x="106311" y="137922"/>
                </a:lnTo>
                <a:lnTo>
                  <a:pt x="108369" y="134797"/>
                </a:lnTo>
                <a:lnTo>
                  <a:pt x="115341" y="123888"/>
                </a:lnTo>
                <a:lnTo>
                  <a:pt x="114998" y="126149"/>
                </a:lnTo>
                <a:lnTo>
                  <a:pt x="116471" y="123888"/>
                </a:lnTo>
                <a:lnTo>
                  <a:pt x="120421" y="117779"/>
                </a:lnTo>
                <a:lnTo>
                  <a:pt x="130606" y="102628"/>
                </a:lnTo>
                <a:lnTo>
                  <a:pt x="135128" y="95961"/>
                </a:lnTo>
                <a:lnTo>
                  <a:pt x="132753" y="101498"/>
                </a:lnTo>
                <a:lnTo>
                  <a:pt x="136067" y="95961"/>
                </a:lnTo>
                <a:lnTo>
                  <a:pt x="138772" y="91440"/>
                </a:lnTo>
                <a:lnTo>
                  <a:pt x="139090" y="91440"/>
                </a:lnTo>
                <a:lnTo>
                  <a:pt x="140131" y="89166"/>
                </a:lnTo>
                <a:lnTo>
                  <a:pt x="163195" y="50723"/>
                </a:lnTo>
                <a:lnTo>
                  <a:pt x="168160" y="43180"/>
                </a:lnTo>
                <a:lnTo>
                  <a:pt x="168567" y="42189"/>
                </a:lnTo>
                <a:lnTo>
                  <a:pt x="172364" y="37236"/>
                </a:lnTo>
                <a:lnTo>
                  <a:pt x="177838" y="29578"/>
                </a:lnTo>
                <a:lnTo>
                  <a:pt x="181902" y="23609"/>
                </a:lnTo>
                <a:lnTo>
                  <a:pt x="179451" y="27533"/>
                </a:lnTo>
                <a:lnTo>
                  <a:pt x="181152" y="25044"/>
                </a:lnTo>
                <a:lnTo>
                  <a:pt x="182956" y="22110"/>
                </a:lnTo>
                <a:lnTo>
                  <a:pt x="183134" y="21805"/>
                </a:lnTo>
                <a:lnTo>
                  <a:pt x="183515" y="21247"/>
                </a:lnTo>
                <a:lnTo>
                  <a:pt x="185267" y="18605"/>
                </a:lnTo>
                <a:lnTo>
                  <a:pt x="189064" y="12839"/>
                </a:lnTo>
                <a:lnTo>
                  <a:pt x="188836" y="12700"/>
                </a:lnTo>
                <a:lnTo>
                  <a:pt x="184137" y="18605"/>
                </a:lnTo>
                <a:lnTo>
                  <a:pt x="184150" y="18415"/>
                </a:lnTo>
                <a:lnTo>
                  <a:pt x="186677" y="14376"/>
                </a:lnTo>
                <a:lnTo>
                  <a:pt x="186016" y="15240"/>
                </a:lnTo>
                <a:lnTo>
                  <a:pt x="184150" y="18376"/>
                </a:lnTo>
                <a:lnTo>
                  <a:pt x="184213" y="17818"/>
                </a:lnTo>
                <a:lnTo>
                  <a:pt x="184302" y="16675"/>
                </a:lnTo>
                <a:lnTo>
                  <a:pt x="185381" y="15240"/>
                </a:lnTo>
                <a:lnTo>
                  <a:pt x="187515" y="11887"/>
                </a:lnTo>
                <a:lnTo>
                  <a:pt x="188023" y="12217"/>
                </a:lnTo>
                <a:lnTo>
                  <a:pt x="186677" y="14376"/>
                </a:lnTo>
                <a:lnTo>
                  <a:pt x="187947" y="12700"/>
                </a:lnTo>
                <a:lnTo>
                  <a:pt x="188112" y="12280"/>
                </a:lnTo>
                <a:lnTo>
                  <a:pt x="188836" y="12738"/>
                </a:lnTo>
                <a:lnTo>
                  <a:pt x="188125" y="12242"/>
                </a:lnTo>
                <a:lnTo>
                  <a:pt x="188353" y="11696"/>
                </a:lnTo>
                <a:lnTo>
                  <a:pt x="188048" y="12192"/>
                </a:lnTo>
                <a:lnTo>
                  <a:pt x="187528" y="11861"/>
                </a:lnTo>
                <a:lnTo>
                  <a:pt x="187680" y="11633"/>
                </a:lnTo>
                <a:lnTo>
                  <a:pt x="188950" y="10198"/>
                </a:lnTo>
                <a:lnTo>
                  <a:pt x="188798" y="10071"/>
                </a:lnTo>
                <a:lnTo>
                  <a:pt x="188950" y="10198"/>
                </a:lnTo>
                <a:lnTo>
                  <a:pt x="188353" y="11696"/>
                </a:lnTo>
                <a:lnTo>
                  <a:pt x="189306" y="10160"/>
                </a:lnTo>
                <a:lnTo>
                  <a:pt x="189090" y="10033"/>
                </a:lnTo>
                <a:lnTo>
                  <a:pt x="190093" y="8890"/>
                </a:lnTo>
                <a:close/>
              </a:path>
            </a:pathLst>
          </a:custGeom>
          <a:solidFill>
            <a:srgbClr val="F392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090" y="272444"/>
            <a:ext cx="435707" cy="432426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3061347" y="263727"/>
            <a:ext cx="638810" cy="325755"/>
          </a:xfrm>
          <a:custGeom>
            <a:avLst/>
            <a:gdLst/>
            <a:ahLst/>
            <a:cxnLst/>
            <a:rect l="l" t="t" r="r" b="b"/>
            <a:pathLst>
              <a:path w="638810" h="325755">
                <a:moveTo>
                  <a:pt x="70091" y="194195"/>
                </a:moveTo>
                <a:lnTo>
                  <a:pt x="67424" y="131051"/>
                </a:lnTo>
                <a:lnTo>
                  <a:pt x="51257" y="134289"/>
                </a:lnTo>
                <a:lnTo>
                  <a:pt x="52171" y="156667"/>
                </a:lnTo>
                <a:lnTo>
                  <a:pt x="37236" y="159651"/>
                </a:lnTo>
                <a:lnTo>
                  <a:pt x="36322" y="137274"/>
                </a:lnTo>
                <a:lnTo>
                  <a:pt x="20154" y="140512"/>
                </a:lnTo>
                <a:lnTo>
                  <a:pt x="22821" y="203657"/>
                </a:lnTo>
                <a:lnTo>
                  <a:pt x="38989" y="200418"/>
                </a:lnTo>
                <a:lnTo>
                  <a:pt x="38036" y="177139"/>
                </a:lnTo>
                <a:lnTo>
                  <a:pt x="52971" y="174155"/>
                </a:lnTo>
                <a:lnTo>
                  <a:pt x="53924" y="197434"/>
                </a:lnTo>
                <a:lnTo>
                  <a:pt x="70091" y="194195"/>
                </a:lnTo>
                <a:close/>
              </a:path>
              <a:path w="638810" h="325755">
                <a:moveTo>
                  <a:pt x="88290" y="302183"/>
                </a:moveTo>
                <a:lnTo>
                  <a:pt x="87896" y="292785"/>
                </a:lnTo>
                <a:lnTo>
                  <a:pt x="87388" y="280695"/>
                </a:lnTo>
                <a:lnTo>
                  <a:pt x="87122" y="274408"/>
                </a:lnTo>
                <a:lnTo>
                  <a:pt x="87083" y="273316"/>
                </a:lnTo>
                <a:lnTo>
                  <a:pt x="81597" y="274408"/>
                </a:lnTo>
                <a:lnTo>
                  <a:pt x="80759" y="255295"/>
                </a:lnTo>
                <a:lnTo>
                  <a:pt x="80479" y="252806"/>
                </a:lnTo>
                <a:lnTo>
                  <a:pt x="79514" y="247980"/>
                </a:lnTo>
                <a:lnTo>
                  <a:pt x="79057" y="245694"/>
                </a:lnTo>
                <a:lnTo>
                  <a:pt x="77381" y="241693"/>
                </a:lnTo>
                <a:lnTo>
                  <a:pt x="72593" y="235369"/>
                </a:lnTo>
                <a:lnTo>
                  <a:pt x="69634" y="233172"/>
                </a:lnTo>
                <a:lnTo>
                  <a:pt x="65430" y="231698"/>
                </a:lnTo>
                <a:lnTo>
                  <a:pt x="65430" y="277647"/>
                </a:lnTo>
                <a:lnTo>
                  <a:pt x="50228" y="280695"/>
                </a:lnTo>
                <a:lnTo>
                  <a:pt x="49212" y="257733"/>
                </a:lnTo>
                <a:lnTo>
                  <a:pt x="49707" y="254533"/>
                </a:lnTo>
                <a:lnTo>
                  <a:pt x="52019" y="250190"/>
                </a:lnTo>
                <a:lnTo>
                  <a:pt x="53784" y="248869"/>
                </a:lnTo>
                <a:lnTo>
                  <a:pt x="58216" y="247980"/>
                </a:lnTo>
                <a:lnTo>
                  <a:pt x="59918" y="248348"/>
                </a:lnTo>
                <a:lnTo>
                  <a:pt x="65430" y="277647"/>
                </a:lnTo>
                <a:lnTo>
                  <a:pt x="65430" y="231698"/>
                </a:lnTo>
                <a:lnTo>
                  <a:pt x="62585" y="230695"/>
                </a:lnTo>
                <a:lnTo>
                  <a:pt x="58699" y="230505"/>
                </a:lnTo>
                <a:lnTo>
                  <a:pt x="47332" y="232778"/>
                </a:lnTo>
                <a:lnTo>
                  <a:pt x="41960" y="236347"/>
                </a:lnTo>
                <a:lnTo>
                  <a:pt x="34683" y="247751"/>
                </a:lnTo>
                <a:lnTo>
                  <a:pt x="33248" y="254533"/>
                </a:lnTo>
                <a:lnTo>
                  <a:pt x="33197" y="258051"/>
                </a:lnTo>
                <a:lnTo>
                  <a:pt x="34328" y="283870"/>
                </a:lnTo>
                <a:lnTo>
                  <a:pt x="28575" y="285026"/>
                </a:lnTo>
                <a:lnTo>
                  <a:pt x="29794" y="313893"/>
                </a:lnTo>
                <a:lnTo>
                  <a:pt x="44589" y="310921"/>
                </a:lnTo>
                <a:lnTo>
                  <a:pt x="44043" y="298577"/>
                </a:lnTo>
                <a:lnTo>
                  <a:pt x="72948" y="292785"/>
                </a:lnTo>
                <a:lnTo>
                  <a:pt x="73494" y="305142"/>
                </a:lnTo>
                <a:lnTo>
                  <a:pt x="88290" y="302183"/>
                </a:lnTo>
                <a:close/>
              </a:path>
              <a:path w="638810" h="325755">
                <a:moveTo>
                  <a:pt x="125095" y="183184"/>
                </a:moveTo>
                <a:lnTo>
                  <a:pt x="124701" y="173710"/>
                </a:lnTo>
                <a:lnTo>
                  <a:pt x="124142" y="160693"/>
                </a:lnTo>
                <a:lnTo>
                  <a:pt x="123596" y="147561"/>
                </a:lnTo>
                <a:lnTo>
                  <a:pt x="123317" y="145072"/>
                </a:lnTo>
                <a:lnTo>
                  <a:pt x="122351" y="140246"/>
                </a:lnTo>
                <a:lnTo>
                  <a:pt x="121894" y="137960"/>
                </a:lnTo>
                <a:lnTo>
                  <a:pt x="120205" y="133946"/>
                </a:lnTo>
                <a:lnTo>
                  <a:pt x="115430" y="127635"/>
                </a:lnTo>
                <a:lnTo>
                  <a:pt x="112471" y="125437"/>
                </a:lnTo>
                <a:lnTo>
                  <a:pt x="107734" y="123774"/>
                </a:lnTo>
                <a:lnTo>
                  <a:pt x="107734" y="157645"/>
                </a:lnTo>
                <a:lnTo>
                  <a:pt x="92532" y="160693"/>
                </a:lnTo>
                <a:lnTo>
                  <a:pt x="92049" y="149987"/>
                </a:lnTo>
                <a:lnTo>
                  <a:pt x="92532" y="146799"/>
                </a:lnTo>
                <a:lnTo>
                  <a:pt x="94856" y="142455"/>
                </a:lnTo>
                <a:lnTo>
                  <a:pt x="96621" y="141135"/>
                </a:lnTo>
                <a:lnTo>
                  <a:pt x="101041" y="140246"/>
                </a:lnTo>
                <a:lnTo>
                  <a:pt x="102755" y="140614"/>
                </a:lnTo>
                <a:lnTo>
                  <a:pt x="107734" y="157645"/>
                </a:lnTo>
                <a:lnTo>
                  <a:pt x="107734" y="123774"/>
                </a:lnTo>
                <a:lnTo>
                  <a:pt x="105422" y="122961"/>
                </a:lnTo>
                <a:lnTo>
                  <a:pt x="101536" y="122770"/>
                </a:lnTo>
                <a:lnTo>
                  <a:pt x="90170" y="125044"/>
                </a:lnTo>
                <a:lnTo>
                  <a:pt x="84785" y="128612"/>
                </a:lnTo>
                <a:lnTo>
                  <a:pt x="77520" y="140004"/>
                </a:lnTo>
                <a:lnTo>
                  <a:pt x="76085" y="146799"/>
                </a:lnTo>
                <a:lnTo>
                  <a:pt x="76022" y="149987"/>
                </a:lnTo>
                <a:lnTo>
                  <a:pt x="77838" y="192646"/>
                </a:lnTo>
                <a:lnTo>
                  <a:pt x="93726" y="189471"/>
                </a:lnTo>
                <a:lnTo>
                  <a:pt x="93179" y="176745"/>
                </a:lnTo>
                <a:lnTo>
                  <a:pt x="108381" y="173710"/>
                </a:lnTo>
                <a:lnTo>
                  <a:pt x="108927" y="186423"/>
                </a:lnTo>
                <a:lnTo>
                  <a:pt x="125095" y="183184"/>
                </a:lnTo>
                <a:close/>
              </a:path>
              <a:path w="638810" h="325755">
                <a:moveTo>
                  <a:pt x="136423" y="275729"/>
                </a:moveTo>
                <a:lnTo>
                  <a:pt x="130060" y="261721"/>
                </a:lnTo>
                <a:lnTo>
                  <a:pt x="128282" y="263525"/>
                </a:lnTo>
                <a:lnTo>
                  <a:pt x="126174" y="265099"/>
                </a:lnTo>
                <a:lnTo>
                  <a:pt x="121246" y="267792"/>
                </a:lnTo>
                <a:lnTo>
                  <a:pt x="118694" y="268719"/>
                </a:lnTo>
                <a:lnTo>
                  <a:pt x="112890" y="269887"/>
                </a:lnTo>
                <a:lnTo>
                  <a:pt x="110528" y="269963"/>
                </a:lnTo>
                <a:lnTo>
                  <a:pt x="107391" y="269011"/>
                </a:lnTo>
                <a:lnTo>
                  <a:pt x="106464" y="268046"/>
                </a:lnTo>
                <a:lnTo>
                  <a:pt x="105892" y="265188"/>
                </a:lnTo>
                <a:lnTo>
                  <a:pt x="106159" y="263994"/>
                </a:lnTo>
                <a:lnTo>
                  <a:pt x="107810" y="262026"/>
                </a:lnTo>
                <a:lnTo>
                  <a:pt x="109029" y="261378"/>
                </a:lnTo>
                <a:lnTo>
                  <a:pt x="126453" y="257886"/>
                </a:lnTo>
                <a:lnTo>
                  <a:pt x="125806" y="242189"/>
                </a:lnTo>
                <a:lnTo>
                  <a:pt x="109448" y="245465"/>
                </a:lnTo>
                <a:lnTo>
                  <a:pt x="107645" y="244767"/>
                </a:lnTo>
                <a:lnTo>
                  <a:pt x="106908" y="241084"/>
                </a:lnTo>
                <a:lnTo>
                  <a:pt x="107365" y="239649"/>
                </a:lnTo>
                <a:lnTo>
                  <a:pt x="108585" y="238404"/>
                </a:lnTo>
                <a:lnTo>
                  <a:pt x="109804" y="237159"/>
                </a:lnTo>
                <a:lnTo>
                  <a:pt x="111861" y="236245"/>
                </a:lnTo>
                <a:lnTo>
                  <a:pt x="119989" y="234619"/>
                </a:lnTo>
                <a:lnTo>
                  <a:pt x="124802" y="234810"/>
                </a:lnTo>
                <a:lnTo>
                  <a:pt x="129171" y="236245"/>
                </a:lnTo>
                <a:lnTo>
                  <a:pt x="131343" y="220433"/>
                </a:lnTo>
                <a:lnTo>
                  <a:pt x="129019" y="219506"/>
                </a:lnTo>
                <a:lnTo>
                  <a:pt x="126250" y="218960"/>
                </a:lnTo>
                <a:lnTo>
                  <a:pt x="119773" y="218681"/>
                </a:lnTo>
                <a:lnTo>
                  <a:pt x="116332" y="218973"/>
                </a:lnTo>
                <a:lnTo>
                  <a:pt x="90284" y="241998"/>
                </a:lnTo>
                <a:lnTo>
                  <a:pt x="91503" y="248119"/>
                </a:lnTo>
                <a:lnTo>
                  <a:pt x="92163" y="249758"/>
                </a:lnTo>
                <a:lnTo>
                  <a:pt x="94081" y="252704"/>
                </a:lnTo>
                <a:lnTo>
                  <a:pt x="95313" y="253847"/>
                </a:lnTo>
                <a:lnTo>
                  <a:pt x="96799" y="254635"/>
                </a:lnTo>
                <a:lnTo>
                  <a:pt x="94018" y="256641"/>
                </a:lnTo>
                <a:lnTo>
                  <a:pt x="92024" y="259232"/>
                </a:lnTo>
                <a:lnTo>
                  <a:pt x="89636" y="265531"/>
                </a:lnTo>
                <a:lnTo>
                  <a:pt x="89420" y="269062"/>
                </a:lnTo>
                <a:lnTo>
                  <a:pt x="91287" y="278333"/>
                </a:lnTo>
                <a:lnTo>
                  <a:pt x="94145" y="282130"/>
                </a:lnTo>
                <a:lnTo>
                  <a:pt x="103441" y="286575"/>
                </a:lnTo>
                <a:lnTo>
                  <a:pt x="109372" y="286956"/>
                </a:lnTo>
                <a:lnTo>
                  <a:pt x="120421" y="284746"/>
                </a:lnTo>
                <a:lnTo>
                  <a:pt x="124117" y="283476"/>
                </a:lnTo>
                <a:lnTo>
                  <a:pt x="131254" y="279933"/>
                </a:lnTo>
                <a:lnTo>
                  <a:pt x="134162" y="277939"/>
                </a:lnTo>
                <a:lnTo>
                  <a:pt x="136423" y="275729"/>
                </a:lnTo>
                <a:close/>
              </a:path>
              <a:path w="638810" h="325755">
                <a:moveTo>
                  <a:pt x="179971" y="158661"/>
                </a:moveTo>
                <a:lnTo>
                  <a:pt x="178511" y="151409"/>
                </a:lnTo>
                <a:lnTo>
                  <a:pt x="178117" y="149390"/>
                </a:lnTo>
                <a:lnTo>
                  <a:pt x="177076" y="147091"/>
                </a:lnTo>
                <a:lnTo>
                  <a:pt x="174028" y="143510"/>
                </a:lnTo>
                <a:lnTo>
                  <a:pt x="172123" y="142240"/>
                </a:lnTo>
                <a:lnTo>
                  <a:pt x="169837" y="141490"/>
                </a:lnTo>
                <a:lnTo>
                  <a:pt x="172046" y="139649"/>
                </a:lnTo>
                <a:lnTo>
                  <a:pt x="172237" y="139496"/>
                </a:lnTo>
                <a:lnTo>
                  <a:pt x="173939" y="137045"/>
                </a:lnTo>
                <a:lnTo>
                  <a:pt x="175907" y="131254"/>
                </a:lnTo>
                <a:lnTo>
                  <a:pt x="176034" y="128422"/>
                </a:lnTo>
                <a:lnTo>
                  <a:pt x="176060" y="128079"/>
                </a:lnTo>
                <a:lnTo>
                  <a:pt x="174434" y="119976"/>
                </a:lnTo>
                <a:lnTo>
                  <a:pt x="172250" y="116674"/>
                </a:lnTo>
                <a:lnTo>
                  <a:pt x="165392" y="112763"/>
                </a:lnTo>
                <a:lnTo>
                  <a:pt x="162902" y="112547"/>
                </a:lnTo>
                <a:lnTo>
                  <a:pt x="162902" y="156667"/>
                </a:lnTo>
                <a:lnTo>
                  <a:pt x="162674" y="158153"/>
                </a:lnTo>
                <a:lnTo>
                  <a:pt x="161048" y="160489"/>
                </a:lnTo>
                <a:lnTo>
                  <a:pt x="159816" y="161226"/>
                </a:lnTo>
                <a:lnTo>
                  <a:pt x="147764" y="163639"/>
                </a:lnTo>
                <a:lnTo>
                  <a:pt x="147345" y="153720"/>
                </a:lnTo>
                <a:lnTo>
                  <a:pt x="158902" y="151409"/>
                </a:lnTo>
                <a:lnTo>
                  <a:pt x="159918" y="151574"/>
                </a:lnTo>
                <a:lnTo>
                  <a:pt x="161709" y="152666"/>
                </a:lnTo>
                <a:lnTo>
                  <a:pt x="162280" y="153581"/>
                </a:lnTo>
                <a:lnTo>
                  <a:pt x="162902" y="156667"/>
                </a:lnTo>
                <a:lnTo>
                  <a:pt x="162902" y="112547"/>
                </a:lnTo>
                <a:lnTo>
                  <a:pt x="160870" y="112356"/>
                </a:lnTo>
                <a:lnTo>
                  <a:pt x="159943" y="112547"/>
                </a:lnTo>
                <a:lnTo>
                  <a:pt x="159943" y="135153"/>
                </a:lnTo>
                <a:lnTo>
                  <a:pt x="158521" y="137287"/>
                </a:lnTo>
                <a:lnTo>
                  <a:pt x="146735" y="139649"/>
                </a:lnTo>
                <a:lnTo>
                  <a:pt x="146354" y="130263"/>
                </a:lnTo>
                <a:lnTo>
                  <a:pt x="155600" y="128422"/>
                </a:lnTo>
                <a:lnTo>
                  <a:pt x="156718" y="128524"/>
                </a:lnTo>
                <a:lnTo>
                  <a:pt x="158432" y="129514"/>
                </a:lnTo>
                <a:lnTo>
                  <a:pt x="158991" y="130378"/>
                </a:lnTo>
                <a:lnTo>
                  <a:pt x="159943" y="135153"/>
                </a:lnTo>
                <a:lnTo>
                  <a:pt x="159943" y="112547"/>
                </a:lnTo>
                <a:lnTo>
                  <a:pt x="129832" y="118567"/>
                </a:lnTo>
                <a:lnTo>
                  <a:pt x="132499" y="181711"/>
                </a:lnTo>
                <a:lnTo>
                  <a:pt x="166751" y="174853"/>
                </a:lnTo>
                <a:lnTo>
                  <a:pt x="171805" y="172148"/>
                </a:lnTo>
                <a:lnTo>
                  <a:pt x="178854" y="163944"/>
                </a:lnTo>
                <a:lnTo>
                  <a:pt x="178917" y="163639"/>
                </a:lnTo>
                <a:lnTo>
                  <a:pt x="179971" y="158661"/>
                </a:lnTo>
                <a:close/>
              </a:path>
              <a:path w="638810" h="325755">
                <a:moveTo>
                  <a:pt x="183362" y="214020"/>
                </a:moveTo>
                <a:lnTo>
                  <a:pt x="179692" y="212090"/>
                </a:lnTo>
                <a:lnTo>
                  <a:pt x="175602" y="210832"/>
                </a:lnTo>
                <a:lnTo>
                  <a:pt x="166585" y="209664"/>
                </a:lnTo>
                <a:lnTo>
                  <a:pt x="162001" y="209829"/>
                </a:lnTo>
                <a:lnTo>
                  <a:pt x="133819" y="223481"/>
                </a:lnTo>
                <a:lnTo>
                  <a:pt x="140766" y="237553"/>
                </a:lnTo>
                <a:lnTo>
                  <a:pt x="143878" y="234137"/>
                </a:lnTo>
                <a:lnTo>
                  <a:pt x="147434" y="231584"/>
                </a:lnTo>
                <a:lnTo>
                  <a:pt x="151409" y="229870"/>
                </a:lnTo>
                <a:lnTo>
                  <a:pt x="153365" y="276694"/>
                </a:lnTo>
                <a:lnTo>
                  <a:pt x="169532" y="273456"/>
                </a:lnTo>
                <a:lnTo>
                  <a:pt x="167589" y="227088"/>
                </a:lnTo>
                <a:lnTo>
                  <a:pt x="171310" y="227380"/>
                </a:lnTo>
                <a:lnTo>
                  <a:pt x="175247" y="228409"/>
                </a:lnTo>
                <a:lnTo>
                  <a:pt x="179400" y="230187"/>
                </a:lnTo>
                <a:lnTo>
                  <a:pt x="183362" y="214020"/>
                </a:lnTo>
                <a:close/>
              </a:path>
              <a:path w="638810" h="325755">
                <a:moveTo>
                  <a:pt x="231762" y="161848"/>
                </a:moveTo>
                <a:lnTo>
                  <a:pt x="229095" y="98704"/>
                </a:lnTo>
                <a:lnTo>
                  <a:pt x="212928" y="101942"/>
                </a:lnTo>
                <a:lnTo>
                  <a:pt x="214591" y="141325"/>
                </a:lnTo>
                <a:lnTo>
                  <a:pt x="214058" y="144551"/>
                </a:lnTo>
                <a:lnTo>
                  <a:pt x="211569" y="148983"/>
                </a:lnTo>
                <a:lnTo>
                  <a:pt x="209829" y="150317"/>
                </a:lnTo>
                <a:lnTo>
                  <a:pt x="203708" y="151536"/>
                </a:lnTo>
                <a:lnTo>
                  <a:pt x="201256" y="149339"/>
                </a:lnTo>
                <a:lnTo>
                  <a:pt x="200215" y="144145"/>
                </a:lnTo>
                <a:lnTo>
                  <a:pt x="199834" y="141643"/>
                </a:lnTo>
                <a:lnTo>
                  <a:pt x="198272" y="104876"/>
                </a:lnTo>
                <a:lnTo>
                  <a:pt x="182105" y="108102"/>
                </a:lnTo>
                <a:lnTo>
                  <a:pt x="183997" y="148577"/>
                </a:lnTo>
                <a:lnTo>
                  <a:pt x="199631" y="169735"/>
                </a:lnTo>
                <a:lnTo>
                  <a:pt x="206895" y="168275"/>
                </a:lnTo>
                <a:lnTo>
                  <a:pt x="209029" y="167246"/>
                </a:lnTo>
                <a:lnTo>
                  <a:pt x="212902" y="164045"/>
                </a:lnTo>
                <a:lnTo>
                  <a:pt x="214541" y="161963"/>
                </a:lnTo>
                <a:lnTo>
                  <a:pt x="215874" y="159385"/>
                </a:lnTo>
                <a:lnTo>
                  <a:pt x="216065" y="164985"/>
                </a:lnTo>
                <a:lnTo>
                  <a:pt x="231762" y="161848"/>
                </a:lnTo>
                <a:close/>
              </a:path>
              <a:path w="638810" h="325755">
                <a:moveTo>
                  <a:pt x="236093" y="248958"/>
                </a:moveTo>
                <a:lnTo>
                  <a:pt x="224243" y="239229"/>
                </a:lnTo>
                <a:lnTo>
                  <a:pt x="222123" y="244563"/>
                </a:lnTo>
                <a:lnTo>
                  <a:pt x="219036" y="247637"/>
                </a:lnTo>
                <a:lnTo>
                  <a:pt x="212001" y="249047"/>
                </a:lnTo>
                <a:lnTo>
                  <a:pt x="209397" y="248437"/>
                </a:lnTo>
                <a:lnTo>
                  <a:pt x="204914" y="244779"/>
                </a:lnTo>
                <a:lnTo>
                  <a:pt x="203428" y="242062"/>
                </a:lnTo>
                <a:lnTo>
                  <a:pt x="201980" y="234835"/>
                </a:lnTo>
                <a:lnTo>
                  <a:pt x="201891" y="231495"/>
                </a:lnTo>
                <a:lnTo>
                  <a:pt x="202946" y="225399"/>
                </a:lnTo>
                <a:lnTo>
                  <a:pt x="204038" y="222897"/>
                </a:lnTo>
                <a:lnTo>
                  <a:pt x="207340" y="218960"/>
                </a:lnTo>
                <a:lnTo>
                  <a:pt x="209423" y="217728"/>
                </a:lnTo>
                <a:lnTo>
                  <a:pt x="216179" y="216369"/>
                </a:lnTo>
                <a:lnTo>
                  <a:pt x="219849" y="218122"/>
                </a:lnTo>
                <a:lnTo>
                  <a:pt x="222948" y="222478"/>
                </a:lnTo>
                <a:lnTo>
                  <a:pt x="232270" y="208508"/>
                </a:lnTo>
                <a:lnTo>
                  <a:pt x="229755" y="204952"/>
                </a:lnTo>
                <a:lnTo>
                  <a:pt x="226504" y="202463"/>
                </a:lnTo>
                <a:lnTo>
                  <a:pt x="218528" y="199631"/>
                </a:lnTo>
                <a:lnTo>
                  <a:pt x="214223" y="199390"/>
                </a:lnTo>
                <a:lnTo>
                  <a:pt x="203771" y="201485"/>
                </a:lnTo>
                <a:lnTo>
                  <a:pt x="185242" y="235902"/>
                </a:lnTo>
                <a:lnTo>
                  <a:pt x="187744" y="248386"/>
                </a:lnTo>
                <a:lnTo>
                  <a:pt x="189712" y="252933"/>
                </a:lnTo>
                <a:lnTo>
                  <a:pt x="195427" y="260400"/>
                </a:lnTo>
                <a:lnTo>
                  <a:pt x="198958" y="263042"/>
                </a:lnTo>
                <a:lnTo>
                  <a:pt x="203136" y="264604"/>
                </a:lnTo>
                <a:lnTo>
                  <a:pt x="207314" y="266166"/>
                </a:lnTo>
                <a:lnTo>
                  <a:pt x="234175" y="253885"/>
                </a:lnTo>
                <a:lnTo>
                  <a:pt x="236093" y="248958"/>
                </a:lnTo>
                <a:close/>
              </a:path>
              <a:path w="638810" h="325755">
                <a:moveTo>
                  <a:pt x="274840" y="106197"/>
                </a:moveTo>
                <a:lnTo>
                  <a:pt x="274104" y="89700"/>
                </a:lnTo>
                <a:lnTo>
                  <a:pt x="237591" y="97002"/>
                </a:lnTo>
                <a:lnTo>
                  <a:pt x="240258" y="160147"/>
                </a:lnTo>
                <a:lnTo>
                  <a:pt x="256146" y="156972"/>
                </a:lnTo>
                <a:lnTo>
                  <a:pt x="254012" y="110363"/>
                </a:lnTo>
                <a:lnTo>
                  <a:pt x="274840" y="106197"/>
                </a:lnTo>
                <a:close/>
              </a:path>
              <a:path w="638810" h="325755">
                <a:moveTo>
                  <a:pt x="284467" y="193789"/>
                </a:moveTo>
                <a:lnTo>
                  <a:pt x="280797" y="191858"/>
                </a:lnTo>
                <a:lnTo>
                  <a:pt x="276707" y="190601"/>
                </a:lnTo>
                <a:lnTo>
                  <a:pt x="267690" y="189433"/>
                </a:lnTo>
                <a:lnTo>
                  <a:pt x="263105" y="189598"/>
                </a:lnTo>
                <a:lnTo>
                  <a:pt x="234924" y="203250"/>
                </a:lnTo>
                <a:lnTo>
                  <a:pt x="241871" y="217322"/>
                </a:lnTo>
                <a:lnTo>
                  <a:pt x="244983" y="213906"/>
                </a:lnTo>
                <a:lnTo>
                  <a:pt x="248539" y="211353"/>
                </a:lnTo>
                <a:lnTo>
                  <a:pt x="252514" y="209638"/>
                </a:lnTo>
                <a:lnTo>
                  <a:pt x="254469" y="256463"/>
                </a:lnTo>
                <a:lnTo>
                  <a:pt x="270637" y="253225"/>
                </a:lnTo>
                <a:lnTo>
                  <a:pt x="268693" y="206857"/>
                </a:lnTo>
                <a:lnTo>
                  <a:pt x="272415" y="207149"/>
                </a:lnTo>
                <a:lnTo>
                  <a:pt x="276352" y="208178"/>
                </a:lnTo>
                <a:lnTo>
                  <a:pt x="280504" y="209956"/>
                </a:lnTo>
                <a:lnTo>
                  <a:pt x="284467" y="193789"/>
                </a:lnTo>
                <a:close/>
              </a:path>
              <a:path w="638810" h="325755">
                <a:moveTo>
                  <a:pt x="328612" y="142455"/>
                </a:moveTo>
                <a:lnTo>
                  <a:pt x="328218" y="132981"/>
                </a:lnTo>
                <a:lnTo>
                  <a:pt x="327660" y="119964"/>
                </a:lnTo>
                <a:lnTo>
                  <a:pt x="327113" y="106832"/>
                </a:lnTo>
                <a:lnTo>
                  <a:pt x="326834" y="104343"/>
                </a:lnTo>
                <a:lnTo>
                  <a:pt x="325869" y="99517"/>
                </a:lnTo>
                <a:lnTo>
                  <a:pt x="325412" y="97218"/>
                </a:lnTo>
                <a:lnTo>
                  <a:pt x="323723" y="93218"/>
                </a:lnTo>
                <a:lnTo>
                  <a:pt x="318947" y="86906"/>
                </a:lnTo>
                <a:lnTo>
                  <a:pt x="315988" y="84709"/>
                </a:lnTo>
                <a:lnTo>
                  <a:pt x="311251" y="83045"/>
                </a:lnTo>
                <a:lnTo>
                  <a:pt x="311251" y="116916"/>
                </a:lnTo>
                <a:lnTo>
                  <a:pt x="296049" y="119964"/>
                </a:lnTo>
                <a:lnTo>
                  <a:pt x="295567" y="109258"/>
                </a:lnTo>
                <a:lnTo>
                  <a:pt x="296049" y="106070"/>
                </a:lnTo>
                <a:lnTo>
                  <a:pt x="298373" y="101727"/>
                </a:lnTo>
                <a:lnTo>
                  <a:pt x="300139" y="100406"/>
                </a:lnTo>
                <a:lnTo>
                  <a:pt x="304558" y="99517"/>
                </a:lnTo>
                <a:lnTo>
                  <a:pt x="306273" y="99885"/>
                </a:lnTo>
                <a:lnTo>
                  <a:pt x="311251" y="116916"/>
                </a:lnTo>
                <a:lnTo>
                  <a:pt x="311251" y="83045"/>
                </a:lnTo>
                <a:lnTo>
                  <a:pt x="308940" y="82232"/>
                </a:lnTo>
                <a:lnTo>
                  <a:pt x="305054" y="82042"/>
                </a:lnTo>
                <a:lnTo>
                  <a:pt x="293687" y="84315"/>
                </a:lnTo>
                <a:lnTo>
                  <a:pt x="288302" y="87884"/>
                </a:lnTo>
                <a:lnTo>
                  <a:pt x="281038" y="99275"/>
                </a:lnTo>
                <a:lnTo>
                  <a:pt x="279603" y="106070"/>
                </a:lnTo>
                <a:lnTo>
                  <a:pt x="279539" y="109258"/>
                </a:lnTo>
                <a:lnTo>
                  <a:pt x="281355" y="151917"/>
                </a:lnTo>
                <a:lnTo>
                  <a:pt x="297243" y="148742"/>
                </a:lnTo>
                <a:lnTo>
                  <a:pt x="296697" y="136017"/>
                </a:lnTo>
                <a:lnTo>
                  <a:pt x="311899" y="132981"/>
                </a:lnTo>
                <a:lnTo>
                  <a:pt x="312445" y="145694"/>
                </a:lnTo>
                <a:lnTo>
                  <a:pt x="328612" y="142455"/>
                </a:lnTo>
                <a:close/>
              </a:path>
              <a:path w="638810" h="325755">
                <a:moveTo>
                  <a:pt x="338658" y="226072"/>
                </a:moveTo>
                <a:lnTo>
                  <a:pt x="328523" y="208902"/>
                </a:lnTo>
                <a:lnTo>
                  <a:pt x="330746" y="207060"/>
                </a:lnTo>
                <a:lnTo>
                  <a:pt x="334746" y="195491"/>
                </a:lnTo>
                <a:lnTo>
                  <a:pt x="333121" y="187388"/>
                </a:lnTo>
                <a:lnTo>
                  <a:pt x="330936" y="184086"/>
                </a:lnTo>
                <a:lnTo>
                  <a:pt x="324078" y="180174"/>
                </a:lnTo>
                <a:lnTo>
                  <a:pt x="321589" y="179959"/>
                </a:lnTo>
                <a:lnTo>
                  <a:pt x="321589" y="224078"/>
                </a:lnTo>
                <a:lnTo>
                  <a:pt x="321360" y="225564"/>
                </a:lnTo>
                <a:lnTo>
                  <a:pt x="319735" y="227901"/>
                </a:lnTo>
                <a:lnTo>
                  <a:pt x="318503" y="228638"/>
                </a:lnTo>
                <a:lnTo>
                  <a:pt x="306451" y="231051"/>
                </a:lnTo>
                <a:lnTo>
                  <a:pt x="306031" y="221132"/>
                </a:lnTo>
                <a:lnTo>
                  <a:pt x="317588" y="218821"/>
                </a:lnTo>
                <a:lnTo>
                  <a:pt x="318604" y="218986"/>
                </a:lnTo>
                <a:lnTo>
                  <a:pt x="320395" y="220078"/>
                </a:lnTo>
                <a:lnTo>
                  <a:pt x="320967" y="220992"/>
                </a:lnTo>
                <a:lnTo>
                  <a:pt x="321589" y="224078"/>
                </a:lnTo>
                <a:lnTo>
                  <a:pt x="321589" y="179959"/>
                </a:lnTo>
                <a:lnTo>
                  <a:pt x="319557" y="179768"/>
                </a:lnTo>
                <a:lnTo>
                  <a:pt x="318630" y="179959"/>
                </a:lnTo>
                <a:lnTo>
                  <a:pt x="318630" y="202565"/>
                </a:lnTo>
                <a:lnTo>
                  <a:pt x="317207" y="204698"/>
                </a:lnTo>
                <a:lnTo>
                  <a:pt x="305422" y="207060"/>
                </a:lnTo>
                <a:lnTo>
                  <a:pt x="305041" y="197675"/>
                </a:lnTo>
                <a:lnTo>
                  <a:pt x="314286" y="195834"/>
                </a:lnTo>
                <a:lnTo>
                  <a:pt x="315404" y="195935"/>
                </a:lnTo>
                <a:lnTo>
                  <a:pt x="317119" y="196926"/>
                </a:lnTo>
                <a:lnTo>
                  <a:pt x="317677" y="197789"/>
                </a:lnTo>
                <a:lnTo>
                  <a:pt x="318630" y="202565"/>
                </a:lnTo>
                <a:lnTo>
                  <a:pt x="318630" y="179959"/>
                </a:lnTo>
                <a:lnTo>
                  <a:pt x="288518" y="185978"/>
                </a:lnTo>
                <a:lnTo>
                  <a:pt x="291185" y="249123"/>
                </a:lnTo>
                <a:lnTo>
                  <a:pt x="325437" y="242265"/>
                </a:lnTo>
                <a:lnTo>
                  <a:pt x="330492" y="239560"/>
                </a:lnTo>
                <a:lnTo>
                  <a:pt x="337540" y="231355"/>
                </a:lnTo>
                <a:lnTo>
                  <a:pt x="337604" y="231051"/>
                </a:lnTo>
                <a:lnTo>
                  <a:pt x="338658" y="226072"/>
                </a:lnTo>
                <a:close/>
              </a:path>
              <a:path w="638810" h="325755">
                <a:moveTo>
                  <a:pt x="378955" y="75717"/>
                </a:moveTo>
                <a:lnTo>
                  <a:pt x="375285" y="73787"/>
                </a:lnTo>
                <a:lnTo>
                  <a:pt x="371195" y="72529"/>
                </a:lnTo>
                <a:lnTo>
                  <a:pt x="362178" y="71361"/>
                </a:lnTo>
                <a:lnTo>
                  <a:pt x="357593" y="71526"/>
                </a:lnTo>
                <a:lnTo>
                  <a:pt x="329412" y="85178"/>
                </a:lnTo>
                <a:lnTo>
                  <a:pt x="336359" y="99250"/>
                </a:lnTo>
                <a:lnTo>
                  <a:pt x="339471" y="95834"/>
                </a:lnTo>
                <a:lnTo>
                  <a:pt x="343027" y="93281"/>
                </a:lnTo>
                <a:lnTo>
                  <a:pt x="347002" y="91567"/>
                </a:lnTo>
                <a:lnTo>
                  <a:pt x="348957" y="138391"/>
                </a:lnTo>
                <a:lnTo>
                  <a:pt x="365125" y="135153"/>
                </a:lnTo>
                <a:lnTo>
                  <a:pt x="363181" y="88785"/>
                </a:lnTo>
                <a:lnTo>
                  <a:pt x="366903" y="89077"/>
                </a:lnTo>
                <a:lnTo>
                  <a:pt x="370840" y="90106"/>
                </a:lnTo>
                <a:lnTo>
                  <a:pt x="374992" y="91884"/>
                </a:lnTo>
                <a:lnTo>
                  <a:pt x="378955" y="75717"/>
                </a:lnTo>
                <a:close/>
              </a:path>
              <a:path w="638810" h="325755">
                <a:moveTo>
                  <a:pt x="390994" y="229146"/>
                </a:moveTo>
                <a:lnTo>
                  <a:pt x="390601" y="219671"/>
                </a:lnTo>
                <a:lnTo>
                  <a:pt x="390042" y="206654"/>
                </a:lnTo>
                <a:lnTo>
                  <a:pt x="389496" y="193522"/>
                </a:lnTo>
                <a:lnTo>
                  <a:pt x="389216" y="191033"/>
                </a:lnTo>
                <a:lnTo>
                  <a:pt x="388251" y="186207"/>
                </a:lnTo>
                <a:lnTo>
                  <a:pt x="387794" y="183908"/>
                </a:lnTo>
                <a:lnTo>
                  <a:pt x="386105" y="179908"/>
                </a:lnTo>
                <a:lnTo>
                  <a:pt x="381330" y="173596"/>
                </a:lnTo>
                <a:lnTo>
                  <a:pt x="378371" y="171399"/>
                </a:lnTo>
                <a:lnTo>
                  <a:pt x="373634" y="169735"/>
                </a:lnTo>
                <a:lnTo>
                  <a:pt x="373634" y="203606"/>
                </a:lnTo>
                <a:lnTo>
                  <a:pt x="358432" y="206654"/>
                </a:lnTo>
                <a:lnTo>
                  <a:pt x="357949" y="195948"/>
                </a:lnTo>
                <a:lnTo>
                  <a:pt x="358432" y="192760"/>
                </a:lnTo>
                <a:lnTo>
                  <a:pt x="360756" y="188417"/>
                </a:lnTo>
                <a:lnTo>
                  <a:pt x="362521" y="187096"/>
                </a:lnTo>
                <a:lnTo>
                  <a:pt x="366941" y="186207"/>
                </a:lnTo>
                <a:lnTo>
                  <a:pt x="368655" y="186575"/>
                </a:lnTo>
                <a:lnTo>
                  <a:pt x="373634" y="203606"/>
                </a:lnTo>
                <a:lnTo>
                  <a:pt x="373634" y="169735"/>
                </a:lnTo>
                <a:lnTo>
                  <a:pt x="371322" y="168922"/>
                </a:lnTo>
                <a:lnTo>
                  <a:pt x="367436" y="168732"/>
                </a:lnTo>
                <a:lnTo>
                  <a:pt x="356069" y="171005"/>
                </a:lnTo>
                <a:lnTo>
                  <a:pt x="350685" y="174574"/>
                </a:lnTo>
                <a:lnTo>
                  <a:pt x="343420" y="185966"/>
                </a:lnTo>
                <a:lnTo>
                  <a:pt x="341985" y="192760"/>
                </a:lnTo>
                <a:lnTo>
                  <a:pt x="341922" y="195948"/>
                </a:lnTo>
                <a:lnTo>
                  <a:pt x="343738" y="238607"/>
                </a:lnTo>
                <a:lnTo>
                  <a:pt x="359625" y="235432"/>
                </a:lnTo>
                <a:lnTo>
                  <a:pt x="359079" y="222707"/>
                </a:lnTo>
                <a:lnTo>
                  <a:pt x="374281" y="219671"/>
                </a:lnTo>
                <a:lnTo>
                  <a:pt x="374827" y="232384"/>
                </a:lnTo>
                <a:lnTo>
                  <a:pt x="390994" y="229146"/>
                </a:lnTo>
                <a:close/>
              </a:path>
              <a:path w="638810" h="325755">
                <a:moveTo>
                  <a:pt x="436359" y="91643"/>
                </a:moveTo>
                <a:lnTo>
                  <a:pt x="433933" y="79502"/>
                </a:lnTo>
                <a:lnTo>
                  <a:pt x="433806" y="79032"/>
                </a:lnTo>
                <a:lnTo>
                  <a:pt x="433539" y="78409"/>
                </a:lnTo>
                <a:lnTo>
                  <a:pt x="431914" y="74599"/>
                </a:lnTo>
                <a:lnTo>
                  <a:pt x="426288" y="67119"/>
                </a:lnTo>
                <a:lnTo>
                  <a:pt x="422808" y="64465"/>
                </a:lnTo>
                <a:lnTo>
                  <a:pt x="419671" y="63284"/>
                </a:lnTo>
                <a:lnTo>
                  <a:pt x="419671" y="95618"/>
                </a:lnTo>
                <a:lnTo>
                  <a:pt x="418807" y="101727"/>
                </a:lnTo>
                <a:lnTo>
                  <a:pt x="417817" y="104292"/>
                </a:lnTo>
                <a:lnTo>
                  <a:pt x="414693" y="108432"/>
                </a:lnTo>
                <a:lnTo>
                  <a:pt x="412635" y="109728"/>
                </a:lnTo>
                <a:lnTo>
                  <a:pt x="407162" y="110820"/>
                </a:lnTo>
                <a:lnTo>
                  <a:pt x="404647" y="110197"/>
                </a:lnTo>
                <a:lnTo>
                  <a:pt x="400456" y="106553"/>
                </a:lnTo>
                <a:lnTo>
                  <a:pt x="399046" y="103835"/>
                </a:lnTo>
                <a:lnTo>
                  <a:pt x="397637" y="96837"/>
                </a:lnTo>
                <a:lnTo>
                  <a:pt x="397522" y="93611"/>
                </a:lnTo>
                <a:lnTo>
                  <a:pt x="398386" y="87503"/>
                </a:lnTo>
                <a:lnTo>
                  <a:pt x="399376" y="84937"/>
                </a:lnTo>
                <a:lnTo>
                  <a:pt x="402488" y="80797"/>
                </a:lnTo>
                <a:lnTo>
                  <a:pt x="404545" y="79502"/>
                </a:lnTo>
                <a:lnTo>
                  <a:pt x="410032" y="78409"/>
                </a:lnTo>
                <a:lnTo>
                  <a:pt x="412546" y="79032"/>
                </a:lnTo>
                <a:lnTo>
                  <a:pt x="416737" y="82677"/>
                </a:lnTo>
                <a:lnTo>
                  <a:pt x="418147" y="85394"/>
                </a:lnTo>
                <a:lnTo>
                  <a:pt x="419557" y="92392"/>
                </a:lnTo>
                <a:lnTo>
                  <a:pt x="419671" y="95618"/>
                </a:lnTo>
                <a:lnTo>
                  <a:pt x="419671" y="63284"/>
                </a:lnTo>
                <a:lnTo>
                  <a:pt x="414540" y="61328"/>
                </a:lnTo>
                <a:lnTo>
                  <a:pt x="410019" y="61036"/>
                </a:lnTo>
                <a:lnTo>
                  <a:pt x="399338" y="63169"/>
                </a:lnTo>
                <a:lnTo>
                  <a:pt x="380834" y="97586"/>
                </a:lnTo>
                <a:lnTo>
                  <a:pt x="383273" y="109728"/>
                </a:lnTo>
                <a:lnTo>
                  <a:pt x="407174" y="128193"/>
                </a:lnTo>
                <a:lnTo>
                  <a:pt x="417855" y="126060"/>
                </a:lnTo>
                <a:lnTo>
                  <a:pt x="422744" y="123469"/>
                </a:lnTo>
                <a:lnTo>
                  <a:pt x="430682" y="115455"/>
                </a:lnTo>
                <a:lnTo>
                  <a:pt x="433171" y="110820"/>
                </a:lnTo>
                <a:lnTo>
                  <a:pt x="433400" y="110401"/>
                </a:lnTo>
                <a:lnTo>
                  <a:pt x="436333" y="98234"/>
                </a:lnTo>
                <a:lnTo>
                  <a:pt x="436359" y="91643"/>
                </a:lnTo>
                <a:close/>
              </a:path>
              <a:path w="638810" h="325755">
                <a:moveTo>
                  <a:pt x="486854" y="74422"/>
                </a:moveTo>
                <a:lnTo>
                  <a:pt x="485533" y="67868"/>
                </a:lnTo>
                <a:lnTo>
                  <a:pt x="484466" y="62547"/>
                </a:lnTo>
                <a:lnTo>
                  <a:pt x="481584" y="57442"/>
                </a:lnTo>
                <a:lnTo>
                  <a:pt x="472871" y="51181"/>
                </a:lnTo>
                <a:lnTo>
                  <a:pt x="470115" y="50736"/>
                </a:lnTo>
                <a:lnTo>
                  <a:pt x="470115" y="77000"/>
                </a:lnTo>
                <a:lnTo>
                  <a:pt x="469836" y="79705"/>
                </a:lnTo>
                <a:lnTo>
                  <a:pt x="467448" y="84124"/>
                </a:lnTo>
                <a:lnTo>
                  <a:pt x="465505" y="85496"/>
                </a:lnTo>
                <a:lnTo>
                  <a:pt x="461759" y="86245"/>
                </a:lnTo>
                <a:lnTo>
                  <a:pt x="460692" y="86309"/>
                </a:lnTo>
                <a:lnTo>
                  <a:pt x="458520" y="86144"/>
                </a:lnTo>
                <a:lnTo>
                  <a:pt x="457530" y="85915"/>
                </a:lnTo>
                <a:lnTo>
                  <a:pt x="456653" y="85547"/>
                </a:lnTo>
                <a:lnTo>
                  <a:pt x="456196" y="75565"/>
                </a:lnTo>
                <a:lnTo>
                  <a:pt x="456628" y="73164"/>
                </a:lnTo>
                <a:lnTo>
                  <a:pt x="458660" y="69786"/>
                </a:lnTo>
                <a:lnTo>
                  <a:pt x="460286" y="68719"/>
                </a:lnTo>
                <a:lnTo>
                  <a:pt x="464489" y="67868"/>
                </a:lnTo>
                <a:lnTo>
                  <a:pt x="466026" y="68122"/>
                </a:lnTo>
                <a:lnTo>
                  <a:pt x="468236" y="69926"/>
                </a:lnTo>
                <a:lnTo>
                  <a:pt x="469023" y="71513"/>
                </a:lnTo>
                <a:lnTo>
                  <a:pt x="470115" y="77000"/>
                </a:lnTo>
                <a:lnTo>
                  <a:pt x="470115" y="50736"/>
                </a:lnTo>
                <a:lnTo>
                  <a:pt x="440105" y="74422"/>
                </a:lnTo>
                <a:lnTo>
                  <a:pt x="442048" y="119761"/>
                </a:lnTo>
                <a:lnTo>
                  <a:pt x="457949" y="116573"/>
                </a:lnTo>
                <a:lnTo>
                  <a:pt x="457250" y="100622"/>
                </a:lnTo>
                <a:lnTo>
                  <a:pt x="460616" y="101092"/>
                </a:lnTo>
                <a:lnTo>
                  <a:pt x="463740" y="101041"/>
                </a:lnTo>
                <a:lnTo>
                  <a:pt x="465836" y="100622"/>
                </a:lnTo>
                <a:lnTo>
                  <a:pt x="471551" y="99479"/>
                </a:lnTo>
                <a:lnTo>
                  <a:pt x="486816" y="79705"/>
                </a:lnTo>
                <a:lnTo>
                  <a:pt x="486854" y="74422"/>
                </a:lnTo>
                <a:close/>
              </a:path>
              <a:path w="638810" h="325755">
                <a:moveTo>
                  <a:pt x="536663" y="80886"/>
                </a:moveTo>
                <a:lnTo>
                  <a:pt x="535571" y="75450"/>
                </a:lnTo>
                <a:lnTo>
                  <a:pt x="534390" y="69507"/>
                </a:lnTo>
                <a:lnTo>
                  <a:pt x="531990" y="65125"/>
                </a:lnTo>
                <a:lnTo>
                  <a:pt x="529869" y="63525"/>
                </a:lnTo>
                <a:lnTo>
                  <a:pt x="524827" y="59702"/>
                </a:lnTo>
                <a:lnTo>
                  <a:pt x="520344" y="58889"/>
                </a:lnTo>
                <a:lnTo>
                  <a:pt x="519963" y="58978"/>
                </a:lnTo>
                <a:lnTo>
                  <a:pt x="519963" y="83616"/>
                </a:lnTo>
                <a:lnTo>
                  <a:pt x="519684" y="85852"/>
                </a:lnTo>
                <a:lnTo>
                  <a:pt x="517474" y="89573"/>
                </a:lnTo>
                <a:lnTo>
                  <a:pt x="515759" y="90728"/>
                </a:lnTo>
                <a:lnTo>
                  <a:pt x="509689" y="91948"/>
                </a:lnTo>
                <a:lnTo>
                  <a:pt x="507390" y="90195"/>
                </a:lnTo>
                <a:lnTo>
                  <a:pt x="506361" y="85064"/>
                </a:lnTo>
                <a:lnTo>
                  <a:pt x="506247" y="84150"/>
                </a:lnTo>
                <a:lnTo>
                  <a:pt x="505980" y="78867"/>
                </a:lnTo>
                <a:lnTo>
                  <a:pt x="508495" y="77216"/>
                </a:lnTo>
                <a:lnTo>
                  <a:pt x="510692" y="76187"/>
                </a:lnTo>
                <a:lnTo>
                  <a:pt x="514388" y="75450"/>
                </a:lnTo>
                <a:lnTo>
                  <a:pt x="515886" y="75717"/>
                </a:lnTo>
                <a:lnTo>
                  <a:pt x="518236" y="77482"/>
                </a:lnTo>
                <a:lnTo>
                  <a:pt x="519036" y="78955"/>
                </a:lnTo>
                <a:lnTo>
                  <a:pt x="519963" y="83616"/>
                </a:lnTo>
                <a:lnTo>
                  <a:pt x="519963" y="58978"/>
                </a:lnTo>
                <a:lnTo>
                  <a:pt x="511975" y="60566"/>
                </a:lnTo>
                <a:lnTo>
                  <a:pt x="508774" y="61747"/>
                </a:lnTo>
                <a:lnTo>
                  <a:pt x="505333" y="63525"/>
                </a:lnTo>
                <a:lnTo>
                  <a:pt x="504482" y="43599"/>
                </a:lnTo>
                <a:lnTo>
                  <a:pt x="488581" y="46774"/>
                </a:lnTo>
                <a:lnTo>
                  <a:pt x="490308" y="86944"/>
                </a:lnTo>
                <a:lnTo>
                  <a:pt x="490550" y="89014"/>
                </a:lnTo>
                <a:lnTo>
                  <a:pt x="492226" y="97358"/>
                </a:lnTo>
                <a:lnTo>
                  <a:pt x="494842" y="101892"/>
                </a:lnTo>
                <a:lnTo>
                  <a:pt x="502793" y="107454"/>
                </a:lnTo>
                <a:lnTo>
                  <a:pt x="507847" y="108242"/>
                </a:lnTo>
                <a:lnTo>
                  <a:pt x="519442" y="105918"/>
                </a:lnTo>
                <a:lnTo>
                  <a:pt x="523989" y="103898"/>
                </a:lnTo>
                <a:lnTo>
                  <a:pt x="531215" y="98031"/>
                </a:lnTo>
                <a:lnTo>
                  <a:pt x="533717" y="94386"/>
                </a:lnTo>
                <a:lnTo>
                  <a:pt x="534492" y="91948"/>
                </a:lnTo>
                <a:lnTo>
                  <a:pt x="536448" y="85852"/>
                </a:lnTo>
                <a:lnTo>
                  <a:pt x="536562" y="83616"/>
                </a:lnTo>
                <a:lnTo>
                  <a:pt x="536663" y="80886"/>
                </a:lnTo>
                <a:close/>
              </a:path>
              <a:path w="638810" h="325755">
                <a:moveTo>
                  <a:pt x="556945" y="96774"/>
                </a:moveTo>
                <a:lnTo>
                  <a:pt x="554278" y="33629"/>
                </a:lnTo>
                <a:lnTo>
                  <a:pt x="538391" y="36804"/>
                </a:lnTo>
                <a:lnTo>
                  <a:pt x="541045" y="99961"/>
                </a:lnTo>
                <a:lnTo>
                  <a:pt x="556945" y="96774"/>
                </a:lnTo>
                <a:close/>
              </a:path>
              <a:path w="638810" h="325755">
                <a:moveTo>
                  <a:pt x="607098" y="210248"/>
                </a:moveTo>
                <a:lnTo>
                  <a:pt x="606691" y="208064"/>
                </a:lnTo>
                <a:lnTo>
                  <a:pt x="0" y="323075"/>
                </a:lnTo>
                <a:lnTo>
                  <a:pt x="419" y="325247"/>
                </a:lnTo>
                <a:lnTo>
                  <a:pt x="607098" y="210248"/>
                </a:lnTo>
                <a:close/>
              </a:path>
              <a:path w="638810" h="325755">
                <a:moveTo>
                  <a:pt x="624967" y="104508"/>
                </a:moveTo>
                <a:lnTo>
                  <a:pt x="624560" y="102336"/>
                </a:lnTo>
                <a:lnTo>
                  <a:pt x="17983" y="217233"/>
                </a:lnTo>
                <a:lnTo>
                  <a:pt x="18402" y="219405"/>
                </a:lnTo>
                <a:lnTo>
                  <a:pt x="624967" y="104508"/>
                </a:lnTo>
                <a:close/>
              </a:path>
              <a:path w="638810" h="325755">
                <a:moveTo>
                  <a:pt x="638759" y="2184"/>
                </a:moveTo>
                <a:lnTo>
                  <a:pt x="638352" y="0"/>
                </a:lnTo>
                <a:lnTo>
                  <a:pt x="31661" y="114998"/>
                </a:lnTo>
                <a:lnTo>
                  <a:pt x="32080" y="117182"/>
                </a:lnTo>
                <a:lnTo>
                  <a:pt x="638759" y="2184"/>
                </a:lnTo>
                <a:close/>
              </a:path>
            </a:pathLst>
          </a:custGeom>
          <a:solidFill>
            <a:srgbClr val="FAF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93345">
              <a:lnSpc>
                <a:spcPct val="100000"/>
              </a:lnSpc>
              <a:spcBef>
                <a:spcPts val="59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853" y="397254"/>
            <a:ext cx="6242684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734B9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8609" y="1692276"/>
            <a:ext cx="9029700" cy="2917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04746" y="7170385"/>
            <a:ext cx="32639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93345">
              <a:lnSpc>
                <a:spcPct val="100000"/>
              </a:lnSpc>
              <a:spcBef>
                <a:spcPts val="59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jpe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jpeg"/><Relationship Id="rId9" Type="http://schemas.openxmlformats.org/officeDocument/2006/relationships/image" Target="../media/image1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18" Type="http://schemas.openxmlformats.org/officeDocument/2006/relationships/image" Target="../media/image195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94.png"/><Relationship Id="rId2" Type="http://schemas.openxmlformats.org/officeDocument/2006/relationships/image" Target="../media/image179.png"/><Relationship Id="rId16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5" Type="http://schemas.openxmlformats.org/officeDocument/2006/relationships/image" Target="../media/image19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18" Type="http://schemas.openxmlformats.org/officeDocument/2006/relationships/image" Target="../media/image212.png"/><Relationship Id="rId3" Type="http://schemas.openxmlformats.org/officeDocument/2006/relationships/image" Target="../media/image197.png"/><Relationship Id="rId21" Type="http://schemas.openxmlformats.org/officeDocument/2006/relationships/image" Target="../media/image215.png"/><Relationship Id="rId7" Type="http://schemas.openxmlformats.org/officeDocument/2006/relationships/image" Target="../media/image201.png"/><Relationship Id="rId12" Type="http://schemas.openxmlformats.org/officeDocument/2006/relationships/image" Target="../media/image206.jpeg"/><Relationship Id="rId17" Type="http://schemas.openxmlformats.org/officeDocument/2006/relationships/image" Target="../media/image211.jpeg"/><Relationship Id="rId2" Type="http://schemas.openxmlformats.org/officeDocument/2006/relationships/image" Target="../media/image196.png"/><Relationship Id="rId16" Type="http://schemas.openxmlformats.org/officeDocument/2006/relationships/image" Target="../media/image210.jpg"/><Relationship Id="rId20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5" Type="http://schemas.openxmlformats.org/officeDocument/2006/relationships/image" Target="../media/image209.png"/><Relationship Id="rId23" Type="http://schemas.openxmlformats.org/officeDocument/2006/relationships/image" Target="../media/image217.png"/><Relationship Id="rId10" Type="http://schemas.openxmlformats.org/officeDocument/2006/relationships/image" Target="../media/image204.png"/><Relationship Id="rId19" Type="http://schemas.openxmlformats.org/officeDocument/2006/relationships/image" Target="../media/image213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Relationship Id="rId22" Type="http://schemas.openxmlformats.org/officeDocument/2006/relationships/image" Target="../media/image2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4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104.pn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26" Type="http://schemas.openxmlformats.org/officeDocument/2006/relationships/image" Target="../media/image147.png"/><Relationship Id="rId3" Type="http://schemas.openxmlformats.org/officeDocument/2006/relationships/image" Target="../media/image124.png"/><Relationship Id="rId21" Type="http://schemas.openxmlformats.org/officeDocument/2006/relationships/image" Target="../media/image142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146.png"/><Relationship Id="rId2" Type="http://schemas.openxmlformats.org/officeDocument/2006/relationships/image" Target="../media/image123.png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29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24" Type="http://schemas.openxmlformats.org/officeDocument/2006/relationships/image" Target="../media/image145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28" Type="http://schemas.openxmlformats.org/officeDocument/2006/relationships/image" Target="../media/image149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31" Type="http://schemas.openxmlformats.org/officeDocument/2006/relationships/image" Target="../media/image152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Relationship Id="rId27" Type="http://schemas.openxmlformats.org/officeDocument/2006/relationships/image" Target="../media/image148.png"/><Relationship Id="rId30" Type="http://schemas.openxmlformats.org/officeDocument/2006/relationships/image" Target="../media/image1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2" Type="http://schemas.openxmlformats.org/officeDocument/2006/relationships/image" Target="../media/image153.png"/><Relationship Id="rId16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5" Type="http://schemas.openxmlformats.org/officeDocument/2006/relationships/image" Target="../media/image16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454FF2-8F81-4B21-98B2-F0BE87BC16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"/>
            <a:ext cx="10692384" cy="7559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39F4715-1299-49F2-88A8-FB7E0991D9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844" y="6166772"/>
            <a:ext cx="1792224" cy="92049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905B01-2069-4C2B-B1B7-8FB2CAD5CF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782" y="6169015"/>
            <a:ext cx="3668600" cy="92049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17FABC0-42B5-43F2-B934-5AC021C1CF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057" y="6186941"/>
            <a:ext cx="1731264" cy="92049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0406378" y="1586935"/>
            <a:ext cx="280035" cy="2273300"/>
          </a:xfrm>
          <a:custGeom>
            <a:avLst/>
            <a:gdLst/>
            <a:ahLst/>
            <a:cxnLst/>
            <a:rect l="l" t="t" r="r" b="b"/>
            <a:pathLst>
              <a:path w="280034" h="2273300">
                <a:moveTo>
                  <a:pt x="279413" y="0"/>
                </a:moveTo>
                <a:lnTo>
                  <a:pt x="248155" y="42291"/>
                </a:lnTo>
                <a:lnTo>
                  <a:pt x="219264" y="85599"/>
                </a:lnTo>
                <a:lnTo>
                  <a:pt x="192182" y="130656"/>
                </a:lnTo>
                <a:lnTo>
                  <a:pt x="169628" y="172153"/>
                </a:lnTo>
                <a:lnTo>
                  <a:pt x="148586" y="214715"/>
                </a:lnTo>
                <a:lnTo>
                  <a:pt x="129034" y="258273"/>
                </a:lnTo>
                <a:lnTo>
                  <a:pt x="110952" y="302758"/>
                </a:lnTo>
                <a:lnTo>
                  <a:pt x="94318" y="348101"/>
                </a:lnTo>
                <a:lnTo>
                  <a:pt x="79111" y="394232"/>
                </a:lnTo>
                <a:lnTo>
                  <a:pt x="65311" y="441081"/>
                </a:lnTo>
                <a:lnTo>
                  <a:pt x="52896" y="488579"/>
                </a:lnTo>
                <a:lnTo>
                  <a:pt x="41845" y="536658"/>
                </a:lnTo>
                <a:lnTo>
                  <a:pt x="32136" y="585247"/>
                </a:lnTo>
                <a:lnTo>
                  <a:pt x="23749" y="634277"/>
                </a:lnTo>
                <a:lnTo>
                  <a:pt x="16663" y="683678"/>
                </a:lnTo>
                <a:lnTo>
                  <a:pt x="10856" y="733382"/>
                </a:lnTo>
                <a:lnTo>
                  <a:pt x="6307" y="783319"/>
                </a:lnTo>
                <a:lnTo>
                  <a:pt x="2996" y="833419"/>
                </a:lnTo>
                <a:lnTo>
                  <a:pt x="900" y="883614"/>
                </a:lnTo>
                <a:lnTo>
                  <a:pt x="0" y="933833"/>
                </a:lnTo>
                <a:lnTo>
                  <a:pt x="273" y="984007"/>
                </a:lnTo>
                <a:lnTo>
                  <a:pt x="1665" y="1034093"/>
                </a:lnTo>
                <a:lnTo>
                  <a:pt x="4111" y="1084086"/>
                </a:lnTo>
                <a:lnTo>
                  <a:pt x="7572" y="1133979"/>
                </a:lnTo>
                <a:lnTo>
                  <a:pt x="12008" y="1183762"/>
                </a:lnTo>
                <a:lnTo>
                  <a:pt x="17382" y="1233427"/>
                </a:lnTo>
                <a:lnTo>
                  <a:pt x="23655" y="1282967"/>
                </a:lnTo>
                <a:lnTo>
                  <a:pt x="30788" y="1332372"/>
                </a:lnTo>
                <a:lnTo>
                  <a:pt x="38743" y="1381634"/>
                </a:lnTo>
                <a:lnTo>
                  <a:pt x="47480" y="1430744"/>
                </a:lnTo>
                <a:lnTo>
                  <a:pt x="56962" y="1479695"/>
                </a:lnTo>
                <a:lnTo>
                  <a:pt x="67149" y="1528477"/>
                </a:lnTo>
                <a:lnTo>
                  <a:pt x="78003" y="1577083"/>
                </a:lnTo>
                <a:lnTo>
                  <a:pt x="89486" y="1625504"/>
                </a:lnTo>
                <a:lnTo>
                  <a:pt x="101558" y="1673731"/>
                </a:lnTo>
                <a:lnTo>
                  <a:pt x="114181" y="1721756"/>
                </a:lnTo>
                <a:lnTo>
                  <a:pt x="127317" y="1769571"/>
                </a:lnTo>
                <a:lnTo>
                  <a:pt x="140927" y="1817168"/>
                </a:lnTo>
                <a:lnTo>
                  <a:pt x="154971" y="1864536"/>
                </a:lnTo>
                <a:lnTo>
                  <a:pt x="169273" y="1911461"/>
                </a:lnTo>
                <a:lnTo>
                  <a:pt x="183880" y="1958631"/>
                </a:lnTo>
                <a:lnTo>
                  <a:pt x="198681" y="2006025"/>
                </a:lnTo>
                <a:lnTo>
                  <a:pt x="213561" y="2053623"/>
                </a:lnTo>
                <a:lnTo>
                  <a:pt x="228410" y="2101405"/>
                </a:lnTo>
                <a:lnTo>
                  <a:pt x="243114" y="2149351"/>
                </a:lnTo>
                <a:lnTo>
                  <a:pt x="257561" y="2197440"/>
                </a:lnTo>
                <a:lnTo>
                  <a:pt x="271639" y="2245653"/>
                </a:lnTo>
                <a:lnTo>
                  <a:pt x="279413" y="2273281"/>
                </a:lnTo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961981" y="2602395"/>
            <a:ext cx="5724274" cy="4587736"/>
            <a:chOff x="4961981" y="2602395"/>
            <a:chExt cx="5724274" cy="4587736"/>
          </a:xfrm>
        </p:grpSpPr>
        <p:sp>
          <p:nvSpPr>
            <p:cNvPr id="5" name="object 5"/>
            <p:cNvSpPr/>
            <p:nvPr/>
          </p:nvSpPr>
          <p:spPr>
            <a:xfrm>
              <a:off x="9938225" y="4714266"/>
              <a:ext cx="748030" cy="2475865"/>
            </a:xfrm>
            <a:custGeom>
              <a:avLst/>
              <a:gdLst/>
              <a:ahLst/>
              <a:cxnLst/>
              <a:rect l="l" t="t" r="r" b="b"/>
              <a:pathLst>
                <a:path w="748029" h="2475865">
                  <a:moveTo>
                    <a:pt x="747567" y="129696"/>
                  </a:moveTo>
                  <a:lnTo>
                    <a:pt x="727321" y="170561"/>
                  </a:lnTo>
                  <a:lnTo>
                    <a:pt x="702640" y="214429"/>
                  </a:lnTo>
                  <a:lnTo>
                    <a:pt x="675701" y="256957"/>
                  </a:lnTo>
                  <a:lnTo>
                    <a:pt x="646589" y="298029"/>
                  </a:lnTo>
                  <a:lnTo>
                    <a:pt x="615386" y="337528"/>
                  </a:lnTo>
                  <a:lnTo>
                    <a:pt x="582176" y="375337"/>
                  </a:lnTo>
                  <a:lnTo>
                    <a:pt x="547041" y="411340"/>
                  </a:lnTo>
                  <a:lnTo>
                    <a:pt x="510067" y="445420"/>
                  </a:lnTo>
                  <a:lnTo>
                    <a:pt x="471335" y="477461"/>
                  </a:lnTo>
                  <a:lnTo>
                    <a:pt x="413261" y="516378"/>
                  </a:lnTo>
                  <a:lnTo>
                    <a:pt x="347967" y="537265"/>
                  </a:lnTo>
                  <a:lnTo>
                    <a:pt x="304456" y="535101"/>
                  </a:lnTo>
                  <a:lnTo>
                    <a:pt x="262675" y="521877"/>
                  </a:lnTo>
                  <a:lnTo>
                    <a:pt x="223392" y="500498"/>
                  </a:lnTo>
                  <a:lnTo>
                    <a:pt x="187375" y="473867"/>
                  </a:lnTo>
                  <a:lnTo>
                    <a:pt x="151659" y="441249"/>
                  </a:lnTo>
                  <a:lnTo>
                    <a:pt x="117983" y="404534"/>
                  </a:lnTo>
                  <a:lnTo>
                    <a:pt x="86985" y="364575"/>
                  </a:lnTo>
                  <a:lnTo>
                    <a:pt x="59299" y="322228"/>
                  </a:lnTo>
                  <a:lnTo>
                    <a:pt x="35561" y="278346"/>
                  </a:lnTo>
                  <a:lnTo>
                    <a:pt x="16408" y="233786"/>
                  </a:lnTo>
                  <a:lnTo>
                    <a:pt x="4968" y="194444"/>
                  </a:lnTo>
                  <a:lnTo>
                    <a:pt x="0" y="153823"/>
                  </a:lnTo>
                  <a:lnTo>
                    <a:pt x="2756" y="113446"/>
                  </a:lnTo>
                  <a:lnTo>
                    <a:pt x="14490" y="74833"/>
                  </a:lnTo>
                  <a:lnTo>
                    <a:pt x="39647" y="35180"/>
                  </a:lnTo>
                  <a:lnTo>
                    <a:pt x="71060" y="10870"/>
                  </a:lnTo>
                  <a:lnTo>
                    <a:pt x="106998" y="0"/>
                  </a:lnTo>
                  <a:lnTo>
                    <a:pt x="145728" y="664"/>
                  </a:lnTo>
                  <a:lnTo>
                    <a:pt x="185517" y="10960"/>
                  </a:lnTo>
                  <a:lnTo>
                    <a:pt x="224632" y="28982"/>
                  </a:lnTo>
                  <a:lnTo>
                    <a:pt x="261341" y="52827"/>
                  </a:lnTo>
                  <a:lnTo>
                    <a:pt x="293912" y="80590"/>
                  </a:lnTo>
                  <a:lnTo>
                    <a:pt x="320611" y="110367"/>
                  </a:lnTo>
                  <a:lnTo>
                    <a:pt x="350054" y="151003"/>
                  </a:lnTo>
                  <a:lnTo>
                    <a:pt x="377162" y="193025"/>
                  </a:lnTo>
                  <a:lnTo>
                    <a:pt x="402120" y="236261"/>
                  </a:lnTo>
                  <a:lnTo>
                    <a:pt x="425118" y="280533"/>
                  </a:lnTo>
                  <a:lnTo>
                    <a:pt x="446341" y="325669"/>
                  </a:lnTo>
                  <a:lnTo>
                    <a:pt x="465977" y="371494"/>
                  </a:lnTo>
                  <a:lnTo>
                    <a:pt x="484214" y="417832"/>
                  </a:lnTo>
                  <a:lnTo>
                    <a:pt x="501238" y="464509"/>
                  </a:lnTo>
                  <a:lnTo>
                    <a:pt x="517238" y="511351"/>
                  </a:lnTo>
                  <a:lnTo>
                    <a:pt x="532400" y="558182"/>
                  </a:lnTo>
                  <a:lnTo>
                    <a:pt x="546912" y="604829"/>
                  </a:lnTo>
                  <a:lnTo>
                    <a:pt x="560653" y="652735"/>
                  </a:lnTo>
                  <a:lnTo>
                    <a:pt x="572688" y="701007"/>
                  </a:lnTo>
                  <a:lnTo>
                    <a:pt x="583115" y="749614"/>
                  </a:lnTo>
                  <a:lnTo>
                    <a:pt x="592029" y="798526"/>
                  </a:lnTo>
                  <a:lnTo>
                    <a:pt x="599526" y="847714"/>
                  </a:lnTo>
                  <a:lnTo>
                    <a:pt x="605703" y="897148"/>
                  </a:lnTo>
                  <a:lnTo>
                    <a:pt x="610656" y="946799"/>
                  </a:lnTo>
                  <a:lnTo>
                    <a:pt x="614480" y="996635"/>
                  </a:lnTo>
                  <a:lnTo>
                    <a:pt x="617274" y="1046629"/>
                  </a:lnTo>
                  <a:lnTo>
                    <a:pt x="619131" y="1096749"/>
                  </a:lnTo>
                  <a:lnTo>
                    <a:pt x="620149" y="1146966"/>
                  </a:lnTo>
                  <a:lnTo>
                    <a:pt x="620424" y="1197251"/>
                  </a:lnTo>
                  <a:lnTo>
                    <a:pt x="620053" y="1247573"/>
                  </a:lnTo>
                  <a:lnTo>
                    <a:pt x="619130" y="1297903"/>
                  </a:lnTo>
                  <a:lnTo>
                    <a:pt x="617753" y="1348211"/>
                  </a:lnTo>
                  <a:lnTo>
                    <a:pt x="615964" y="1397514"/>
                  </a:lnTo>
                  <a:lnTo>
                    <a:pt x="613791" y="1446886"/>
                  </a:lnTo>
                  <a:lnTo>
                    <a:pt x="611406" y="1496312"/>
                  </a:lnTo>
                  <a:lnTo>
                    <a:pt x="608977" y="1545775"/>
                  </a:lnTo>
                  <a:lnTo>
                    <a:pt x="606676" y="1595260"/>
                  </a:lnTo>
                  <a:lnTo>
                    <a:pt x="604673" y="1644750"/>
                  </a:lnTo>
                  <a:lnTo>
                    <a:pt x="603137" y="1694230"/>
                  </a:lnTo>
                  <a:lnTo>
                    <a:pt x="602240" y="1743684"/>
                  </a:lnTo>
                  <a:lnTo>
                    <a:pt x="602151" y="1793096"/>
                  </a:lnTo>
                  <a:lnTo>
                    <a:pt x="603041" y="1842449"/>
                  </a:lnTo>
                  <a:lnTo>
                    <a:pt x="605079" y="1891729"/>
                  </a:lnTo>
                  <a:lnTo>
                    <a:pt x="608437" y="1940919"/>
                  </a:lnTo>
                  <a:lnTo>
                    <a:pt x="613285" y="1990003"/>
                  </a:lnTo>
                  <a:lnTo>
                    <a:pt x="619792" y="2038965"/>
                  </a:lnTo>
                  <a:lnTo>
                    <a:pt x="628129" y="2087790"/>
                  </a:lnTo>
                  <a:lnTo>
                    <a:pt x="638467" y="2136462"/>
                  </a:lnTo>
                  <a:lnTo>
                    <a:pt x="649943" y="2183749"/>
                  </a:lnTo>
                  <a:lnTo>
                    <a:pt x="662419" y="2231504"/>
                  </a:lnTo>
                  <a:lnTo>
                    <a:pt x="676021" y="2279475"/>
                  </a:lnTo>
                  <a:lnTo>
                    <a:pt x="690874" y="2327413"/>
                  </a:lnTo>
                  <a:lnTo>
                    <a:pt x="707104" y="2375069"/>
                  </a:lnTo>
                  <a:lnTo>
                    <a:pt x="724836" y="2422191"/>
                  </a:lnTo>
                  <a:lnTo>
                    <a:pt x="744196" y="2468529"/>
                  </a:lnTo>
                  <a:lnTo>
                    <a:pt x="747567" y="2475762"/>
                  </a:lnTo>
                </a:path>
              </a:pathLst>
            </a:custGeom>
            <a:ln w="19050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2482" y="2638983"/>
              <a:ext cx="1501927" cy="14656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4887" y="2602395"/>
              <a:ext cx="1447901" cy="14478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61981" y="5734186"/>
              <a:ext cx="3377565" cy="452755"/>
            </a:xfrm>
            <a:custGeom>
              <a:avLst/>
              <a:gdLst/>
              <a:ahLst/>
              <a:cxnLst/>
              <a:rect l="l" t="t" r="r" b="b"/>
              <a:pathLst>
                <a:path w="3377565" h="452754">
                  <a:moveTo>
                    <a:pt x="3377196" y="422542"/>
                  </a:moveTo>
                  <a:lnTo>
                    <a:pt x="3315840" y="394893"/>
                  </a:lnTo>
                  <a:lnTo>
                    <a:pt x="3247831" y="365352"/>
                  </a:lnTo>
                  <a:lnTo>
                    <a:pt x="3211425" y="350012"/>
                  </a:lnTo>
                  <a:lnTo>
                    <a:pt x="3173465" y="334367"/>
                  </a:lnTo>
                  <a:lnTo>
                    <a:pt x="3133991" y="318472"/>
                  </a:lnTo>
                  <a:lnTo>
                    <a:pt x="3093037" y="302384"/>
                  </a:lnTo>
                  <a:lnTo>
                    <a:pt x="3050642" y="286158"/>
                  </a:lnTo>
                  <a:lnTo>
                    <a:pt x="3006841" y="269851"/>
                  </a:lnTo>
                  <a:lnTo>
                    <a:pt x="2961672" y="253517"/>
                  </a:lnTo>
                  <a:lnTo>
                    <a:pt x="2915173" y="237213"/>
                  </a:lnTo>
                  <a:lnTo>
                    <a:pt x="2867378" y="220996"/>
                  </a:lnTo>
                  <a:lnTo>
                    <a:pt x="2818326" y="204919"/>
                  </a:lnTo>
                  <a:lnTo>
                    <a:pt x="2768054" y="189041"/>
                  </a:lnTo>
                  <a:lnTo>
                    <a:pt x="2716598" y="173415"/>
                  </a:lnTo>
                  <a:lnTo>
                    <a:pt x="2663994" y="158099"/>
                  </a:lnTo>
                  <a:lnTo>
                    <a:pt x="2610281" y="143148"/>
                  </a:lnTo>
                  <a:lnTo>
                    <a:pt x="2555494" y="128619"/>
                  </a:lnTo>
                  <a:lnTo>
                    <a:pt x="2499671" y="114565"/>
                  </a:lnTo>
                  <a:lnTo>
                    <a:pt x="2442849" y="101045"/>
                  </a:lnTo>
                  <a:lnTo>
                    <a:pt x="2385064" y="88113"/>
                  </a:lnTo>
                  <a:lnTo>
                    <a:pt x="2326353" y="75826"/>
                  </a:lnTo>
                  <a:lnTo>
                    <a:pt x="2266753" y="64239"/>
                  </a:lnTo>
                  <a:lnTo>
                    <a:pt x="2206302" y="53409"/>
                  </a:lnTo>
                  <a:lnTo>
                    <a:pt x="2145035" y="43390"/>
                  </a:lnTo>
                  <a:lnTo>
                    <a:pt x="2082990" y="34239"/>
                  </a:lnTo>
                  <a:lnTo>
                    <a:pt x="2013524" y="25202"/>
                  </a:lnTo>
                  <a:lnTo>
                    <a:pt x="1946076" y="17682"/>
                  </a:lnTo>
                  <a:lnTo>
                    <a:pt x="1880614" y="11599"/>
                  </a:lnTo>
                  <a:lnTo>
                    <a:pt x="1817107" y="6875"/>
                  </a:lnTo>
                  <a:lnTo>
                    <a:pt x="1755524" y="3432"/>
                  </a:lnTo>
                  <a:lnTo>
                    <a:pt x="1695832" y="1190"/>
                  </a:lnTo>
                  <a:lnTo>
                    <a:pt x="1638001" y="73"/>
                  </a:lnTo>
                  <a:lnTo>
                    <a:pt x="1581999" y="0"/>
                  </a:lnTo>
                  <a:lnTo>
                    <a:pt x="1527794" y="892"/>
                  </a:lnTo>
                  <a:lnTo>
                    <a:pt x="1475357" y="2673"/>
                  </a:lnTo>
                  <a:lnTo>
                    <a:pt x="1424653" y="5262"/>
                  </a:lnTo>
                  <a:lnTo>
                    <a:pt x="1375654" y="8582"/>
                  </a:lnTo>
                  <a:lnTo>
                    <a:pt x="1328326" y="12554"/>
                  </a:lnTo>
                  <a:lnTo>
                    <a:pt x="1282640" y="17098"/>
                  </a:lnTo>
                  <a:lnTo>
                    <a:pt x="1238562" y="22137"/>
                  </a:lnTo>
                  <a:lnTo>
                    <a:pt x="1196062" y="27592"/>
                  </a:lnTo>
                  <a:lnTo>
                    <a:pt x="1155109" y="33384"/>
                  </a:lnTo>
                  <a:lnTo>
                    <a:pt x="1115671" y="39434"/>
                  </a:lnTo>
                  <a:lnTo>
                    <a:pt x="1077716" y="45665"/>
                  </a:lnTo>
                  <a:lnTo>
                    <a:pt x="1006131" y="58352"/>
                  </a:lnTo>
                  <a:lnTo>
                    <a:pt x="940104" y="70815"/>
                  </a:lnTo>
                  <a:lnTo>
                    <a:pt x="873295" y="84387"/>
                  </a:lnTo>
                  <a:lnTo>
                    <a:pt x="808758" y="98992"/>
                  </a:lnTo>
                  <a:lnTo>
                    <a:pt x="746464" y="114555"/>
                  </a:lnTo>
                  <a:lnTo>
                    <a:pt x="686381" y="130999"/>
                  </a:lnTo>
                  <a:lnTo>
                    <a:pt x="628476" y="148249"/>
                  </a:lnTo>
                  <a:lnTo>
                    <a:pt x="572720" y="166230"/>
                  </a:lnTo>
                  <a:lnTo>
                    <a:pt x="519079" y="184865"/>
                  </a:lnTo>
                  <a:lnTo>
                    <a:pt x="467523" y="204080"/>
                  </a:lnTo>
                  <a:lnTo>
                    <a:pt x="418020" y="223798"/>
                  </a:lnTo>
                  <a:lnTo>
                    <a:pt x="370539" y="243943"/>
                  </a:lnTo>
                  <a:lnTo>
                    <a:pt x="325049" y="264441"/>
                  </a:lnTo>
                  <a:lnTo>
                    <a:pt x="281517" y="285216"/>
                  </a:lnTo>
                  <a:lnTo>
                    <a:pt x="239912" y="306191"/>
                  </a:lnTo>
                  <a:lnTo>
                    <a:pt x="200203" y="327291"/>
                  </a:lnTo>
                  <a:lnTo>
                    <a:pt x="162359" y="348441"/>
                  </a:lnTo>
                  <a:lnTo>
                    <a:pt x="126347" y="369565"/>
                  </a:lnTo>
                  <a:lnTo>
                    <a:pt x="92137" y="390587"/>
                  </a:lnTo>
                  <a:lnTo>
                    <a:pt x="59697" y="411431"/>
                  </a:lnTo>
                  <a:lnTo>
                    <a:pt x="28995" y="432023"/>
                  </a:lnTo>
                  <a:lnTo>
                    <a:pt x="0" y="452285"/>
                  </a:lnTo>
                </a:path>
              </a:pathLst>
            </a:custGeom>
            <a:ln w="19050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1670" y="4154919"/>
              <a:ext cx="1644015" cy="16043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8097" y="4081144"/>
              <a:ext cx="1604302" cy="160432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4336" y="323327"/>
            <a:ext cx="6867363" cy="881203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7145" marR="5080">
              <a:lnSpc>
                <a:spcPts val="2100"/>
              </a:lnSpc>
              <a:spcBef>
                <a:spcPts val="520"/>
              </a:spcBef>
            </a:pPr>
            <a:r>
              <a:rPr dirty="0">
                <a:latin typeface="Days" panose="02000505050000020004" pitchFamily="2" charset="0"/>
              </a:rPr>
              <a:t>Участие в реализации </a:t>
            </a:r>
            <a:r>
              <a:rPr dirty="0" err="1">
                <a:latin typeface="Days" panose="02000505050000020004" pitchFamily="2" charset="0"/>
              </a:rPr>
              <a:t>программы</a:t>
            </a:r>
            <a:r>
              <a:rPr dirty="0">
                <a:latin typeface="Days" panose="02000505050000020004" pitchFamily="2" charset="0"/>
              </a:rPr>
              <a:t> </a:t>
            </a:r>
            <a:r>
              <a:rPr dirty="0" err="1">
                <a:latin typeface="Days" panose="02000505050000020004" pitchFamily="2" charset="0"/>
              </a:rPr>
              <a:t>разв</a:t>
            </a:r>
            <a:r>
              <a:rPr lang="ru-RU" dirty="0" err="1">
                <a:latin typeface="Days" panose="02000505050000020004" pitchFamily="2" charset="0"/>
              </a:rPr>
              <a:t>ития</a:t>
            </a:r>
            <a:r>
              <a:rPr dirty="0">
                <a:latin typeface="Days" panose="02000505050000020004" pitchFamily="2" charset="0"/>
              </a:rPr>
              <a:t>  социальной активности обучающихся  начальных классов «Орлята России»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389568" y="-28575"/>
            <a:ext cx="10337725" cy="2474645"/>
            <a:chOff x="389568" y="-28575"/>
            <a:chExt cx="10337725" cy="2474645"/>
          </a:xfrm>
        </p:grpSpPr>
        <p:pic>
          <p:nvPicPr>
            <p:cNvPr id="14" name="object 14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2667" y="-28575"/>
              <a:ext cx="4194626" cy="14524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1718" y="12"/>
              <a:ext cx="3984073" cy="13097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323" y="772579"/>
              <a:ext cx="183032" cy="1830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5947" y="-27567"/>
              <a:ext cx="3839235" cy="11697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89568" y="1483327"/>
              <a:ext cx="7075170" cy="932180"/>
            </a:xfrm>
            <a:custGeom>
              <a:avLst/>
              <a:gdLst/>
              <a:ahLst/>
              <a:cxnLst/>
              <a:rect l="l" t="t" r="r" b="b"/>
              <a:pathLst>
                <a:path w="7075170" h="932180">
                  <a:moveTo>
                    <a:pt x="6922757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779691"/>
                  </a:lnTo>
                  <a:lnTo>
                    <a:pt x="7802" y="827727"/>
                  </a:lnTo>
                  <a:lnTo>
                    <a:pt x="29504" y="869546"/>
                  </a:lnTo>
                  <a:lnTo>
                    <a:pt x="62544" y="902586"/>
                  </a:lnTo>
                  <a:lnTo>
                    <a:pt x="104363" y="924288"/>
                  </a:lnTo>
                  <a:lnTo>
                    <a:pt x="152400" y="932091"/>
                  </a:lnTo>
                  <a:lnTo>
                    <a:pt x="6922757" y="932091"/>
                  </a:lnTo>
                  <a:lnTo>
                    <a:pt x="6970793" y="924288"/>
                  </a:lnTo>
                  <a:lnTo>
                    <a:pt x="7012612" y="902586"/>
                  </a:lnTo>
                  <a:lnTo>
                    <a:pt x="7045652" y="869546"/>
                  </a:lnTo>
                  <a:lnTo>
                    <a:pt x="7067354" y="827727"/>
                  </a:lnTo>
                  <a:lnTo>
                    <a:pt x="7075157" y="779691"/>
                  </a:lnTo>
                  <a:lnTo>
                    <a:pt x="7075157" y="152400"/>
                  </a:lnTo>
                  <a:lnTo>
                    <a:pt x="7067354" y="104363"/>
                  </a:lnTo>
                  <a:lnTo>
                    <a:pt x="7045652" y="62544"/>
                  </a:lnTo>
                  <a:lnTo>
                    <a:pt x="7012612" y="29504"/>
                  </a:lnTo>
                  <a:lnTo>
                    <a:pt x="6970793" y="7802"/>
                  </a:lnTo>
                  <a:lnTo>
                    <a:pt x="6922757" y="0"/>
                  </a:lnTo>
                  <a:close/>
                </a:path>
              </a:pathLst>
            </a:custGeom>
            <a:solidFill>
              <a:srgbClr val="B18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466" y="1536115"/>
              <a:ext cx="7075170" cy="909955"/>
            </a:xfrm>
            <a:custGeom>
              <a:avLst/>
              <a:gdLst/>
              <a:ahLst/>
              <a:cxnLst/>
              <a:rect l="l" t="t" r="r" b="b"/>
              <a:pathLst>
                <a:path w="7075170" h="909955">
                  <a:moveTo>
                    <a:pt x="6922757" y="909345"/>
                  </a:moveTo>
                  <a:lnTo>
                    <a:pt x="152400" y="909345"/>
                  </a:lnTo>
                  <a:lnTo>
                    <a:pt x="104363" y="901542"/>
                  </a:lnTo>
                  <a:lnTo>
                    <a:pt x="62544" y="879840"/>
                  </a:lnTo>
                  <a:lnTo>
                    <a:pt x="29504" y="846800"/>
                  </a:lnTo>
                  <a:lnTo>
                    <a:pt x="7802" y="804981"/>
                  </a:lnTo>
                  <a:lnTo>
                    <a:pt x="0" y="756945"/>
                  </a:lnTo>
                  <a:lnTo>
                    <a:pt x="0" y="152399"/>
                  </a:lnTo>
                  <a:lnTo>
                    <a:pt x="7802" y="104363"/>
                  </a:lnTo>
                  <a:lnTo>
                    <a:pt x="29504" y="62544"/>
                  </a:lnTo>
                  <a:lnTo>
                    <a:pt x="62544" y="29504"/>
                  </a:lnTo>
                  <a:lnTo>
                    <a:pt x="104363" y="7802"/>
                  </a:lnTo>
                  <a:lnTo>
                    <a:pt x="152400" y="0"/>
                  </a:lnTo>
                  <a:lnTo>
                    <a:pt x="6922757" y="0"/>
                  </a:lnTo>
                  <a:lnTo>
                    <a:pt x="6970793" y="7802"/>
                  </a:lnTo>
                  <a:lnTo>
                    <a:pt x="7012612" y="29504"/>
                  </a:lnTo>
                  <a:lnTo>
                    <a:pt x="7045652" y="62544"/>
                  </a:lnTo>
                  <a:lnTo>
                    <a:pt x="7067354" y="104363"/>
                  </a:lnTo>
                  <a:lnTo>
                    <a:pt x="7075157" y="152399"/>
                  </a:lnTo>
                  <a:lnTo>
                    <a:pt x="7075157" y="756945"/>
                  </a:lnTo>
                  <a:lnTo>
                    <a:pt x="7067354" y="804981"/>
                  </a:lnTo>
                  <a:lnTo>
                    <a:pt x="7045652" y="846800"/>
                  </a:lnTo>
                  <a:lnTo>
                    <a:pt x="7012612" y="879840"/>
                  </a:lnTo>
                  <a:lnTo>
                    <a:pt x="6970793" y="901542"/>
                  </a:lnTo>
                  <a:lnTo>
                    <a:pt x="6922757" y="909345"/>
                  </a:lnTo>
                  <a:close/>
                </a:path>
              </a:pathLst>
            </a:custGeom>
            <a:ln w="25399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110284" y="4008991"/>
            <a:ext cx="20720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УЧАСТНИКИ ПРОЕКТА:</a:t>
            </a:r>
            <a:endParaRPr sz="1200">
              <a:latin typeface="Muller Regular" pitchFamily="2" charset="-52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08473" y="4244436"/>
            <a:ext cx="4498975" cy="11131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Младшие школьники (1-4 классы)</a:t>
            </a:r>
            <a:endParaRPr sz="1100" dirty="0">
              <a:latin typeface="Muller Regular" pitchFamily="2" charset="-52"/>
              <a:cs typeface="Tahoma"/>
            </a:endParaRPr>
          </a:p>
          <a:p>
            <a:pPr marL="240665" indent="-228600">
              <a:lnSpc>
                <a:spcPct val="100000"/>
              </a:lnSpc>
              <a:spcBef>
                <a:spcPts val="380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Старшеклассники-наставники (8-11 классы)</a:t>
            </a:r>
            <a:endParaRPr sz="1100" dirty="0">
              <a:latin typeface="Muller Regular" pitchFamily="2" charset="-52"/>
              <a:cs typeface="Tahoma"/>
            </a:endParaRPr>
          </a:p>
          <a:p>
            <a:pPr marL="240665" indent="-228600">
              <a:lnSpc>
                <a:spcPct val="100000"/>
              </a:lnSpc>
              <a:spcBef>
                <a:spcPts val="375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Учителя начальных классов</a:t>
            </a:r>
            <a:endParaRPr sz="1100" dirty="0">
              <a:latin typeface="Muller Regular" pitchFamily="2" charset="-52"/>
              <a:cs typeface="Tahoma"/>
            </a:endParaRPr>
          </a:p>
          <a:p>
            <a:pPr marL="240665" indent="-228600">
              <a:lnSpc>
                <a:spcPct val="100000"/>
              </a:lnSpc>
              <a:spcBef>
                <a:spcPts val="380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Родители учащихся начальных классов</a:t>
            </a:r>
            <a:endParaRPr sz="1100" dirty="0">
              <a:latin typeface="Muller Regular" pitchFamily="2" charset="-52"/>
              <a:cs typeface="Tahoma"/>
            </a:endParaRPr>
          </a:p>
          <a:p>
            <a:pPr marL="240665" indent="-228600">
              <a:lnSpc>
                <a:spcPct val="100000"/>
              </a:lnSpc>
              <a:spcBef>
                <a:spcPts val="380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Вожатые детских загородных и пришкольных лагерей</a:t>
            </a:r>
            <a:endParaRPr sz="1100" dirty="0">
              <a:latin typeface="Muller Regular" pitchFamily="2" charset="-52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90280" y="2719616"/>
            <a:ext cx="2454910" cy="2585085"/>
            <a:chOff x="490280" y="2719616"/>
            <a:chExt cx="2454910" cy="2585085"/>
          </a:xfrm>
        </p:grpSpPr>
        <p:sp>
          <p:nvSpPr>
            <p:cNvPr id="24" name="object 24"/>
            <p:cNvSpPr/>
            <p:nvPr/>
          </p:nvSpPr>
          <p:spPr>
            <a:xfrm>
              <a:off x="490280" y="2719616"/>
              <a:ext cx="2345055" cy="2494280"/>
            </a:xfrm>
            <a:custGeom>
              <a:avLst/>
              <a:gdLst/>
              <a:ahLst/>
              <a:cxnLst/>
              <a:rect l="l" t="t" r="r" b="b"/>
              <a:pathLst>
                <a:path w="2345055" h="2494279">
                  <a:moveTo>
                    <a:pt x="2167648" y="0"/>
                  </a:moveTo>
                  <a:lnTo>
                    <a:pt x="177063" y="0"/>
                  </a:lnTo>
                  <a:lnTo>
                    <a:pt x="130133" y="6353"/>
                  </a:lnTo>
                  <a:lnTo>
                    <a:pt x="87876" y="24264"/>
                  </a:lnTo>
                  <a:lnTo>
                    <a:pt x="52012" y="52014"/>
                  </a:lnTo>
                  <a:lnTo>
                    <a:pt x="24264" y="87880"/>
                  </a:lnTo>
                  <a:lnTo>
                    <a:pt x="6353" y="130141"/>
                  </a:lnTo>
                  <a:lnTo>
                    <a:pt x="0" y="177076"/>
                  </a:lnTo>
                  <a:lnTo>
                    <a:pt x="0" y="2316607"/>
                  </a:lnTo>
                  <a:lnTo>
                    <a:pt x="6353" y="2363536"/>
                  </a:lnTo>
                  <a:lnTo>
                    <a:pt x="24264" y="2405793"/>
                  </a:lnTo>
                  <a:lnTo>
                    <a:pt x="52012" y="2441657"/>
                  </a:lnTo>
                  <a:lnTo>
                    <a:pt x="87876" y="2469405"/>
                  </a:lnTo>
                  <a:lnTo>
                    <a:pt x="130133" y="2487317"/>
                  </a:lnTo>
                  <a:lnTo>
                    <a:pt x="177063" y="2493670"/>
                  </a:lnTo>
                  <a:lnTo>
                    <a:pt x="2167648" y="2493670"/>
                  </a:lnTo>
                  <a:lnTo>
                    <a:pt x="2214578" y="2487317"/>
                  </a:lnTo>
                  <a:lnTo>
                    <a:pt x="2256835" y="2469405"/>
                  </a:lnTo>
                  <a:lnTo>
                    <a:pt x="2292699" y="2441657"/>
                  </a:lnTo>
                  <a:lnTo>
                    <a:pt x="2320447" y="2405793"/>
                  </a:lnTo>
                  <a:lnTo>
                    <a:pt x="2338359" y="2363536"/>
                  </a:lnTo>
                  <a:lnTo>
                    <a:pt x="2344712" y="2316607"/>
                  </a:lnTo>
                  <a:lnTo>
                    <a:pt x="2344712" y="177076"/>
                  </a:lnTo>
                  <a:lnTo>
                    <a:pt x="2338359" y="130141"/>
                  </a:lnTo>
                  <a:lnTo>
                    <a:pt x="2320447" y="87880"/>
                  </a:lnTo>
                  <a:lnTo>
                    <a:pt x="2292699" y="52014"/>
                  </a:lnTo>
                  <a:lnTo>
                    <a:pt x="2256835" y="24264"/>
                  </a:lnTo>
                  <a:lnTo>
                    <a:pt x="2214578" y="6353"/>
                  </a:lnTo>
                  <a:lnTo>
                    <a:pt x="2167648" y="0"/>
                  </a:lnTo>
                  <a:close/>
                </a:path>
              </a:pathLst>
            </a:custGeom>
            <a:solidFill>
              <a:srgbClr val="B18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6927" y="2872799"/>
              <a:ext cx="2355850" cy="2419350"/>
            </a:xfrm>
            <a:custGeom>
              <a:avLst/>
              <a:gdLst/>
              <a:ahLst/>
              <a:cxnLst/>
              <a:rect l="l" t="t" r="r" b="b"/>
              <a:pathLst>
                <a:path w="2355850" h="2419350">
                  <a:moveTo>
                    <a:pt x="2178278" y="2418994"/>
                  </a:moveTo>
                  <a:lnTo>
                    <a:pt x="177063" y="2418994"/>
                  </a:lnTo>
                  <a:lnTo>
                    <a:pt x="130133" y="2412641"/>
                  </a:lnTo>
                  <a:lnTo>
                    <a:pt x="87876" y="2394729"/>
                  </a:lnTo>
                  <a:lnTo>
                    <a:pt x="52012" y="2366981"/>
                  </a:lnTo>
                  <a:lnTo>
                    <a:pt x="24264" y="2331117"/>
                  </a:lnTo>
                  <a:lnTo>
                    <a:pt x="6353" y="2288860"/>
                  </a:lnTo>
                  <a:lnTo>
                    <a:pt x="0" y="2241931"/>
                  </a:lnTo>
                  <a:lnTo>
                    <a:pt x="0" y="177063"/>
                  </a:lnTo>
                  <a:lnTo>
                    <a:pt x="6353" y="130133"/>
                  </a:lnTo>
                  <a:lnTo>
                    <a:pt x="24264" y="87876"/>
                  </a:lnTo>
                  <a:lnTo>
                    <a:pt x="52012" y="52012"/>
                  </a:lnTo>
                  <a:lnTo>
                    <a:pt x="87876" y="24264"/>
                  </a:lnTo>
                  <a:lnTo>
                    <a:pt x="130133" y="6353"/>
                  </a:lnTo>
                  <a:lnTo>
                    <a:pt x="177063" y="0"/>
                  </a:lnTo>
                  <a:lnTo>
                    <a:pt x="2178278" y="0"/>
                  </a:lnTo>
                  <a:lnTo>
                    <a:pt x="2225208" y="6353"/>
                  </a:lnTo>
                  <a:lnTo>
                    <a:pt x="2267465" y="24264"/>
                  </a:lnTo>
                  <a:lnTo>
                    <a:pt x="2303329" y="52012"/>
                  </a:lnTo>
                  <a:lnTo>
                    <a:pt x="2331077" y="87876"/>
                  </a:lnTo>
                  <a:lnTo>
                    <a:pt x="2348988" y="130133"/>
                  </a:lnTo>
                  <a:lnTo>
                    <a:pt x="2355342" y="177063"/>
                  </a:lnTo>
                  <a:lnTo>
                    <a:pt x="2355342" y="2241931"/>
                  </a:lnTo>
                  <a:lnTo>
                    <a:pt x="2348988" y="2288860"/>
                  </a:lnTo>
                  <a:lnTo>
                    <a:pt x="2331077" y="2331117"/>
                  </a:lnTo>
                  <a:lnTo>
                    <a:pt x="2303329" y="2366981"/>
                  </a:lnTo>
                  <a:lnTo>
                    <a:pt x="2267465" y="2394729"/>
                  </a:lnTo>
                  <a:lnTo>
                    <a:pt x="2225208" y="2412641"/>
                  </a:lnTo>
                  <a:lnTo>
                    <a:pt x="2178278" y="2418994"/>
                  </a:lnTo>
                  <a:close/>
                </a:path>
              </a:pathLst>
            </a:custGeom>
            <a:ln w="2540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50046" y="3094068"/>
            <a:ext cx="1822450" cy="170681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00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Треки:</a:t>
            </a:r>
            <a:endParaRPr sz="1200">
              <a:latin typeface="Muller Regular" pitchFamily="2" charset="-52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Орленок-эрудит</a:t>
            </a:r>
            <a:endParaRPr sz="1200">
              <a:latin typeface="Muller Regular" pitchFamily="2" charset="-52"/>
              <a:cs typeface="Tahoma"/>
            </a:endParaRPr>
          </a:p>
          <a:p>
            <a:pPr marL="12700" marR="5080">
              <a:lnSpc>
                <a:spcPct val="118100"/>
              </a:lnSpc>
            </a:pPr>
            <a:r>
              <a:rPr sz="12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Орленок-хранитель  Орленок-мастер  Орленок-лидер  Орленок-спортсмен  Орленок-доброволец  Орленок-эколог</a:t>
            </a:r>
            <a:endParaRPr sz="1200">
              <a:latin typeface="Muller Regular" pitchFamily="2" charset="-52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8627" y="3390556"/>
            <a:ext cx="77470" cy="1353185"/>
          </a:xfrm>
          <a:custGeom>
            <a:avLst/>
            <a:gdLst/>
            <a:ahLst/>
            <a:cxnLst/>
            <a:rect l="l" t="t" r="r" b="b"/>
            <a:pathLst>
              <a:path w="77470" h="1353185">
                <a:moveTo>
                  <a:pt x="75946" y="11087"/>
                </a:moveTo>
                <a:lnTo>
                  <a:pt x="65049" y="0"/>
                </a:lnTo>
                <a:lnTo>
                  <a:pt x="28536" y="30314"/>
                </a:lnTo>
                <a:lnTo>
                  <a:pt x="14973" y="15582"/>
                </a:lnTo>
                <a:lnTo>
                  <a:pt x="0" y="30568"/>
                </a:lnTo>
                <a:lnTo>
                  <a:pt x="28232" y="58801"/>
                </a:lnTo>
                <a:lnTo>
                  <a:pt x="75946" y="11087"/>
                </a:lnTo>
                <a:close/>
              </a:path>
              <a:path w="77470" h="1353185">
                <a:moveTo>
                  <a:pt x="77139" y="1305420"/>
                </a:moveTo>
                <a:lnTo>
                  <a:pt x="66243" y="1294333"/>
                </a:lnTo>
                <a:lnTo>
                  <a:pt x="29730" y="1324648"/>
                </a:lnTo>
                <a:lnTo>
                  <a:pt x="16167" y="1309916"/>
                </a:lnTo>
                <a:lnTo>
                  <a:pt x="1193" y="1324902"/>
                </a:lnTo>
                <a:lnTo>
                  <a:pt x="29425" y="1353134"/>
                </a:lnTo>
                <a:lnTo>
                  <a:pt x="77139" y="1305420"/>
                </a:lnTo>
                <a:close/>
              </a:path>
              <a:path w="77470" h="1353185">
                <a:moveTo>
                  <a:pt x="77139" y="1089698"/>
                </a:moveTo>
                <a:lnTo>
                  <a:pt x="66243" y="1078611"/>
                </a:lnTo>
                <a:lnTo>
                  <a:pt x="29730" y="1108925"/>
                </a:lnTo>
                <a:lnTo>
                  <a:pt x="16167" y="1094193"/>
                </a:lnTo>
                <a:lnTo>
                  <a:pt x="1193" y="1109179"/>
                </a:lnTo>
                <a:lnTo>
                  <a:pt x="29425" y="1137412"/>
                </a:lnTo>
                <a:lnTo>
                  <a:pt x="77139" y="1089698"/>
                </a:lnTo>
                <a:close/>
              </a:path>
              <a:path w="77470" h="1353185">
                <a:moveTo>
                  <a:pt x="77139" y="873975"/>
                </a:moveTo>
                <a:lnTo>
                  <a:pt x="66243" y="862888"/>
                </a:lnTo>
                <a:lnTo>
                  <a:pt x="29730" y="893203"/>
                </a:lnTo>
                <a:lnTo>
                  <a:pt x="16167" y="878471"/>
                </a:lnTo>
                <a:lnTo>
                  <a:pt x="1193" y="893457"/>
                </a:lnTo>
                <a:lnTo>
                  <a:pt x="29425" y="921689"/>
                </a:lnTo>
                <a:lnTo>
                  <a:pt x="77139" y="873975"/>
                </a:lnTo>
                <a:close/>
              </a:path>
              <a:path w="77470" h="1353185">
                <a:moveTo>
                  <a:pt x="77139" y="658253"/>
                </a:moveTo>
                <a:lnTo>
                  <a:pt x="66243" y="647166"/>
                </a:lnTo>
                <a:lnTo>
                  <a:pt x="29730" y="677481"/>
                </a:lnTo>
                <a:lnTo>
                  <a:pt x="16167" y="662749"/>
                </a:lnTo>
                <a:lnTo>
                  <a:pt x="1193" y="677735"/>
                </a:lnTo>
                <a:lnTo>
                  <a:pt x="29425" y="705967"/>
                </a:lnTo>
                <a:lnTo>
                  <a:pt x="77139" y="658253"/>
                </a:lnTo>
                <a:close/>
              </a:path>
              <a:path w="77470" h="1353185">
                <a:moveTo>
                  <a:pt x="77139" y="442531"/>
                </a:moveTo>
                <a:lnTo>
                  <a:pt x="66243" y="431444"/>
                </a:lnTo>
                <a:lnTo>
                  <a:pt x="29730" y="461759"/>
                </a:lnTo>
                <a:lnTo>
                  <a:pt x="16167" y="447027"/>
                </a:lnTo>
                <a:lnTo>
                  <a:pt x="1193" y="462013"/>
                </a:lnTo>
                <a:lnTo>
                  <a:pt x="29425" y="490245"/>
                </a:lnTo>
                <a:lnTo>
                  <a:pt x="77139" y="442531"/>
                </a:lnTo>
                <a:close/>
              </a:path>
              <a:path w="77470" h="1353185">
                <a:moveTo>
                  <a:pt x="77139" y="226809"/>
                </a:moveTo>
                <a:lnTo>
                  <a:pt x="66243" y="215722"/>
                </a:lnTo>
                <a:lnTo>
                  <a:pt x="29730" y="246037"/>
                </a:lnTo>
                <a:lnTo>
                  <a:pt x="16167" y="231305"/>
                </a:lnTo>
                <a:lnTo>
                  <a:pt x="1193" y="246291"/>
                </a:lnTo>
                <a:lnTo>
                  <a:pt x="29425" y="274523"/>
                </a:lnTo>
                <a:lnTo>
                  <a:pt x="77139" y="226809"/>
                </a:lnTo>
                <a:close/>
              </a:path>
            </a:pathLst>
          </a:custGeom>
          <a:solidFill>
            <a:srgbClr val="734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04266" y="5805997"/>
            <a:ext cx="17926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Показатели региона:</a:t>
            </a:r>
            <a:endParaRPr sz="1200" dirty="0">
              <a:latin typeface="Muller Regular" pitchFamily="2" charset="-52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74964" y="6214388"/>
            <a:ext cx="3329304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320"/>
              </a:spcBef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Количество детей - участников федеральных  тематических смен «Содружество Орлят России»</a:t>
            </a:r>
            <a:endParaRPr sz="1100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07312" y="6219825"/>
            <a:ext cx="6699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Контакты</a:t>
            </a:r>
            <a:endParaRPr sz="1100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5491" y="1598459"/>
            <a:ext cx="7120255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324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ПРОГРАММА НАПРАВЛЕНА НА ФОРМИРОВАНИЕ СОЦИАЛЬНО ЗНАЧИМЫХ КАЧЕСТВ  ЛИЧНОСТИ МЛАДШИХ ШКОЛЬНИКОВ, С ОПОРОЙ НА КЛЮЧЕВЫЕ БАЗОВЫЕ ЦЕННОСТИ:  РОДИНА, СЕМЬЯ, ПРИРОДА, ДРУЖБА, ТРУД, МИЛОСЕРДИЕ.</a:t>
            </a:r>
            <a:endParaRPr sz="1000" dirty="0">
              <a:latin typeface="Muller Regular" pitchFamily="2" charset="-52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ПРОГРАММА РЕАЛИЗУЕТСЯ В ТЕЧЕНИЕ УЧЕБНОГО ГОДА</a:t>
            </a:r>
            <a:endParaRPr sz="1000" dirty="0">
              <a:latin typeface="Muller Regular" pitchFamily="2" charset="-52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latin typeface="Muller Regular" pitchFamily="2" charset="-52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Muller Regular" pitchFamily="2" charset="-52"/>
              <a:cs typeface="Tahoma"/>
            </a:endParaRPr>
          </a:p>
          <a:p>
            <a:pPr marL="2566035" marR="5080">
              <a:lnSpc>
                <a:spcPts val="1200"/>
              </a:lnSpc>
            </a:pPr>
            <a:r>
              <a:rPr sz="1200" b="1" dirty="0">
                <a:solidFill>
                  <a:srgbClr val="6B6A74"/>
                </a:solidFill>
                <a:latin typeface="Muller Regular" pitchFamily="2" charset="-52"/>
                <a:cs typeface="Arial"/>
              </a:rPr>
              <a:t>Программа открывает для педагогов и детей новые  возможности. В реализации программы участвует весь класс.</a:t>
            </a:r>
            <a:endParaRPr sz="1200" dirty="0">
              <a:latin typeface="Muller Regular" pitchFamily="2" charset="-52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23364" y="6214367"/>
            <a:ext cx="14560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региональные смены</a:t>
            </a:r>
            <a:endParaRPr sz="1100" dirty="0">
              <a:latin typeface="Muller Regular" pitchFamily="2" charset="-52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«Орлята России»</a:t>
            </a:r>
            <a:endParaRPr sz="1100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99436" y="3153726"/>
            <a:ext cx="4652645" cy="82073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b="1" dirty="0">
                <a:solidFill>
                  <a:srgbClr val="6B6A74"/>
                </a:solidFill>
                <a:latin typeface="Muller Regular" pitchFamily="2" charset="-52"/>
                <a:cs typeface="Arial"/>
              </a:rPr>
              <a:t>В содружестве и сотворчества ребята становятся настоящей  командой, где один за всех и все за одного. Обучающиеся  пробуют себя в разных социальных ролях, открывают в себе  новые способности узнают историю малой и большой Родины.</a:t>
            </a:r>
            <a:endParaRPr sz="1200" dirty="0">
              <a:latin typeface="Muller Regular" pitchFamily="2" charset="-52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cstate="print"/>
          <a:stretch>
            <a:fillRect/>
          </a:stretch>
        </p:blipFill>
        <p:spPr>
          <a:xfrm>
            <a:off x="7932843" y="1398765"/>
            <a:ext cx="2032909" cy="1072075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0204746" y="7170385"/>
            <a:ext cx="326390" cy="28575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595"/>
              </a:spcBef>
            </a:pPr>
            <a:fld id="{81D60167-4931-47E6-BA6A-407CBD079E47}" type="slidenum">
              <a:rPr lang="ru-RU" spc="60" smtClean="0"/>
              <a:t>10</a:t>
            </a:fld>
            <a:endParaRPr spc="60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246171A-04F8-4C0B-B34F-EBFB06470CC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41" y="6181663"/>
            <a:ext cx="1176277" cy="92049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A1087C8-4F7C-4CD8-91D2-A1E6F3A13B32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7" y="6181663"/>
            <a:ext cx="1241230" cy="920496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783361" y="6214367"/>
            <a:ext cx="7893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количество  классов</a:t>
            </a:r>
            <a:endParaRPr sz="1100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9681" y="6214367"/>
            <a:ext cx="7893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количество  школ</a:t>
            </a:r>
            <a:endParaRPr sz="1100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52" name="object 66">
            <a:extLst>
              <a:ext uri="{FF2B5EF4-FFF2-40B4-BE49-F238E27FC236}">
                <a16:creationId xmlns:a16="http://schemas.microsoft.com/office/drawing/2014/main" id="{22E41B5A-B215-4406-9EC8-1E0EE02AC34B}"/>
              </a:ext>
            </a:extLst>
          </p:cNvPr>
          <p:cNvSpPr txBox="1"/>
          <p:nvPr/>
        </p:nvSpPr>
        <p:spPr>
          <a:xfrm>
            <a:off x="10300977" y="7178471"/>
            <a:ext cx="2301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105" dirty="0">
                <a:solidFill>
                  <a:srgbClr val="734B9E"/>
                </a:solidFill>
                <a:latin typeface="Tahoma"/>
                <a:cs typeface="Tahoma"/>
              </a:rPr>
              <a:t>14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281" y="-30328"/>
            <a:ext cx="4202730" cy="145987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6019" y="354247"/>
            <a:ext cx="8032688" cy="881203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520"/>
              </a:spcBef>
            </a:pPr>
            <a:r>
              <a:rPr dirty="0">
                <a:latin typeface="Days" panose="02000505050000020004" pitchFamily="2" charset="0"/>
              </a:rPr>
              <a:t>Участие в реализации </a:t>
            </a:r>
            <a:r>
              <a:rPr dirty="0" err="1">
                <a:latin typeface="Days" panose="02000505050000020004" pitchFamily="2" charset="0"/>
              </a:rPr>
              <a:t>программы</a:t>
            </a:r>
            <a:r>
              <a:rPr dirty="0">
                <a:latin typeface="Days" panose="02000505050000020004" pitchFamily="2" charset="0"/>
              </a:rPr>
              <a:t> </a:t>
            </a:r>
            <a:r>
              <a:rPr dirty="0" err="1">
                <a:latin typeface="Days" panose="02000505050000020004" pitchFamily="2" charset="0"/>
              </a:rPr>
              <a:t>развит</a:t>
            </a:r>
            <a:r>
              <a:rPr lang="ru-RU" dirty="0" err="1">
                <a:latin typeface="Days" panose="02000505050000020004" pitchFamily="2" charset="0"/>
              </a:rPr>
              <a:t>ия</a:t>
            </a:r>
            <a:r>
              <a:rPr dirty="0">
                <a:latin typeface="Days" panose="02000505050000020004" pitchFamily="2" charset="0"/>
              </a:rPr>
              <a:t>  социальной активности обучающихся  начальных классов «Орлята России»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194204" y="-1836"/>
            <a:ext cx="4509563" cy="3330543"/>
            <a:chOff x="6194204" y="-1836"/>
            <a:chExt cx="4509563" cy="3330543"/>
          </a:xfrm>
        </p:grpSpPr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8398" y="15575"/>
              <a:ext cx="3995369" cy="13177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7637" y="1083780"/>
              <a:ext cx="183032" cy="1830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7084" y="-1836"/>
              <a:ext cx="3852557" cy="11772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2228" y="1114425"/>
              <a:ext cx="237827" cy="2393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2867" y="1414767"/>
              <a:ext cx="1961273" cy="19139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7658" y="1366989"/>
              <a:ext cx="1890725" cy="18907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4204" y="1356982"/>
              <a:ext cx="2017641" cy="190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9837" y="2232939"/>
              <a:ext cx="122877" cy="1236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3541" y="1591526"/>
              <a:ext cx="1723847" cy="16822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2995" y="1514170"/>
              <a:ext cx="1682216" cy="16822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414" y="1514178"/>
              <a:ext cx="1744953" cy="1682241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0" y="4273880"/>
            <a:ext cx="6262370" cy="3286125"/>
            <a:chOff x="0" y="4273880"/>
            <a:chExt cx="6262370" cy="3286125"/>
          </a:xfrm>
        </p:grpSpPr>
        <p:sp>
          <p:nvSpPr>
            <p:cNvPr id="18" name="object 18"/>
            <p:cNvSpPr/>
            <p:nvPr/>
          </p:nvSpPr>
          <p:spPr>
            <a:xfrm>
              <a:off x="5811405" y="6690532"/>
              <a:ext cx="450850" cy="149860"/>
            </a:xfrm>
            <a:custGeom>
              <a:avLst/>
              <a:gdLst/>
              <a:ahLst/>
              <a:cxnLst/>
              <a:rect l="l" t="t" r="r" b="b"/>
              <a:pathLst>
                <a:path w="450850" h="149859">
                  <a:moveTo>
                    <a:pt x="450735" y="0"/>
                  </a:moveTo>
                  <a:lnTo>
                    <a:pt x="0" y="62496"/>
                  </a:lnTo>
                  <a:lnTo>
                    <a:pt x="119951" y="149618"/>
                  </a:lnTo>
                  <a:lnTo>
                    <a:pt x="450735" y="0"/>
                  </a:lnTo>
                  <a:close/>
                </a:path>
              </a:pathLst>
            </a:custGeom>
            <a:solidFill>
              <a:srgbClr val="F8A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07718" y="6690531"/>
              <a:ext cx="354965" cy="311785"/>
            </a:xfrm>
            <a:custGeom>
              <a:avLst/>
              <a:gdLst/>
              <a:ahLst/>
              <a:cxnLst/>
              <a:rect l="l" t="t" r="r" b="b"/>
              <a:pathLst>
                <a:path w="354964" h="311784">
                  <a:moveTo>
                    <a:pt x="354418" y="0"/>
                  </a:moveTo>
                  <a:lnTo>
                    <a:pt x="23634" y="149618"/>
                  </a:lnTo>
                  <a:lnTo>
                    <a:pt x="0" y="311696"/>
                  </a:lnTo>
                  <a:lnTo>
                    <a:pt x="354418" y="0"/>
                  </a:lnTo>
                  <a:close/>
                </a:path>
              </a:pathLst>
            </a:custGeom>
            <a:solidFill>
              <a:srgbClr val="F2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07714" y="6690527"/>
              <a:ext cx="354965" cy="311785"/>
            </a:xfrm>
            <a:custGeom>
              <a:avLst/>
              <a:gdLst/>
              <a:ahLst/>
              <a:cxnLst/>
              <a:rect l="l" t="t" r="r" b="b"/>
              <a:pathLst>
                <a:path w="354964" h="311784">
                  <a:moveTo>
                    <a:pt x="354431" y="0"/>
                  </a:moveTo>
                  <a:lnTo>
                    <a:pt x="68821" y="202907"/>
                  </a:lnTo>
                  <a:lnTo>
                    <a:pt x="0" y="311696"/>
                  </a:lnTo>
                  <a:lnTo>
                    <a:pt x="354431" y="0"/>
                  </a:lnTo>
                  <a:close/>
                </a:path>
              </a:pathLst>
            </a:custGeom>
            <a:solidFill>
              <a:srgbClr val="CA7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76543" y="6690532"/>
              <a:ext cx="285750" cy="334645"/>
            </a:xfrm>
            <a:custGeom>
              <a:avLst/>
              <a:gdLst/>
              <a:ahLst/>
              <a:cxnLst/>
              <a:rect l="l" t="t" r="r" b="b"/>
              <a:pathLst>
                <a:path w="285750" h="334645">
                  <a:moveTo>
                    <a:pt x="285597" y="0"/>
                  </a:moveTo>
                  <a:lnTo>
                    <a:pt x="0" y="202895"/>
                  </a:lnTo>
                  <a:lnTo>
                    <a:pt x="88671" y="334403"/>
                  </a:lnTo>
                  <a:lnTo>
                    <a:pt x="285597" y="0"/>
                  </a:lnTo>
                  <a:close/>
                </a:path>
              </a:pathLst>
            </a:custGeom>
            <a:solidFill>
              <a:srgbClr val="F8A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6707" y="5403376"/>
              <a:ext cx="1254125" cy="1254125"/>
            </a:xfrm>
            <a:custGeom>
              <a:avLst/>
              <a:gdLst/>
              <a:ahLst/>
              <a:cxnLst/>
              <a:rect l="l" t="t" r="r" b="b"/>
              <a:pathLst>
                <a:path w="1254125" h="1254125">
                  <a:moveTo>
                    <a:pt x="1167841" y="1254061"/>
                  </a:moveTo>
                  <a:lnTo>
                    <a:pt x="86220" y="1254061"/>
                  </a:lnTo>
                  <a:lnTo>
                    <a:pt x="52742" y="1247258"/>
                  </a:lnTo>
                  <a:lnTo>
                    <a:pt x="25326" y="1228734"/>
                  </a:lnTo>
                  <a:lnTo>
                    <a:pt x="6803" y="1201319"/>
                  </a:lnTo>
                  <a:lnTo>
                    <a:pt x="0" y="1167841"/>
                  </a:lnTo>
                  <a:lnTo>
                    <a:pt x="0" y="86220"/>
                  </a:lnTo>
                  <a:lnTo>
                    <a:pt x="6803" y="52742"/>
                  </a:lnTo>
                  <a:lnTo>
                    <a:pt x="25326" y="25326"/>
                  </a:lnTo>
                  <a:lnTo>
                    <a:pt x="52742" y="6803"/>
                  </a:lnTo>
                  <a:lnTo>
                    <a:pt x="86220" y="0"/>
                  </a:lnTo>
                  <a:lnTo>
                    <a:pt x="1167841" y="0"/>
                  </a:lnTo>
                  <a:lnTo>
                    <a:pt x="1201319" y="6803"/>
                  </a:lnTo>
                  <a:lnTo>
                    <a:pt x="1228734" y="25326"/>
                  </a:lnTo>
                  <a:lnTo>
                    <a:pt x="1247258" y="52742"/>
                  </a:lnTo>
                  <a:lnTo>
                    <a:pt x="1254061" y="86220"/>
                  </a:lnTo>
                  <a:lnTo>
                    <a:pt x="1254061" y="1167841"/>
                  </a:lnTo>
                  <a:lnTo>
                    <a:pt x="1247258" y="1201319"/>
                  </a:lnTo>
                  <a:lnTo>
                    <a:pt x="1228734" y="1228734"/>
                  </a:lnTo>
                  <a:lnTo>
                    <a:pt x="1201319" y="1247258"/>
                  </a:lnTo>
                  <a:lnTo>
                    <a:pt x="1167841" y="1254061"/>
                  </a:lnTo>
                  <a:close/>
                </a:path>
              </a:pathLst>
            </a:custGeom>
            <a:ln w="2540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600901"/>
              <a:ext cx="2777210" cy="9591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7341" y="4273880"/>
              <a:ext cx="1341882" cy="37746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8339167" y="5934243"/>
            <a:ext cx="1279525" cy="1279525"/>
            <a:chOff x="8339167" y="5934243"/>
            <a:chExt cx="1279525" cy="1279525"/>
          </a:xfrm>
        </p:grpSpPr>
        <p:sp>
          <p:nvSpPr>
            <p:cNvPr id="26" name="object 26"/>
            <p:cNvSpPr/>
            <p:nvPr/>
          </p:nvSpPr>
          <p:spPr>
            <a:xfrm>
              <a:off x="8351867" y="5946943"/>
              <a:ext cx="1254125" cy="1254125"/>
            </a:xfrm>
            <a:custGeom>
              <a:avLst/>
              <a:gdLst/>
              <a:ahLst/>
              <a:cxnLst/>
              <a:rect l="l" t="t" r="r" b="b"/>
              <a:pathLst>
                <a:path w="1254125" h="1254125">
                  <a:moveTo>
                    <a:pt x="1167841" y="1254061"/>
                  </a:moveTo>
                  <a:lnTo>
                    <a:pt x="86220" y="1254061"/>
                  </a:lnTo>
                  <a:lnTo>
                    <a:pt x="52742" y="1247258"/>
                  </a:lnTo>
                  <a:lnTo>
                    <a:pt x="25326" y="1228734"/>
                  </a:lnTo>
                  <a:lnTo>
                    <a:pt x="6803" y="1201319"/>
                  </a:lnTo>
                  <a:lnTo>
                    <a:pt x="0" y="1167841"/>
                  </a:lnTo>
                  <a:lnTo>
                    <a:pt x="0" y="86220"/>
                  </a:lnTo>
                  <a:lnTo>
                    <a:pt x="6803" y="52742"/>
                  </a:lnTo>
                  <a:lnTo>
                    <a:pt x="25326" y="25326"/>
                  </a:lnTo>
                  <a:lnTo>
                    <a:pt x="52742" y="6803"/>
                  </a:lnTo>
                  <a:lnTo>
                    <a:pt x="86220" y="0"/>
                  </a:lnTo>
                  <a:lnTo>
                    <a:pt x="1167841" y="0"/>
                  </a:lnTo>
                  <a:lnTo>
                    <a:pt x="1201319" y="6803"/>
                  </a:lnTo>
                  <a:lnTo>
                    <a:pt x="1228734" y="25326"/>
                  </a:lnTo>
                  <a:lnTo>
                    <a:pt x="1247258" y="52742"/>
                  </a:lnTo>
                  <a:lnTo>
                    <a:pt x="1254061" y="86220"/>
                  </a:lnTo>
                  <a:lnTo>
                    <a:pt x="1254061" y="1167841"/>
                  </a:lnTo>
                  <a:lnTo>
                    <a:pt x="1247258" y="1201319"/>
                  </a:lnTo>
                  <a:lnTo>
                    <a:pt x="1228734" y="1228734"/>
                  </a:lnTo>
                  <a:lnTo>
                    <a:pt x="1201319" y="1247258"/>
                  </a:lnTo>
                  <a:lnTo>
                    <a:pt x="1167841" y="1254061"/>
                  </a:lnTo>
                  <a:close/>
                </a:path>
              </a:pathLst>
            </a:custGeom>
            <a:ln w="2540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0349" y="6044646"/>
              <a:ext cx="1071860" cy="107185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06352" y="4515944"/>
            <a:ext cx="143002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25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РЕГИСТРАЦИЯ  </a:t>
            </a:r>
            <a:endParaRPr lang="ru-RU" sz="1100" dirty="0">
              <a:solidFill>
                <a:srgbClr val="734B9E"/>
              </a:solidFill>
              <a:latin typeface="Muller Regular" pitchFamily="2" charset="-52"/>
              <a:cs typeface="Tahoma"/>
            </a:endParaRPr>
          </a:p>
          <a:p>
            <a:pPr marL="12700" marR="5080" indent="9525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В ПРОГРАММЕ,  МЕТОДИЧЕСКИЕ  РЕКОМЕНДАЦИИ</a:t>
            </a:r>
            <a:endParaRPr sz="1100" dirty="0">
              <a:latin typeface="Muller Regular" pitchFamily="2" charset="-52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47382" y="5659617"/>
            <a:ext cx="1123950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СООБЩЕСТВО ВК</a:t>
            </a:r>
            <a:endParaRPr sz="800" dirty="0">
              <a:latin typeface="Muller Regular" pitchFamily="2" charset="-52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88199" y="5659617"/>
            <a:ext cx="1181735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ТЕЛЕГРАМ-КАНАЛ</a:t>
            </a:r>
            <a:endParaRPr sz="800">
              <a:latin typeface="Muller Regular" pitchFamily="2" charset="-52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07541" y="3568109"/>
            <a:ext cx="4363720" cy="1815464"/>
          </a:xfrm>
          <a:custGeom>
            <a:avLst/>
            <a:gdLst/>
            <a:ahLst/>
            <a:cxnLst/>
            <a:rect l="l" t="t" r="r" b="b"/>
            <a:pathLst>
              <a:path w="4363720" h="1815464">
                <a:moveTo>
                  <a:pt x="4270184" y="0"/>
                </a:moveTo>
                <a:lnTo>
                  <a:pt x="93459" y="0"/>
                </a:lnTo>
                <a:lnTo>
                  <a:pt x="57173" y="7373"/>
                </a:lnTo>
                <a:lnTo>
                  <a:pt x="27455" y="27451"/>
                </a:lnTo>
                <a:lnTo>
                  <a:pt x="7375" y="57167"/>
                </a:lnTo>
                <a:lnTo>
                  <a:pt x="0" y="93459"/>
                </a:lnTo>
                <a:lnTo>
                  <a:pt x="0" y="1721840"/>
                </a:lnTo>
                <a:lnTo>
                  <a:pt x="7375" y="1758126"/>
                </a:lnTo>
                <a:lnTo>
                  <a:pt x="27455" y="1787844"/>
                </a:lnTo>
                <a:lnTo>
                  <a:pt x="57173" y="1807924"/>
                </a:lnTo>
                <a:lnTo>
                  <a:pt x="93459" y="1815299"/>
                </a:lnTo>
                <a:lnTo>
                  <a:pt x="4270184" y="1815299"/>
                </a:lnTo>
                <a:lnTo>
                  <a:pt x="4306470" y="1807924"/>
                </a:lnTo>
                <a:lnTo>
                  <a:pt x="4336187" y="1787844"/>
                </a:lnTo>
                <a:lnTo>
                  <a:pt x="4356268" y="1758126"/>
                </a:lnTo>
                <a:lnTo>
                  <a:pt x="4363643" y="1721840"/>
                </a:lnTo>
                <a:lnTo>
                  <a:pt x="4363643" y="93459"/>
                </a:lnTo>
                <a:lnTo>
                  <a:pt x="4356268" y="57167"/>
                </a:lnTo>
                <a:lnTo>
                  <a:pt x="4336187" y="27451"/>
                </a:lnTo>
                <a:lnTo>
                  <a:pt x="4306470" y="7373"/>
                </a:lnTo>
                <a:lnTo>
                  <a:pt x="4270184" y="0"/>
                </a:lnTo>
                <a:close/>
              </a:path>
            </a:pathLst>
          </a:custGeom>
          <a:solidFill>
            <a:srgbClr val="B18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03603" y="3911719"/>
            <a:ext cx="411924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Всероссийский детский центр «Орлёнок»</a:t>
            </a:r>
            <a:endParaRPr sz="1100" dirty="0">
              <a:latin typeface="Muller Regular" pitchFamily="2" charset="-52"/>
              <a:cs typeface="Lucida Sans Unicode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Всероссийский детский центр «Океан»</a:t>
            </a:r>
            <a:endParaRPr sz="1100" dirty="0">
              <a:latin typeface="Muller Regular" pitchFamily="2" charset="-52"/>
              <a:cs typeface="Lucida Sans Unicode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Клуб выпускников конкурса «Лидеры России» «Эльбрус»</a:t>
            </a:r>
            <a:endParaRPr sz="1100" dirty="0">
              <a:latin typeface="Muller Regular" pitchFamily="2" charset="-52"/>
              <a:cs typeface="Lucida Sans Unicode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Интеллектуальная игра «Что? Где? Когда?»</a:t>
            </a:r>
            <a:endParaRPr sz="1100" dirty="0">
              <a:latin typeface="Muller Regular" pitchFamily="2" charset="-52"/>
              <a:cs typeface="Lucida Sans Unicode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Дом Деда Мороза в Великом Устюге</a:t>
            </a:r>
            <a:endParaRPr sz="1100" dirty="0">
              <a:latin typeface="Muller Regular" pitchFamily="2" charset="-52"/>
              <a:cs typeface="Lucida Sans Unicode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Проект #ЖИТЬ</a:t>
            </a:r>
            <a:endParaRPr sz="1100" dirty="0">
              <a:latin typeface="Muller Regular" pitchFamily="2" charset="-52"/>
              <a:cs typeface="Lucida Sans Unicode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Волонтеры Победы</a:t>
            </a:r>
            <a:endParaRPr sz="1100" dirty="0">
              <a:latin typeface="Muller Regular" pitchFamily="2" charset="-52"/>
              <a:cs typeface="Lucida Sans Unicode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Волонтеры-экологи «Делай»</a:t>
            </a:r>
            <a:endParaRPr sz="1100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03614" y="3678692"/>
            <a:ext cx="91249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Партнёры:</a:t>
            </a:r>
            <a:endParaRPr sz="1200" dirty="0">
              <a:latin typeface="Muller Regular" pitchFamily="2" charset="-52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73550" y="3637267"/>
            <a:ext cx="4363720" cy="1815464"/>
          </a:xfrm>
          <a:custGeom>
            <a:avLst/>
            <a:gdLst/>
            <a:ahLst/>
            <a:cxnLst/>
            <a:rect l="l" t="t" r="r" b="b"/>
            <a:pathLst>
              <a:path w="4363720" h="1815464">
                <a:moveTo>
                  <a:pt x="4270184" y="1815299"/>
                </a:moveTo>
                <a:lnTo>
                  <a:pt x="93459" y="1815299"/>
                </a:lnTo>
                <a:lnTo>
                  <a:pt x="57173" y="1807924"/>
                </a:lnTo>
                <a:lnTo>
                  <a:pt x="27455" y="1787844"/>
                </a:lnTo>
                <a:lnTo>
                  <a:pt x="7375" y="1758126"/>
                </a:lnTo>
                <a:lnTo>
                  <a:pt x="0" y="1721840"/>
                </a:lnTo>
                <a:lnTo>
                  <a:pt x="0" y="93459"/>
                </a:lnTo>
                <a:lnTo>
                  <a:pt x="7375" y="57167"/>
                </a:lnTo>
                <a:lnTo>
                  <a:pt x="27455" y="27451"/>
                </a:lnTo>
                <a:lnTo>
                  <a:pt x="57173" y="7373"/>
                </a:lnTo>
                <a:lnTo>
                  <a:pt x="93459" y="0"/>
                </a:lnTo>
                <a:lnTo>
                  <a:pt x="4270184" y="0"/>
                </a:lnTo>
                <a:lnTo>
                  <a:pt x="4306470" y="7373"/>
                </a:lnTo>
                <a:lnTo>
                  <a:pt x="4336187" y="27451"/>
                </a:lnTo>
                <a:lnTo>
                  <a:pt x="4356268" y="57167"/>
                </a:lnTo>
                <a:lnTo>
                  <a:pt x="4363643" y="93459"/>
                </a:lnTo>
                <a:lnTo>
                  <a:pt x="4363643" y="1721840"/>
                </a:lnTo>
                <a:lnTo>
                  <a:pt x="4356268" y="1758126"/>
                </a:lnTo>
                <a:lnTo>
                  <a:pt x="4336187" y="1787844"/>
                </a:lnTo>
                <a:lnTo>
                  <a:pt x="4306470" y="1807924"/>
                </a:lnTo>
                <a:lnTo>
                  <a:pt x="4270184" y="1815299"/>
                </a:lnTo>
                <a:close/>
              </a:path>
            </a:pathLst>
          </a:custGeom>
          <a:ln w="25400">
            <a:solidFill>
              <a:srgbClr val="734B9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10971" y="1529890"/>
            <a:ext cx="2472690" cy="460375"/>
          </a:xfrm>
          <a:custGeom>
            <a:avLst/>
            <a:gdLst/>
            <a:ahLst/>
            <a:cxnLst/>
            <a:rect l="l" t="t" r="r" b="b"/>
            <a:pathLst>
              <a:path w="2472690" h="460375">
                <a:moveTo>
                  <a:pt x="2398966" y="0"/>
                </a:moveTo>
                <a:lnTo>
                  <a:pt x="73342" y="0"/>
                </a:lnTo>
                <a:lnTo>
                  <a:pt x="44866" y="5787"/>
                </a:lnTo>
                <a:lnTo>
                  <a:pt x="21545" y="21545"/>
                </a:lnTo>
                <a:lnTo>
                  <a:pt x="5787" y="44866"/>
                </a:lnTo>
                <a:lnTo>
                  <a:pt x="0" y="73342"/>
                </a:lnTo>
                <a:lnTo>
                  <a:pt x="0" y="386816"/>
                </a:lnTo>
                <a:lnTo>
                  <a:pt x="5787" y="415292"/>
                </a:lnTo>
                <a:lnTo>
                  <a:pt x="21545" y="438613"/>
                </a:lnTo>
                <a:lnTo>
                  <a:pt x="44866" y="454371"/>
                </a:lnTo>
                <a:lnTo>
                  <a:pt x="73342" y="460159"/>
                </a:lnTo>
                <a:lnTo>
                  <a:pt x="2398966" y="460159"/>
                </a:lnTo>
                <a:lnTo>
                  <a:pt x="2427442" y="454371"/>
                </a:lnTo>
                <a:lnTo>
                  <a:pt x="2450763" y="438613"/>
                </a:lnTo>
                <a:lnTo>
                  <a:pt x="2466521" y="415292"/>
                </a:lnTo>
                <a:lnTo>
                  <a:pt x="2472309" y="386816"/>
                </a:lnTo>
                <a:lnTo>
                  <a:pt x="2472309" y="73342"/>
                </a:lnTo>
                <a:lnTo>
                  <a:pt x="2466521" y="44866"/>
                </a:lnTo>
                <a:lnTo>
                  <a:pt x="2450763" y="21545"/>
                </a:lnTo>
                <a:lnTo>
                  <a:pt x="2427442" y="5787"/>
                </a:lnTo>
                <a:lnTo>
                  <a:pt x="2398966" y="0"/>
                </a:lnTo>
                <a:close/>
              </a:path>
            </a:pathLst>
          </a:custGeom>
          <a:solidFill>
            <a:srgbClr val="B18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58762" y="2077700"/>
            <a:ext cx="2170430" cy="73609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89 </a:t>
            </a: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регионов-участников</a:t>
            </a:r>
            <a:endParaRPr sz="1100" dirty="0">
              <a:latin typeface="Muller Regular" pitchFamily="2" charset="-52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62 036 </a:t>
            </a: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классов-участников</a:t>
            </a:r>
            <a:endParaRPr sz="1100" dirty="0">
              <a:latin typeface="Muller Regular" pitchFamily="2" charset="-52"/>
              <a:cs typeface="Lucida Sans Unicode"/>
            </a:endParaRPr>
          </a:p>
          <a:p>
            <a:pPr marL="146050" indent="-133985">
              <a:lnSpc>
                <a:spcPct val="100000"/>
              </a:lnSpc>
              <a:spcBef>
                <a:spcPts val="200"/>
              </a:spcBef>
              <a:buChar char="&gt;"/>
              <a:tabLst>
                <a:tab pos="146685" algn="l"/>
              </a:tabLst>
            </a:pPr>
            <a:r>
              <a:rPr sz="14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1 500 000 </a:t>
            </a: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обучающихся</a:t>
            </a:r>
            <a:endParaRPr sz="1100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8705" y="2811778"/>
            <a:ext cx="15735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Подготовка педагогов:</a:t>
            </a:r>
            <a:endParaRPr sz="1100">
              <a:latin typeface="Muller Regular" pitchFamily="2" charset="-52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8762" y="2938755"/>
            <a:ext cx="17164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1 200 </a:t>
            </a: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участников КПК</a:t>
            </a:r>
            <a:endParaRPr sz="1100">
              <a:latin typeface="Muller Regular" pitchFamily="2" charset="-52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70126" y="2261850"/>
            <a:ext cx="2244090" cy="73609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89 </a:t>
            </a: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регионов-участников</a:t>
            </a:r>
            <a:endParaRPr sz="1100">
              <a:latin typeface="Muller Regular" pitchFamily="2" charset="-52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120 000 </a:t>
            </a: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классов-участников</a:t>
            </a:r>
            <a:endParaRPr sz="1100">
              <a:latin typeface="Muller Regular" pitchFamily="2" charset="-52"/>
              <a:cs typeface="Lucida Sans Unicode"/>
            </a:endParaRPr>
          </a:p>
          <a:p>
            <a:pPr marL="146050" indent="-133985">
              <a:lnSpc>
                <a:spcPct val="100000"/>
              </a:lnSpc>
              <a:spcBef>
                <a:spcPts val="200"/>
              </a:spcBef>
              <a:buChar char="&gt;"/>
              <a:tabLst>
                <a:tab pos="146685" algn="l"/>
              </a:tabLst>
            </a:pPr>
            <a:r>
              <a:rPr sz="14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3 000 000 </a:t>
            </a: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обучающихся</a:t>
            </a:r>
            <a:endParaRPr sz="1100">
              <a:latin typeface="Muller Regular" pitchFamily="2" charset="-52"/>
              <a:cs typeface="Lucida Sans Unicode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258" y="5934243"/>
            <a:ext cx="1279461" cy="1279461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3240382" y="1563366"/>
            <a:ext cx="2472690" cy="1835150"/>
          </a:xfrm>
          <a:custGeom>
            <a:avLst/>
            <a:gdLst/>
            <a:ahLst/>
            <a:cxnLst/>
            <a:rect l="l" t="t" r="r" b="b"/>
            <a:pathLst>
              <a:path w="2472690" h="1835150">
                <a:moveTo>
                  <a:pt x="2398966" y="1834972"/>
                </a:moveTo>
                <a:lnTo>
                  <a:pt x="73342" y="1834972"/>
                </a:lnTo>
                <a:lnTo>
                  <a:pt x="44866" y="1829184"/>
                </a:lnTo>
                <a:lnTo>
                  <a:pt x="21545" y="1813426"/>
                </a:lnTo>
                <a:lnTo>
                  <a:pt x="5787" y="1790105"/>
                </a:lnTo>
                <a:lnTo>
                  <a:pt x="0" y="1761629"/>
                </a:lnTo>
                <a:lnTo>
                  <a:pt x="0" y="73342"/>
                </a:lnTo>
                <a:lnTo>
                  <a:pt x="5787" y="44866"/>
                </a:lnTo>
                <a:lnTo>
                  <a:pt x="21545" y="21545"/>
                </a:lnTo>
                <a:lnTo>
                  <a:pt x="44866" y="5787"/>
                </a:lnTo>
                <a:lnTo>
                  <a:pt x="73342" y="0"/>
                </a:lnTo>
                <a:lnTo>
                  <a:pt x="2398966" y="0"/>
                </a:lnTo>
                <a:lnTo>
                  <a:pt x="2427442" y="5787"/>
                </a:lnTo>
                <a:lnTo>
                  <a:pt x="2450763" y="21545"/>
                </a:lnTo>
                <a:lnTo>
                  <a:pt x="2466521" y="44866"/>
                </a:lnTo>
                <a:lnTo>
                  <a:pt x="2472309" y="73342"/>
                </a:lnTo>
                <a:lnTo>
                  <a:pt x="2472309" y="1761629"/>
                </a:lnTo>
                <a:lnTo>
                  <a:pt x="2466521" y="1790105"/>
                </a:lnTo>
                <a:lnTo>
                  <a:pt x="2450763" y="1813426"/>
                </a:lnTo>
                <a:lnTo>
                  <a:pt x="2427442" y="1829184"/>
                </a:lnTo>
                <a:lnTo>
                  <a:pt x="2398966" y="1834972"/>
                </a:lnTo>
                <a:close/>
              </a:path>
            </a:pathLst>
          </a:custGeom>
          <a:ln w="25400">
            <a:solidFill>
              <a:srgbClr val="734B9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3125" y="1529890"/>
            <a:ext cx="2472690" cy="460375"/>
          </a:xfrm>
          <a:custGeom>
            <a:avLst/>
            <a:gdLst/>
            <a:ahLst/>
            <a:cxnLst/>
            <a:rect l="l" t="t" r="r" b="b"/>
            <a:pathLst>
              <a:path w="2472690" h="460375">
                <a:moveTo>
                  <a:pt x="2398737" y="0"/>
                </a:moveTo>
                <a:lnTo>
                  <a:pt x="73342" y="0"/>
                </a:lnTo>
                <a:lnTo>
                  <a:pt x="44866" y="5787"/>
                </a:lnTo>
                <a:lnTo>
                  <a:pt x="21545" y="21545"/>
                </a:lnTo>
                <a:lnTo>
                  <a:pt x="5787" y="44866"/>
                </a:lnTo>
                <a:lnTo>
                  <a:pt x="0" y="73342"/>
                </a:lnTo>
                <a:lnTo>
                  <a:pt x="0" y="386816"/>
                </a:lnTo>
                <a:lnTo>
                  <a:pt x="5787" y="415292"/>
                </a:lnTo>
                <a:lnTo>
                  <a:pt x="21545" y="438613"/>
                </a:lnTo>
                <a:lnTo>
                  <a:pt x="44866" y="454371"/>
                </a:lnTo>
                <a:lnTo>
                  <a:pt x="73342" y="460159"/>
                </a:lnTo>
                <a:lnTo>
                  <a:pt x="2398737" y="460159"/>
                </a:lnTo>
                <a:lnTo>
                  <a:pt x="2427214" y="454371"/>
                </a:lnTo>
                <a:lnTo>
                  <a:pt x="2450534" y="438613"/>
                </a:lnTo>
                <a:lnTo>
                  <a:pt x="2466292" y="415292"/>
                </a:lnTo>
                <a:lnTo>
                  <a:pt x="2472080" y="386816"/>
                </a:lnTo>
                <a:lnTo>
                  <a:pt x="2472080" y="73342"/>
                </a:lnTo>
                <a:lnTo>
                  <a:pt x="2466292" y="44866"/>
                </a:lnTo>
                <a:lnTo>
                  <a:pt x="2450534" y="21545"/>
                </a:lnTo>
                <a:lnTo>
                  <a:pt x="2427214" y="5787"/>
                </a:lnTo>
                <a:lnTo>
                  <a:pt x="2398737" y="0"/>
                </a:lnTo>
                <a:close/>
              </a:path>
            </a:pathLst>
          </a:custGeom>
          <a:solidFill>
            <a:srgbClr val="B18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45641" y="1622705"/>
            <a:ext cx="22567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2022– 2023 </a:t>
            </a:r>
            <a:r>
              <a:rPr sz="12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учебный год</a:t>
            </a:r>
            <a:endParaRPr sz="1200" dirty="0">
              <a:latin typeface="Muller Regular" pitchFamily="2" charset="-52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21930" y="1622705"/>
            <a:ext cx="22606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2023– 2024 </a:t>
            </a:r>
            <a:r>
              <a:rPr sz="12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учебный год</a:t>
            </a:r>
            <a:endParaRPr sz="1200" dirty="0">
              <a:latin typeface="Muller Regular" pitchFamily="2" charset="-52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79846" y="1563366"/>
            <a:ext cx="2472690" cy="1835150"/>
          </a:xfrm>
          <a:custGeom>
            <a:avLst/>
            <a:gdLst/>
            <a:ahLst/>
            <a:cxnLst/>
            <a:rect l="l" t="t" r="r" b="b"/>
            <a:pathLst>
              <a:path w="2472690" h="1835150">
                <a:moveTo>
                  <a:pt x="2398737" y="1834972"/>
                </a:moveTo>
                <a:lnTo>
                  <a:pt x="73342" y="1834972"/>
                </a:lnTo>
                <a:lnTo>
                  <a:pt x="44866" y="1829184"/>
                </a:lnTo>
                <a:lnTo>
                  <a:pt x="21545" y="1813426"/>
                </a:lnTo>
                <a:lnTo>
                  <a:pt x="5787" y="1790105"/>
                </a:lnTo>
                <a:lnTo>
                  <a:pt x="0" y="1761629"/>
                </a:lnTo>
                <a:lnTo>
                  <a:pt x="0" y="73342"/>
                </a:lnTo>
                <a:lnTo>
                  <a:pt x="5787" y="44866"/>
                </a:lnTo>
                <a:lnTo>
                  <a:pt x="21545" y="21545"/>
                </a:lnTo>
                <a:lnTo>
                  <a:pt x="44866" y="5787"/>
                </a:lnTo>
                <a:lnTo>
                  <a:pt x="73342" y="0"/>
                </a:lnTo>
                <a:lnTo>
                  <a:pt x="2398737" y="0"/>
                </a:lnTo>
                <a:lnTo>
                  <a:pt x="2427214" y="5787"/>
                </a:lnTo>
                <a:lnTo>
                  <a:pt x="2450534" y="21545"/>
                </a:lnTo>
                <a:lnTo>
                  <a:pt x="2466292" y="44866"/>
                </a:lnTo>
                <a:lnTo>
                  <a:pt x="2472080" y="73342"/>
                </a:lnTo>
                <a:lnTo>
                  <a:pt x="2472080" y="1761629"/>
                </a:lnTo>
                <a:lnTo>
                  <a:pt x="2466292" y="1790105"/>
                </a:lnTo>
                <a:lnTo>
                  <a:pt x="2450534" y="1813426"/>
                </a:lnTo>
                <a:lnTo>
                  <a:pt x="2427214" y="1829184"/>
                </a:lnTo>
                <a:lnTo>
                  <a:pt x="2398737" y="1834972"/>
                </a:lnTo>
                <a:close/>
              </a:path>
            </a:pathLst>
          </a:custGeom>
          <a:ln w="25400">
            <a:solidFill>
              <a:srgbClr val="734B9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621483" y="4755315"/>
            <a:ext cx="2562225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24790" algn="l"/>
              </a:tabLst>
            </a:pPr>
            <a:r>
              <a:rPr sz="1150" u="dash" spc="-5" dirty="0">
                <a:solidFill>
                  <a:srgbClr val="734B9E"/>
                </a:solidFill>
                <a:uFill>
                  <a:solidFill>
                    <a:srgbClr val="734B9E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150" spc="130" dirty="0">
                <a:solidFill>
                  <a:srgbClr val="734B9E"/>
                </a:solidFill>
                <a:latin typeface="Times New Roman"/>
                <a:cs typeface="Times New Roman"/>
              </a:rPr>
              <a:t> </a:t>
            </a:r>
            <a:r>
              <a:rPr sz="1150" spc="135" dirty="0">
                <a:solidFill>
                  <a:srgbClr val="734B9E"/>
                </a:solidFill>
                <a:latin typeface="Tahoma"/>
                <a:cs typeface="Tahoma"/>
              </a:rPr>
              <a:t>Федеральные</a:t>
            </a:r>
            <a:r>
              <a:rPr sz="1150" spc="10" dirty="0">
                <a:solidFill>
                  <a:srgbClr val="734B9E"/>
                </a:solidFill>
                <a:latin typeface="Tahoma"/>
                <a:cs typeface="Tahoma"/>
              </a:rPr>
              <a:t> </a:t>
            </a:r>
            <a:r>
              <a:rPr sz="1150" spc="120" dirty="0">
                <a:solidFill>
                  <a:srgbClr val="734B9E"/>
                </a:solidFill>
                <a:latin typeface="Tahoma"/>
                <a:cs typeface="Tahoma"/>
              </a:rPr>
              <a:t>тематические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87426" y="4844662"/>
            <a:ext cx="2437130" cy="47256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1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смены в ВДЦ</a:t>
            </a:r>
            <a:endParaRPr sz="1150" dirty="0">
              <a:latin typeface="Muller Regular" pitchFamily="2" charset="-52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1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9 окружных слетов педагогов</a:t>
            </a:r>
            <a:endParaRPr sz="1150" dirty="0">
              <a:latin typeface="Muller Regular" pitchFamily="2" charset="-52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87426" y="5218700"/>
            <a:ext cx="2809875" cy="175368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1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начальных классов и наставников</a:t>
            </a:r>
            <a:endParaRPr sz="1150" dirty="0">
              <a:latin typeface="Muller Regular" pitchFamily="2" charset="-52"/>
              <a:cs typeface="Tahoma"/>
            </a:endParaRPr>
          </a:p>
          <a:p>
            <a:pPr marL="12700" marR="470534">
              <a:lnSpc>
                <a:spcPts val="1140"/>
              </a:lnSpc>
              <a:spcBef>
                <a:spcPts val="665"/>
              </a:spcBef>
            </a:pPr>
            <a:r>
              <a:rPr sz="11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Форум педагогов начальных  классов</a:t>
            </a:r>
            <a:endParaRPr sz="1150" dirty="0">
              <a:latin typeface="Muller Regular" pitchFamily="2" charset="-52"/>
              <a:cs typeface="Tahoma"/>
            </a:endParaRPr>
          </a:p>
          <a:p>
            <a:pPr marL="12700" marR="203200">
              <a:lnSpc>
                <a:spcPts val="1140"/>
              </a:lnSpc>
              <a:spcBef>
                <a:spcPts val="665"/>
              </a:spcBef>
            </a:pPr>
            <a:r>
              <a:rPr sz="11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Онлайн-праздник «День знаний  вместе с «Орлятами России»</a:t>
            </a:r>
            <a:endParaRPr sz="1150" dirty="0">
              <a:latin typeface="Muller Regular" pitchFamily="2" charset="-52"/>
              <a:cs typeface="Tahoma"/>
            </a:endParaRPr>
          </a:p>
          <a:p>
            <a:pPr marL="12700">
              <a:lnSpc>
                <a:spcPts val="1260"/>
              </a:lnSpc>
              <a:spcBef>
                <a:spcPts val="425"/>
              </a:spcBef>
            </a:pPr>
            <a:r>
              <a:rPr sz="11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Интеллектуальная игра</a:t>
            </a:r>
            <a:endParaRPr sz="1150" dirty="0">
              <a:latin typeface="Muller Regular" pitchFamily="2" charset="-52"/>
              <a:cs typeface="Tahoma"/>
            </a:endParaRPr>
          </a:p>
          <a:p>
            <a:pPr marL="12700">
              <a:lnSpc>
                <a:spcPts val="1260"/>
              </a:lnSpc>
            </a:pPr>
            <a:r>
              <a:rPr sz="11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«Что? Где? Когда?»</a:t>
            </a:r>
            <a:endParaRPr sz="1150" dirty="0">
              <a:latin typeface="Muller Regular" pitchFamily="2" charset="-52"/>
              <a:cs typeface="Tahoma"/>
            </a:endParaRPr>
          </a:p>
          <a:p>
            <a:pPr marL="12700" marR="387350">
              <a:lnSpc>
                <a:spcPts val="1140"/>
              </a:lnSpc>
              <a:spcBef>
                <a:spcPts val="665"/>
              </a:spcBef>
            </a:pPr>
            <a:r>
              <a:rPr sz="11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Онлайн-праздник «Новый </a:t>
            </a:r>
            <a:r>
              <a:rPr sz="1150" dirty="0" err="1">
                <a:solidFill>
                  <a:srgbClr val="734B9E"/>
                </a:solidFill>
                <a:latin typeface="Muller Regular" pitchFamily="2" charset="-52"/>
                <a:cs typeface="Tahoma"/>
              </a:rPr>
              <a:t>год</a:t>
            </a:r>
            <a:r>
              <a:rPr sz="11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 </a:t>
            </a:r>
            <a:r>
              <a:rPr lang="ru-RU" sz="11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                </a:t>
            </a:r>
            <a:r>
              <a:rPr sz="11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 в кругу друзей»</a:t>
            </a:r>
            <a:endParaRPr sz="1150" dirty="0">
              <a:latin typeface="Muller Regular" pitchFamily="2" charset="-52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621476" y="4362631"/>
            <a:ext cx="1945639" cy="173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96619" algn="l"/>
              </a:tabLst>
            </a:pP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105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В 2023 ГОДУ:</a:t>
            </a:r>
            <a:endParaRPr sz="1050" dirty="0">
              <a:latin typeface="Muller Regular" pitchFamily="2" charset="-52"/>
              <a:cs typeface="Tahom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56970" y="4439019"/>
            <a:ext cx="5133340" cy="3130550"/>
            <a:chOff x="756970" y="4439019"/>
            <a:chExt cx="5133340" cy="3130550"/>
          </a:xfrm>
        </p:grpSpPr>
        <p:sp>
          <p:nvSpPr>
            <p:cNvPr id="51" name="object 51"/>
            <p:cNvSpPr/>
            <p:nvPr/>
          </p:nvSpPr>
          <p:spPr>
            <a:xfrm>
              <a:off x="2634176" y="4445369"/>
              <a:ext cx="772795" cy="2308860"/>
            </a:xfrm>
            <a:custGeom>
              <a:avLst/>
              <a:gdLst/>
              <a:ahLst/>
              <a:cxnLst/>
              <a:rect l="l" t="t" r="r" b="b"/>
              <a:pathLst>
                <a:path w="772795" h="2308859">
                  <a:moveTo>
                    <a:pt x="212547" y="2308745"/>
                  </a:moveTo>
                  <a:lnTo>
                    <a:pt x="0" y="2308745"/>
                  </a:lnTo>
                  <a:lnTo>
                    <a:pt x="0" y="420192"/>
                  </a:lnTo>
                  <a:lnTo>
                    <a:pt x="0" y="0"/>
                  </a:lnTo>
                  <a:lnTo>
                    <a:pt x="772642" y="0"/>
                  </a:lnTo>
                </a:path>
              </a:pathLst>
            </a:custGeom>
            <a:ln w="1270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34183" y="5244978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212547" y="0"/>
                  </a:lnTo>
                </a:path>
              </a:pathLst>
            </a:custGeom>
            <a:ln w="1270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34183" y="5615181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212547" y="0"/>
                  </a:lnTo>
                </a:path>
              </a:pathLst>
            </a:custGeom>
            <a:ln w="1270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34183" y="5994518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212547" y="0"/>
                  </a:lnTo>
                </a:path>
              </a:pathLst>
            </a:custGeom>
            <a:ln w="1270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34183" y="6363659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212547" y="0"/>
                  </a:lnTo>
                </a:path>
              </a:pathLst>
            </a:custGeom>
            <a:ln w="1270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717966" y="7034273"/>
              <a:ext cx="2162810" cy="525780"/>
            </a:xfrm>
            <a:custGeom>
              <a:avLst/>
              <a:gdLst/>
              <a:ahLst/>
              <a:cxnLst/>
              <a:rect l="l" t="t" r="r" b="b"/>
              <a:pathLst>
                <a:path w="2162810" h="525779">
                  <a:moveTo>
                    <a:pt x="2162321" y="0"/>
                  </a:moveTo>
                  <a:lnTo>
                    <a:pt x="2104107" y="35634"/>
                  </a:lnTo>
                  <a:lnTo>
                    <a:pt x="2046844" y="68776"/>
                  </a:lnTo>
                  <a:lnTo>
                    <a:pt x="1990546" y="99510"/>
                  </a:lnTo>
                  <a:lnTo>
                    <a:pt x="1935229" y="127919"/>
                  </a:lnTo>
                  <a:lnTo>
                    <a:pt x="1880909" y="154087"/>
                  </a:lnTo>
                  <a:lnTo>
                    <a:pt x="1827601" y="178098"/>
                  </a:lnTo>
                  <a:lnTo>
                    <a:pt x="1775319" y="200035"/>
                  </a:lnTo>
                  <a:lnTo>
                    <a:pt x="1724080" y="219982"/>
                  </a:lnTo>
                  <a:lnTo>
                    <a:pt x="1673898" y="238024"/>
                  </a:lnTo>
                  <a:lnTo>
                    <a:pt x="1624788" y="254243"/>
                  </a:lnTo>
                  <a:lnTo>
                    <a:pt x="1576767" y="268724"/>
                  </a:lnTo>
                  <a:lnTo>
                    <a:pt x="1529849" y="281550"/>
                  </a:lnTo>
                  <a:lnTo>
                    <a:pt x="1484050" y="292804"/>
                  </a:lnTo>
                  <a:lnTo>
                    <a:pt x="1439384" y="302572"/>
                  </a:lnTo>
                  <a:lnTo>
                    <a:pt x="1395867" y="310936"/>
                  </a:lnTo>
                  <a:lnTo>
                    <a:pt x="1353515" y="317981"/>
                  </a:lnTo>
                  <a:lnTo>
                    <a:pt x="1312342" y="323789"/>
                  </a:lnTo>
                  <a:lnTo>
                    <a:pt x="1272364" y="328445"/>
                  </a:lnTo>
                  <a:lnTo>
                    <a:pt x="1233596" y="332033"/>
                  </a:lnTo>
                  <a:lnTo>
                    <a:pt x="1159752" y="336338"/>
                  </a:lnTo>
                  <a:lnTo>
                    <a:pt x="1124706" y="337223"/>
                  </a:lnTo>
                  <a:lnTo>
                    <a:pt x="1067973" y="337094"/>
                  </a:lnTo>
                  <a:lnTo>
                    <a:pt x="1014216" y="335282"/>
                  </a:lnTo>
                  <a:lnTo>
                    <a:pt x="962949" y="332214"/>
                  </a:lnTo>
                  <a:lnTo>
                    <a:pt x="913686" y="328314"/>
                  </a:lnTo>
                  <a:lnTo>
                    <a:pt x="865940" y="324008"/>
                  </a:lnTo>
                  <a:lnTo>
                    <a:pt x="819226" y="319722"/>
                  </a:lnTo>
                  <a:lnTo>
                    <a:pt x="773057" y="315882"/>
                  </a:lnTo>
                  <a:lnTo>
                    <a:pt x="726948" y="312912"/>
                  </a:lnTo>
                  <a:lnTo>
                    <a:pt x="680411" y="311240"/>
                  </a:lnTo>
                  <a:lnTo>
                    <a:pt x="632962" y="311289"/>
                  </a:lnTo>
                  <a:lnTo>
                    <a:pt x="584114" y="313486"/>
                  </a:lnTo>
                  <a:lnTo>
                    <a:pt x="533380" y="318257"/>
                  </a:lnTo>
                  <a:lnTo>
                    <a:pt x="480276" y="326028"/>
                  </a:lnTo>
                  <a:lnTo>
                    <a:pt x="424314" y="337223"/>
                  </a:lnTo>
                  <a:lnTo>
                    <a:pt x="366543" y="351900"/>
                  </a:lnTo>
                  <a:lnTo>
                    <a:pt x="310781" y="369121"/>
                  </a:lnTo>
                  <a:lnTo>
                    <a:pt x="257023" y="388663"/>
                  </a:lnTo>
                  <a:lnTo>
                    <a:pt x="205259" y="410304"/>
                  </a:lnTo>
                  <a:lnTo>
                    <a:pt x="155482" y="433818"/>
                  </a:lnTo>
                  <a:lnTo>
                    <a:pt x="107685" y="458983"/>
                  </a:lnTo>
                  <a:lnTo>
                    <a:pt x="61859" y="485575"/>
                  </a:lnTo>
                  <a:lnTo>
                    <a:pt x="17998" y="513372"/>
                  </a:lnTo>
                  <a:lnTo>
                    <a:pt x="0" y="525731"/>
                  </a:lnTo>
                </a:path>
              </a:pathLst>
            </a:custGeom>
            <a:ln w="19050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970" y="5383644"/>
              <a:ext cx="1293533" cy="1293532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595200" y="3552299"/>
            <a:ext cx="4875530" cy="650178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Программа рекомендована Минпросвещения России для  организации внеурочной деятельности в рамках реализации  федерального государственного образовательного стандарта  начального общего образования.</a:t>
            </a:r>
            <a:endParaRPr sz="1100" dirty="0">
              <a:latin typeface="Muller Regular" pitchFamily="2" charset="-52"/>
              <a:cs typeface="Tahoma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595"/>
              </a:spcBef>
            </a:pPr>
            <a:fld id="{81D60167-4931-47E6-BA6A-407CBD079E47}" type="slidenum">
              <a:rPr spc="60" dirty="0"/>
              <a:t>11</a:t>
            </a:fld>
            <a:endParaRPr spc="60" dirty="0"/>
          </a:p>
        </p:txBody>
      </p:sp>
      <p:sp>
        <p:nvSpPr>
          <p:cNvPr id="60" name="object 66">
            <a:extLst>
              <a:ext uri="{FF2B5EF4-FFF2-40B4-BE49-F238E27FC236}">
                <a16:creationId xmlns:a16="http://schemas.microsoft.com/office/drawing/2014/main" id="{65D31711-B5EC-4F39-91A6-D3422F2EBB07}"/>
              </a:ext>
            </a:extLst>
          </p:cNvPr>
          <p:cNvSpPr txBox="1"/>
          <p:nvPr/>
        </p:nvSpPr>
        <p:spPr>
          <a:xfrm>
            <a:off x="10300977" y="7178471"/>
            <a:ext cx="3263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105" dirty="0">
                <a:solidFill>
                  <a:srgbClr val="734B9E"/>
                </a:solidFill>
                <a:latin typeface="Tahoma"/>
                <a:cs typeface="Tahoma"/>
              </a:rPr>
              <a:t>15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22380" y="3095271"/>
            <a:ext cx="437515" cy="556895"/>
            <a:chOff x="9922380" y="3095271"/>
            <a:chExt cx="437515" cy="556895"/>
          </a:xfrm>
        </p:grpSpPr>
        <p:sp>
          <p:nvSpPr>
            <p:cNvPr id="3" name="object 3"/>
            <p:cNvSpPr/>
            <p:nvPr/>
          </p:nvSpPr>
          <p:spPr>
            <a:xfrm>
              <a:off x="9922380" y="3095278"/>
              <a:ext cx="158750" cy="556895"/>
            </a:xfrm>
            <a:custGeom>
              <a:avLst/>
              <a:gdLst/>
              <a:ahLst/>
              <a:cxnLst/>
              <a:rect l="l" t="t" r="r" b="b"/>
              <a:pathLst>
                <a:path w="158750" h="556895">
                  <a:moveTo>
                    <a:pt x="142316" y="0"/>
                  </a:moveTo>
                  <a:lnTo>
                    <a:pt x="0" y="556844"/>
                  </a:lnTo>
                  <a:lnTo>
                    <a:pt x="158432" y="455282"/>
                  </a:lnTo>
                  <a:lnTo>
                    <a:pt x="142316" y="0"/>
                  </a:lnTo>
                  <a:close/>
                </a:path>
              </a:pathLst>
            </a:custGeom>
            <a:solidFill>
              <a:srgbClr val="F8A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64690" y="3095271"/>
              <a:ext cx="193675" cy="556260"/>
            </a:xfrm>
            <a:custGeom>
              <a:avLst/>
              <a:gdLst/>
              <a:ahLst/>
              <a:cxnLst/>
              <a:rect l="l" t="t" r="r" b="b"/>
              <a:pathLst>
                <a:path w="193675" h="556260">
                  <a:moveTo>
                    <a:pt x="0" y="0"/>
                  </a:moveTo>
                  <a:lnTo>
                    <a:pt x="16116" y="455282"/>
                  </a:lnTo>
                  <a:lnTo>
                    <a:pt x="193167" y="555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64701" y="3095279"/>
              <a:ext cx="193675" cy="556260"/>
            </a:xfrm>
            <a:custGeom>
              <a:avLst/>
              <a:gdLst/>
              <a:ahLst/>
              <a:cxnLst/>
              <a:rect l="l" t="t" r="r" b="b"/>
              <a:pathLst>
                <a:path w="193675" h="556260">
                  <a:moveTo>
                    <a:pt x="0" y="0"/>
                  </a:moveTo>
                  <a:lnTo>
                    <a:pt x="99567" y="426199"/>
                  </a:lnTo>
                  <a:lnTo>
                    <a:pt x="193154" y="555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7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64696" y="3095278"/>
              <a:ext cx="295275" cy="426720"/>
            </a:xfrm>
            <a:custGeom>
              <a:avLst/>
              <a:gdLst/>
              <a:ahLst/>
              <a:cxnLst/>
              <a:rect l="l" t="t" r="r" b="b"/>
              <a:pathLst>
                <a:path w="295275" h="426720">
                  <a:moveTo>
                    <a:pt x="0" y="0"/>
                  </a:moveTo>
                  <a:lnTo>
                    <a:pt x="99568" y="426199"/>
                  </a:lnTo>
                  <a:lnTo>
                    <a:pt x="294652" y="381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A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129039" y="3811353"/>
            <a:ext cx="1199515" cy="3749040"/>
          </a:xfrm>
          <a:custGeom>
            <a:avLst/>
            <a:gdLst/>
            <a:ahLst/>
            <a:cxnLst/>
            <a:rect l="l" t="t" r="r" b="b"/>
            <a:pathLst>
              <a:path w="1199515" h="3749040">
                <a:moveTo>
                  <a:pt x="133854" y="3748651"/>
                </a:moveTo>
                <a:lnTo>
                  <a:pt x="325389" y="3617750"/>
                </a:lnTo>
                <a:lnTo>
                  <a:pt x="504149" y="3466204"/>
                </a:lnTo>
                <a:lnTo>
                  <a:pt x="623158" y="3299675"/>
                </a:lnTo>
                <a:lnTo>
                  <a:pt x="751132" y="3044761"/>
                </a:lnTo>
                <a:lnTo>
                  <a:pt x="768096" y="3006010"/>
                </a:lnTo>
                <a:lnTo>
                  <a:pt x="782223" y="2966534"/>
                </a:lnTo>
                <a:lnTo>
                  <a:pt x="793606" y="2926458"/>
                </a:lnTo>
                <a:lnTo>
                  <a:pt x="802336" y="2885907"/>
                </a:lnTo>
                <a:lnTo>
                  <a:pt x="808503" y="2845003"/>
                </a:lnTo>
                <a:lnTo>
                  <a:pt x="812201" y="2803871"/>
                </a:lnTo>
                <a:lnTo>
                  <a:pt x="813519" y="2762635"/>
                </a:lnTo>
                <a:lnTo>
                  <a:pt x="812551" y="2721418"/>
                </a:lnTo>
                <a:lnTo>
                  <a:pt x="809386" y="2680346"/>
                </a:lnTo>
                <a:lnTo>
                  <a:pt x="804118" y="2639541"/>
                </a:lnTo>
                <a:lnTo>
                  <a:pt x="796837" y="2599128"/>
                </a:lnTo>
                <a:lnTo>
                  <a:pt x="787634" y="2559231"/>
                </a:lnTo>
                <a:lnTo>
                  <a:pt x="776602" y="2519973"/>
                </a:lnTo>
                <a:lnTo>
                  <a:pt x="763832" y="2481480"/>
                </a:lnTo>
                <a:lnTo>
                  <a:pt x="749415" y="2443873"/>
                </a:lnTo>
                <a:lnTo>
                  <a:pt x="733444" y="2407279"/>
                </a:lnTo>
                <a:lnTo>
                  <a:pt x="716008" y="2371820"/>
                </a:lnTo>
                <a:lnTo>
                  <a:pt x="697200" y="2337621"/>
                </a:lnTo>
                <a:lnTo>
                  <a:pt x="677112" y="2304805"/>
                </a:lnTo>
                <a:lnTo>
                  <a:pt x="633460" y="2243820"/>
                </a:lnTo>
                <a:lnTo>
                  <a:pt x="585784" y="2189858"/>
                </a:lnTo>
                <a:lnTo>
                  <a:pt x="534816" y="2143909"/>
                </a:lnTo>
                <a:lnTo>
                  <a:pt x="481287" y="2106966"/>
                </a:lnTo>
                <a:lnTo>
                  <a:pt x="425931" y="2080021"/>
                </a:lnTo>
                <a:lnTo>
                  <a:pt x="369479" y="2064065"/>
                </a:lnTo>
                <a:lnTo>
                  <a:pt x="312664" y="2060090"/>
                </a:lnTo>
                <a:lnTo>
                  <a:pt x="256217" y="2069088"/>
                </a:lnTo>
                <a:lnTo>
                  <a:pt x="200871" y="2092052"/>
                </a:lnTo>
                <a:lnTo>
                  <a:pt x="147357" y="2129972"/>
                </a:lnTo>
                <a:lnTo>
                  <a:pt x="96409" y="2183841"/>
                </a:lnTo>
                <a:lnTo>
                  <a:pt x="73185" y="2215195"/>
                </a:lnTo>
                <a:lnTo>
                  <a:pt x="36852" y="2277398"/>
                </a:lnTo>
                <a:lnTo>
                  <a:pt x="13289" y="2338484"/>
                </a:lnTo>
                <a:lnTo>
                  <a:pt x="1632" y="2397918"/>
                </a:lnTo>
                <a:lnTo>
                  <a:pt x="0" y="2426850"/>
                </a:lnTo>
                <a:lnTo>
                  <a:pt x="1020" y="2455169"/>
                </a:lnTo>
                <a:lnTo>
                  <a:pt x="10591" y="2509704"/>
                </a:lnTo>
                <a:lnTo>
                  <a:pt x="29481" y="2560989"/>
                </a:lnTo>
                <a:lnTo>
                  <a:pt x="56830" y="2608491"/>
                </a:lnTo>
                <a:lnTo>
                  <a:pt x="91775" y="2651679"/>
                </a:lnTo>
                <a:lnTo>
                  <a:pt x="133454" y="2690018"/>
                </a:lnTo>
                <a:lnTo>
                  <a:pt x="181005" y="2722977"/>
                </a:lnTo>
                <a:lnTo>
                  <a:pt x="233566" y="2750021"/>
                </a:lnTo>
                <a:lnTo>
                  <a:pt x="290274" y="2770619"/>
                </a:lnTo>
                <a:lnTo>
                  <a:pt x="350267" y="2784236"/>
                </a:lnTo>
                <a:lnTo>
                  <a:pt x="412683" y="2790342"/>
                </a:lnTo>
                <a:lnTo>
                  <a:pt x="476661" y="2788401"/>
                </a:lnTo>
                <a:lnTo>
                  <a:pt x="541337" y="2777883"/>
                </a:lnTo>
                <a:lnTo>
                  <a:pt x="605851" y="2758253"/>
                </a:lnTo>
                <a:lnTo>
                  <a:pt x="669339" y="2728979"/>
                </a:lnTo>
                <a:lnTo>
                  <a:pt x="730939" y="2689527"/>
                </a:lnTo>
                <a:lnTo>
                  <a:pt x="789790" y="2639366"/>
                </a:lnTo>
                <a:lnTo>
                  <a:pt x="817915" y="2610102"/>
                </a:lnTo>
                <a:lnTo>
                  <a:pt x="845029" y="2577962"/>
                </a:lnTo>
                <a:lnTo>
                  <a:pt x="871024" y="2542877"/>
                </a:lnTo>
                <a:lnTo>
                  <a:pt x="895794" y="2504781"/>
                </a:lnTo>
                <a:lnTo>
                  <a:pt x="919229" y="2463609"/>
                </a:lnTo>
                <a:lnTo>
                  <a:pt x="942814" y="2416556"/>
                </a:lnTo>
                <a:lnTo>
                  <a:pt x="966562" y="2363654"/>
                </a:lnTo>
                <a:lnTo>
                  <a:pt x="990262" y="2305132"/>
                </a:lnTo>
                <a:lnTo>
                  <a:pt x="1013704" y="2241221"/>
                </a:lnTo>
                <a:lnTo>
                  <a:pt x="1036679" y="2172151"/>
                </a:lnTo>
                <a:lnTo>
                  <a:pt x="1058974" y="2098153"/>
                </a:lnTo>
                <a:lnTo>
                  <a:pt x="1069802" y="2059377"/>
                </a:lnTo>
                <a:lnTo>
                  <a:pt x="1080381" y="2019456"/>
                </a:lnTo>
                <a:lnTo>
                  <a:pt x="1090686" y="1978418"/>
                </a:lnTo>
                <a:lnTo>
                  <a:pt x="1100689" y="1936291"/>
                </a:lnTo>
                <a:lnTo>
                  <a:pt x="1110366" y="1893106"/>
                </a:lnTo>
                <a:lnTo>
                  <a:pt x="1119688" y="1848889"/>
                </a:lnTo>
                <a:lnTo>
                  <a:pt x="1128631" y="1803671"/>
                </a:lnTo>
                <a:lnTo>
                  <a:pt x="1137168" y="1757480"/>
                </a:lnTo>
                <a:lnTo>
                  <a:pt x="1145272" y="1710345"/>
                </a:lnTo>
                <a:lnTo>
                  <a:pt x="1152917" y="1662294"/>
                </a:lnTo>
                <a:lnTo>
                  <a:pt x="1160078" y="1613356"/>
                </a:lnTo>
                <a:lnTo>
                  <a:pt x="1166727" y="1563561"/>
                </a:lnTo>
                <a:lnTo>
                  <a:pt x="1172839" y="1512936"/>
                </a:lnTo>
                <a:lnTo>
                  <a:pt x="1178387" y="1461511"/>
                </a:lnTo>
                <a:lnTo>
                  <a:pt x="1183345" y="1409315"/>
                </a:lnTo>
                <a:lnTo>
                  <a:pt x="1187686" y="1356376"/>
                </a:lnTo>
                <a:lnTo>
                  <a:pt x="1191385" y="1302723"/>
                </a:lnTo>
                <a:lnTo>
                  <a:pt x="1194414" y="1248385"/>
                </a:lnTo>
                <a:lnTo>
                  <a:pt x="1196749" y="1193390"/>
                </a:lnTo>
                <a:lnTo>
                  <a:pt x="1198362" y="1137768"/>
                </a:lnTo>
                <a:lnTo>
                  <a:pt x="1199227" y="1081547"/>
                </a:lnTo>
                <a:lnTo>
                  <a:pt x="1199318" y="1024756"/>
                </a:lnTo>
                <a:lnTo>
                  <a:pt x="1198608" y="967424"/>
                </a:lnTo>
                <a:lnTo>
                  <a:pt x="1197072" y="909580"/>
                </a:lnTo>
                <a:lnTo>
                  <a:pt x="1194683" y="851252"/>
                </a:lnTo>
                <a:lnTo>
                  <a:pt x="1191415" y="792469"/>
                </a:lnTo>
                <a:lnTo>
                  <a:pt x="1187241" y="733260"/>
                </a:lnTo>
                <a:lnTo>
                  <a:pt x="1182136" y="673654"/>
                </a:lnTo>
                <a:lnTo>
                  <a:pt x="1176072" y="613679"/>
                </a:lnTo>
                <a:lnTo>
                  <a:pt x="1169024" y="553365"/>
                </a:lnTo>
                <a:lnTo>
                  <a:pt x="1160966" y="492739"/>
                </a:lnTo>
                <a:lnTo>
                  <a:pt x="1151870" y="431832"/>
                </a:lnTo>
                <a:lnTo>
                  <a:pt x="1141712" y="370671"/>
                </a:lnTo>
                <a:lnTo>
                  <a:pt x="1130464" y="309286"/>
                </a:lnTo>
                <a:lnTo>
                  <a:pt x="1118100" y="247705"/>
                </a:lnTo>
                <a:lnTo>
                  <a:pt x="1104594" y="185957"/>
                </a:lnTo>
                <a:lnTo>
                  <a:pt x="1089919" y="124071"/>
                </a:lnTo>
                <a:lnTo>
                  <a:pt x="1074050" y="62076"/>
                </a:lnTo>
                <a:lnTo>
                  <a:pt x="1056961" y="0"/>
                </a:lnTo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281" y="2325509"/>
            <a:ext cx="240871" cy="2408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4493" y="2870543"/>
            <a:ext cx="72267" cy="7227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615" y="2417966"/>
            <a:ext cx="124450" cy="12446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786792" y="7234690"/>
            <a:ext cx="1852930" cy="325755"/>
          </a:xfrm>
          <a:custGeom>
            <a:avLst/>
            <a:gdLst/>
            <a:ahLst/>
            <a:cxnLst/>
            <a:rect l="l" t="t" r="r" b="b"/>
            <a:pathLst>
              <a:path w="1852930" h="325754">
                <a:moveTo>
                  <a:pt x="0" y="19333"/>
                </a:moveTo>
                <a:lnTo>
                  <a:pt x="49918" y="13411"/>
                </a:lnTo>
                <a:lnTo>
                  <a:pt x="99772" y="8609"/>
                </a:lnTo>
                <a:lnTo>
                  <a:pt x="149563" y="4897"/>
                </a:lnTo>
                <a:lnTo>
                  <a:pt x="199292" y="2245"/>
                </a:lnTo>
                <a:lnTo>
                  <a:pt x="248960" y="622"/>
                </a:lnTo>
                <a:lnTo>
                  <a:pt x="298568" y="0"/>
                </a:lnTo>
                <a:lnTo>
                  <a:pt x="348117" y="346"/>
                </a:lnTo>
                <a:lnTo>
                  <a:pt x="397608" y="1632"/>
                </a:lnTo>
                <a:lnTo>
                  <a:pt x="447042" y="3828"/>
                </a:lnTo>
                <a:lnTo>
                  <a:pt x="496420" y="6903"/>
                </a:lnTo>
                <a:lnTo>
                  <a:pt x="545744" y="10828"/>
                </a:lnTo>
                <a:lnTo>
                  <a:pt x="595013" y="15571"/>
                </a:lnTo>
                <a:lnTo>
                  <a:pt x="644230" y="21104"/>
                </a:lnTo>
                <a:lnTo>
                  <a:pt x="693395" y="27395"/>
                </a:lnTo>
                <a:lnTo>
                  <a:pt x="742509" y="34416"/>
                </a:lnTo>
                <a:lnTo>
                  <a:pt x="791574" y="42136"/>
                </a:lnTo>
                <a:lnTo>
                  <a:pt x="840589" y="50524"/>
                </a:lnTo>
                <a:lnTo>
                  <a:pt x="889558" y="59551"/>
                </a:lnTo>
                <a:lnTo>
                  <a:pt x="938479" y="69187"/>
                </a:lnTo>
                <a:lnTo>
                  <a:pt x="987355" y="79401"/>
                </a:lnTo>
                <a:lnTo>
                  <a:pt x="1036186" y="90164"/>
                </a:lnTo>
                <a:lnTo>
                  <a:pt x="1084974" y="101445"/>
                </a:lnTo>
                <a:lnTo>
                  <a:pt x="1133720" y="113214"/>
                </a:lnTo>
                <a:lnTo>
                  <a:pt x="1182423" y="125442"/>
                </a:lnTo>
                <a:lnTo>
                  <a:pt x="1231087" y="138098"/>
                </a:lnTo>
                <a:lnTo>
                  <a:pt x="1279711" y="151152"/>
                </a:lnTo>
                <a:lnTo>
                  <a:pt x="1328296" y="164574"/>
                </a:lnTo>
                <a:lnTo>
                  <a:pt x="1376845" y="178334"/>
                </a:lnTo>
                <a:lnTo>
                  <a:pt x="1425357" y="192401"/>
                </a:lnTo>
                <a:lnTo>
                  <a:pt x="1473833" y="206747"/>
                </a:lnTo>
                <a:lnTo>
                  <a:pt x="1522276" y="221340"/>
                </a:lnTo>
                <a:lnTo>
                  <a:pt x="1570685" y="236151"/>
                </a:lnTo>
                <a:lnTo>
                  <a:pt x="1619062" y="251149"/>
                </a:lnTo>
                <a:lnTo>
                  <a:pt x="1667407" y="266305"/>
                </a:lnTo>
                <a:lnTo>
                  <a:pt x="1715723" y="281588"/>
                </a:lnTo>
                <a:lnTo>
                  <a:pt x="1764009" y="296968"/>
                </a:lnTo>
                <a:lnTo>
                  <a:pt x="1812268" y="312416"/>
                </a:lnTo>
                <a:lnTo>
                  <a:pt x="1852444" y="325315"/>
                </a:lnTo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08339" y="7321626"/>
            <a:ext cx="2972435" cy="238760"/>
          </a:xfrm>
          <a:custGeom>
            <a:avLst/>
            <a:gdLst/>
            <a:ahLst/>
            <a:cxnLst/>
            <a:rect l="l" t="t" r="r" b="b"/>
            <a:pathLst>
              <a:path w="2972434" h="238759">
                <a:moveTo>
                  <a:pt x="0" y="238378"/>
                </a:moveTo>
                <a:lnTo>
                  <a:pt x="72692" y="209772"/>
                </a:lnTo>
                <a:lnTo>
                  <a:pt x="119934" y="192484"/>
                </a:lnTo>
                <a:lnTo>
                  <a:pt x="167498" y="176010"/>
                </a:lnTo>
                <a:lnTo>
                  <a:pt x="215369" y="160341"/>
                </a:lnTo>
                <a:lnTo>
                  <a:pt x="263533" y="145467"/>
                </a:lnTo>
                <a:lnTo>
                  <a:pt x="311976" y="131379"/>
                </a:lnTo>
                <a:lnTo>
                  <a:pt x="360683" y="118068"/>
                </a:lnTo>
                <a:lnTo>
                  <a:pt x="409639" y="105523"/>
                </a:lnTo>
                <a:lnTo>
                  <a:pt x="458831" y="93736"/>
                </a:lnTo>
                <a:lnTo>
                  <a:pt x="508244" y="82696"/>
                </a:lnTo>
                <a:lnTo>
                  <a:pt x="557863" y="72395"/>
                </a:lnTo>
                <a:lnTo>
                  <a:pt x="607674" y="62822"/>
                </a:lnTo>
                <a:lnTo>
                  <a:pt x="657663" y="53969"/>
                </a:lnTo>
                <a:lnTo>
                  <a:pt x="707815" y="45826"/>
                </a:lnTo>
                <a:lnTo>
                  <a:pt x="758116" y="38382"/>
                </a:lnTo>
                <a:lnTo>
                  <a:pt x="808552" y="31630"/>
                </a:lnTo>
                <a:lnTo>
                  <a:pt x="859107" y="25558"/>
                </a:lnTo>
                <a:lnTo>
                  <a:pt x="909767" y="20159"/>
                </a:lnTo>
                <a:lnTo>
                  <a:pt x="960519" y="15421"/>
                </a:lnTo>
                <a:lnTo>
                  <a:pt x="1011348" y="11336"/>
                </a:lnTo>
                <a:lnTo>
                  <a:pt x="1062238" y="7894"/>
                </a:lnTo>
                <a:lnTo>
                  <a:pt x="1113177" y="5086"/>
                </a:lnTo>
                <a:lnTo>
                  <a:pt x="1164149" y="2902"/>
                </a:lnTo>
                <a:lnTo>
                  <a:pt x="1215139" y="1333"/>
                </a:lnTo>
                <a:lnTo>
                  <a:pt x="1266135" y="368"/>
                </a:lnTo>
                <a:lnTo>
                  <a:pt x="1317120" y="0"/>
                </a:lnTo>
                <a:lnTo>
                  <a:pt x="1368082" y="217"/>
                </a:lnTo>
                <a:lnTo>
                  <a:pt x="1419004" y="1010"/>
                </a:lnTo>
                <a:lnTo>
                  <a:pt x="1469873" y="2371"/>
                </a:lnTo>
                <a:lnTo>
                  <a:pt x="1520675" y="4289"/>
                </a:lnTo>
                <a:lnTo>
                  <a:pt x="1571395" y="6756"/>
                </a:lnTo>
                <a:lnTo>
                  <a:pt x="1622035" y="9746"/>
                </a:lnTo>
                <a:lnTo>
                  <a:pt x="1672611" y="13234"/>
                </a:lnTo>
                <a:lnTo>
                  <a:pt x="1723122" y="17205"/>
                </a:lnTo>
                <a:lnTo>
                  <a:pt x="1773570" y="21648"/>
                </a:lnTo>
                <a:lnTo>
                  <a:pt x="1823955" y="26551"/>
                </a:lnTo>
                <a:lnTo>
                  <a:pt x="1874278" y="31900"/>
                </a:lnTo>
                <a:lnTo>
                  <a:pt x="1924540" y="37683"/>
                </a:lnTo>
                <a:lnTo>
                  <a:pt x="1974742" y="43888"/>
                </a:lnTo>
                <a:lnTo>
                  <a:pt x="2024885" y="50501"/>
                </a:lnTo>
                <a:lnTo>
                  <a:pt x="2074969" y="57511"/>
                </a:lnTo>
                <a:lnTo>
                  <a:pt x="2124995" y="64906"/>
                </a:lnTo>
                <a:lnTo>
                  <a:pt x="2174964" y="72671"/>
                </a:lnTo>
                <a:lnTo>
                  <a:pt x="2224876" y="80795"/>
                </a:lnTo>
                <a:lnTo>
                  <a:pt x="2274733" y="89266"/>
                </a:lnTo>
                <a:lnTo>
                  <a:pt x="2324536" y="98070"/>
                </a:lnTo>
                <a:lnTo>
                  <a:pt x="2374284" y="107196"/>
                </a:lnTo>
                <a:lnTo>
                  <a:pt x="2423979" y="116630"/>
                </a:lnTo>
                <a:lnTo>
                  <a:pt x="2473622" y="126361"/>
                </a:lnTo>
                <a:lnTo>
                  <a:pt x="2523213" y="136375"/>
                </a:lnTo>
                <a:lnTo>
                  <a:pt x="2572753" y="146660"/>
                </a:lnTo>
                <a:lnTo>
                  <a:pt x="2622243" y="157204"/>
                </a:lnTo>
                <a:lnTo>
                  <a:pt x="2671684" y="167994"/>
                </a:lnTo>
                <a:lnTo>
                  <a:pt x="2721076" y="179017"/>
                </a:lnTo>
                <a:lnTo>
                  <a:pt x="2770421" y="190261"/>
                </a:lnTo>
                <a:lnTo>
                  <a:pt x="2819719" y="201714"/>
                </a:lnTo>
                <a:lnTo>
                  <a:pt x="2868970" y="213362"/>
                </a:lnTo>
                <a:lnTo>
                  <a:pt x="2918177" y="225194"/>
                </a:lnTo>
                <a:lnTo>
                  <a:pt x="2967338" y="237196"/>
                </a:lnTo>
                <a:lnTo>
                  <a:pt x="2972111" y="238378"/>
                </a:lnTo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341" y="6408978"/>
            <a:ext cx="181767" cy="18240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012" y="6453212"/>
            <a:ext cx="93916" cy="9424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686" y="7028243"/>
            <a:ext cx="54536" cy="54722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2978023" y="1185202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6974" y="0"/>
                </a:moveTo>
                <a:lnTo>
                  <a:pt x="0" y="0"/>
                </a:lnTo>
                <a:lnTo>
                  <a:pt x="0" y="26962"/>
                </a:lnTo>
                <a:lnTo>
                  <a:pt x="26974" y="26962"/>
                </a:lnTo>
                <a:lnTo>
                  <a:pt x="26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58896" y="1185201"/>
            <a:ext cx="135255" cy="27305"/>
          </a:xfrm>
          <a:custGeom>
            <a:avLst/>
            <a:gdLst/>
            <a:ahLst/>
            <a:cxnLst/>
            <a:rect l="l" t="t" r="r" b="b"/>
            <a:pathLst>
              <a:path w="135255" h="27305">
                <a:moveTo>
                  <a:pt x="26974" y="0"/>
                </a:moveTo>
                <a:lnTo>
                  <a:pt x="0" y="0"/>
                </a:lnTo>
                <a:lnTo>
                  <a:pt x="0" y="26962"/>
                </a:lnTo>
                <a:lnTo>
                  <a:pt x="26974" y="26962"/>
                </a:lnTo>
                <a:lnTo>
                  <a:pt x="26974" y="0"/>
                </a:lnTo>
                <a:close/>
              </a:path>
              <a:path w="135255" h="27305">
                <a:moveTo>
                  <a:pt x="80886" y="0"/>
                </a:moveTo>
                <a:lnTo>
                  <a:pt x="53949" y="0"/>
                </a:lnTo>
                <a:lnTo>
                  <a:pt x="26987" y="0"/>
                </a:lnTo>
                <a:lnTo>
                  <a:pt x="26987" y="26962"/>
                </a:lnTo>
                <a:lnTo>
                  <a:pt x="53936" y="26962"/>
                </a:lnTo>
                <a:lnTo>
                  <a:pt x="80886" y="26962"/>
                </a:lnTo>
                <a:lnTo>
                  <a:pt x="80886" y="0"/>
                </a:lnTo>
                <a:close/>
              </a:path>
              <a:path w="135255" h="27305">
                <a:moveTo>
                  <a:pt x="134835" y="0"/>
                </a:moveTo>
                <a:lnTo>
                  <a:pt x="107873" y="0"/>
                </a:lnTo>
                <a:lnTo>
                  <a:pt x="80899" y="0"/>
                </a:lnTo>
                <a:lnTo>
                  <a:pt x="80899" y="26962"/>
                </a:lnTo>
                <a:lnTo>
                  <a:pt x="107873" y="26962"/>
                </a:lnTo>
                <a:lnTo>
                  <a:pt x="134835" y="26962"/>
                </a:lnTo>
                <a:lnTo>
                  <a:pt x="134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47656" y="1185202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8023" y="1212163"/>
            <a:ext cx="350520" cy="189230"/>
          </a:xfrm>
          <a:custGeom>
            <a:avLst/>
            <a:gdLst/>
            <a:ahLst/>
            <a:cxnLst/>
            <a:rect l="l" t="t" r="r" b="b"/>
            <a:pathLst>
              <a:path w="350520" h="189230">
                <a:moveTo>
                  <a:pt x="26974" y="134823"/>
                </a:moveTo>
                <a:lnTo>
                  <a:pt x="0" y="134823"/>
                </a:lnTo>
                <a:lnTo>
                  <a:pt x="0" y="161785"/>
                </a:lnTo>
                <a:lnTo>
                  <a:pt x="26974" y="161785"/>
                </a:lnTo>
                <a:lnTo>
                  <a:pt x="26974" y="134823"/>
                </a:lnTo>
                <a:close/>
              </a:path>
              <a:path w="350520" h="189230">
                <a:moveTo>
                  <a:pt x="26974" y="26974"/>
                </a:moveTo>
                <a:lnTo>
                  <a:pt x="0" y="26974"/>
                </a:lnTo>
                <a:lnTo>
                  <a:pt x="0" y="53949"/>
                </a:lnTo>
                <a:lnTo>
                  <a:pt x="26974" y="53949"/>
                </a:lnTo>
                <a:lnTo>
                  <a:pt x="26974" y="26974"/>
                </a:lnTo>
                <a:close/>
              </a:path>
              <a:path w="350520" h="189230">
                <a:moveTo>
                  <a:pt x="26974" y="0"/>
                </a:moveTo>
                <a:lnTo>
                  <a:pt x="0" y="0"/>
                </a:lnTo>
                <a:lnTo>
                  <a:pt x="0" y="26962"/>
                </a:lnTo>
                <a:lnTo>
                  <a:pt x="26974" y="26962"/>
                </a:lnTo>
                <a:lnTo>
                  <a:pt x="26974" y="0"/>
                </a:lnTo>
                <a:close/>
              </a:path>
              <a:path w="350520" h="189230">
                <a:moveTo>
                  <a:pt x="53924" y="107861"/>
                </a:moveTo>
                <a:lnTo>
                  <a:pt x="26974" y="107861"/>
                </a:lnTo>
                <a:lnTo>
                  <a:pt x="26974" y="80899"/>
                </a:lnTo>
                <a:lnTo>
                  <a:pt x="0" y="80899"/>
                </a:lnTo>
                <a:lnTo>
                  <a:pt x="0" y="107861"/>
                </a:lnTo>
                <a:lnTo>
                  <a:pt x="26962" y="107861"/>
                </a:lnTo>
                <a:lnTo>
                  <a:pt x="26962" y="134810"/>
                </a:lnTo>
                <a:lnTo>
                  <a:pt x="53924" y="134810"/>
                </a:lnTo>
                <a:lnTo>
                  <a:pt x="53924" y="107861"/>
                </a:lnTo>
                <a:close/>
              </a:path>
              <a:path w="350520" h="189230">
                <a:moveTo>
                  <a:pt x="80886" y="0"/>
                </a:moveTo>
                <a:lnTo>
                  <a:pt x="53911" y="0"/>
                </a:lnTo>
                <a:lnTo>
                  <a:pt x="53911" y="26962"/>
                </a:lnTo>
                <a:lnTo>
                  <a:pt x="80886" y="26962"/>
                </a:lnTo>
                <a:lnTo>
                  <a:pt x="80886" y="0"/>
                </a:lnTo>
                <a:close/>
              </a:path>
              <a:path w="350520" h="189230">
                <a:moveTo>
                  <a:pt x="107848" y="161785"/>
                </a:moveTo>
                <a:lnTo>
                  <a:pt x="80886" y="161785"/>
                </a:lnTo>
                <a:lnTo>
                  <a:pt x="80886" y="134823"/>
                </a:lnTo>
                <a:lnTo>
                  <a:pt x="53911" y="134823"/>
                </a:lnTo>
                <a:lnTo>
                  <a:pt x="53911" y="161785"/>
                </a:lnTo>
                <a:lnTo>
                  <a:pt x="80873" y="161785"/>
                </a:lnTo>
                <a:lnTo>
                  <a:pt x="80873" y="188760"/>
                </a:lnTo>
                <a:lnTo>
                  <a:pt x="107848" y="188760"/>
                </a:lnTo>
                <a:lnTo>
                  <a:pt x="107848" y="161785"/>
                </a:lnTo>
                <a:close/>
              </a:path>
              <a:path w="350520" h="189230">
                <a:moveTo>
                  <a:pt x="107848" y="107861"/>
                </a:moveTo>
                <a:lnTo>
                  <a:pt x="80873" y="107861"/>
                </a:lnTo>
                <a:lnTo>
                  <a:pt x="80873" y="134810"/>
                </a:lnTo>
                <a:lnTo>
                  <a:pt x="107848" y="134810"/>
                </a:lnTo>
                <a:lnTo>
                  <a:pt x="107848" y="107861"/>
                </a:lnTo>
                <a:close/>
              </a:path>
              <a:path w="350520" h="189230">
                <a:moveTo>
                  <a:pt x="107848" y="26974"/>
                </a:moveTo>
                <a:lnTo>
                  <a:pt x="80873" y="26974"/>
                </a:lnTo>
                <a:lnTo>
                  <a:pt x="80873" y="53949"/>
                </a:lnTo>
                <a:lnTo>
                  <a:pt x="53911" y="53949"/>
                </a:lnTo>
                <a:lnTo>
                  <a:pt x="53911" y="80899"/>
                </a:lnTo>
                <a:lnTo>
                  <a:pt x="80873" y="80899"/>
                </a:lnTo>
                <a:lnTo>
                  <a:pt x="107848" y="80899"/>
                </a:lnTo>
                <a:lnTo>
                  <a:pt x="107848" y="53949"/>
                </a:lnTo>
                <a:lnTo>
                  <a:pt x="107848" y="26974"/>
                </a:lnTo>
                <a:close/>
              </a:path>
              <a:path w="350520" h="189230">
                <a:moveTo>
                  <a:pt x="134823" y="134823"/>
                </a:moveTo>
                <a:lnTo>
                  <a:pt x="107861" y="134823"/>
                </a:lnTo>
                <a:lnTo>
                  <a:pt x="107861" y="161785"/>
                </a:lnTo>
                <a:lnTo>
                  <a:pt x="107861" y="188760"/>
                </a:lnTo>
                <a:lnTo>
                  <a:pt x="134823" y="188760"/>
                </a:lnTo>
                <a:lnTo>
                  <a:pt x="134823" y="161785"/>
                </a:lnTo>
                <a:lnTo>
                  <a:pt x="134823" y="134823"/>
                </a:lnTo>
                <a:close/>
              </a:path>
              <a:path w="350520" h="189230">
                <a:moveTo>
                  <a:pt x="161759" y="26974"/>
                </a:moveTo>
                <a:lnTo>
                  <a:pt x="134823" y="26974"/>
                </a:lnTo>
                <a:lnTo>
                  <a:pt x="107861" y="26974"/>
                </a:lnTo>
                <a:lnTo>
                  <a:pt x="107861" y="53949"/>
                </a:lnTo>
                <a:lnTo>
                  <a:pt x="107861" y="80899"/>
                </a:lnTo>
                <a:lnTo>
                  <a:pt x="107861" y="107861"/>
                </a:lnTo>
                <a:lnTo>
                  <a:pt x="134810" y="107861"/>
                </a:lnTo>
                <a:lnTo>
                  <a:pt x="134810" y="134810"/>
                </a:lnTo>
                <a:lnTo>
                  <a:pt x="161759" y="134810"/>
                </a:lnTo>
                <a:lnTo>
                  <a:pt x="161759" y="107861"/>
                </a:lnTo>
                <a:lnTo>
                  <a:pt x="161759" y="80899"/>
                </a:lnTo>
                <a:lnTo>
                  <a:pt x="134823" y="80899"/>
                </a:lnTo>
                <a:lnTo>
                  <a:pt x="134823" y="53949"/>
                </a:lnTo>
                <a:lnTo>
                  <a:pt x="161759" y="53949"/>
                </a:lnTo>
                <a:lnTo>
                  <a:pt x="161759" y="26974"/>
                </a:lnTo>
                <a:close/>
              </a:path>
              <a:path w="350520" h="189230">
                <a:moveTo>
                  <a:pt x="161759" y="0"/>
                </a:moveTo>
                <a:lnTo>
                  <a:pt x="134823" y="0"/>
                </a:lnTo>
                <a:lnTo>
                  <a:pt x="107861" y="0"/>
                </a:lnTo>
                <a:lnTo>
                  <a:pt x="107861" y="26962"/>
                </a:lnTo>
                <a:lnTo>
                  <a:pt x="134810" y="26962"/>
                </a:lnTo>
                <a:lnTo>
                  <a:pt x="161759" y="26962"/>
                </a:lnTo>
                <a:lnTo>
                  <a:pt x="161759" y="0"/>
                </a:lnTo>
                <a:close/>
              </a:path>
              <a:path w="350520" h="189230">
                <a:moveTo>
                  <a:pt x="188747" y="134823"/>
                </a:moveTo>
                <a:lnTo>
                  <a:pt x="161772" y="134823"/>
                </a:lnTo>
                <a:lnTo>
                  <a:pt x="161772" y="161785"/>
                </a:lnTo>
                <a:lnTo>
                  <a:pt x="161772" y="188760"/>
                </a:lnTo>
                <a:lnTo>
                  <a:pt x="188747" y="188760"/>
                </a:lnTo>
                <a:lnTo>
                  <a:pt x="188747" y="161785"/>
                </a:lnTo>
                <a:lnTo>
                  <a:pt x="188747" y="134823"/>
                </a:lnTo>
                <a:close/>
              </a:path>
              <a:path w="350520" h="189230">
                <a:moveTo>
                  <a:pt x="188747" y="107861"/>
                </a:moveTo>
                <a:lnTo>
                  <a:pt x="161772" y="107861"/>
                </a:lnTo>
                <a:lnTo>
                  <a:pt x="161772" y="134810"/>
                </a:lnTo>
                <a:lnTo>
                  <a:pt x="188747" y="134810"/>
                </a:lnTo>
                <a:lnTo>
                  <a:pt x="188747" y="107861"/>
                </a:lnTo>
                <a:close/>
              </a:path>
              <a:path w="350520" h="189230">
                <a:moveTo>
                  <a:pt x="215709" y="53949"/>
                </a:moveTo>
                <a:lnTo>
                  <a:pt x="188747" y="53949"/>
                </a:lnTo>
                <a:lnTo>
                  <a:pt x="188747" y="26974"/>
                </a:lnTo>
                <a:lnTo>
                  <a:pt x="161772" y="26974"/>
                </a:lnTo>
                <a:lnTo>
                  <a:pt x="161772" y="53949"/>
                </a:lnTo>
                <a:lnTo>
                  <a:pt x="161772" y="80899"/>
                </a:lnTo>
                <a:lnTo>
                  <a:pt x="188747" y="80899"/>
                </a:lnTo>
                <a:lnTo>
                  <a:pt x="188747" y="107861"/>
                </a:lnTo>
                <a:lnTo>
                  <a:pt x="215709" y="107861"/>
                </a:lnTo>
                <a:lnTo>
                  <a:pt x="215709" y="80899"/>
                </a:lnTo>
                <a:lnTo>
                  <a:pt x="215709" y="53949"/>
                </a:lnTo>
                <a:close/>
              </a:path>
              <a:path w="350520" h="189230">
                <a:moveTo>
                  <a:pt x="215709" y="0"/>
                </a:moveTo>
                <a:lnTo>
                  <a:pt x="188747" y="0"/>
                </a:lnTo>
                <a:lnTo>
                  <a:pt x="161772" y="0"/>
                </a:lnTo>
                <a:lnTo>
                  <a:pt x="161772" y="26962"/>
                </a:lnTo>
                <a:lnTo>
                  <a:pt x="188747" y="26962"/>
                </a:lnTo>
                <a:lnTo>
                  <a:pt x="215709" y="26962"/>
                </a:lnTo>
                <a:lnTo>
                  <a:pt x="215709" y="0"/>
                </a:lnTo>
                <a:close/>
              </a:path>
              <a:path w="350520" h="189230">
                <a:moveTo>
                  <a:pt x="242646" y="134823"/>
                </a:moveTo>
                <a:lnTo>
                  <a:pt x="215696" y="134823"/>
                </a:lnTo>
                <a:lnTo>
                  <a:pt x="215696" y="161785"/>
                </a:lnTo>
                <a:lnTo>
                  <a:pt x="242646" y="161785"/>
                </a:lnTo>
                <a:lnTo>
                  <a:pt x="242646" y="134823"/>
                </a:lnTo>
                <a:close/>
              </a:path>
              <a:path w="350520" h="189230">
                <a:moveTo>
                  <a:pt x="269633" y="53949"/>
                </a:moveTo>
                <a:lnTo>
                  <a:pt x="242671" y="53949"/>
                </a:lnTo>
                <a:lnTo>
                  <a:pt x="242671" y="80899"/>
                </a:lnTo>
                <a:lnTo>
                  <a:pt x="242671" y="107861"/>
                </a:lnTo>
                <a:lnTo>
                  <a:pt x="269633" y="107861"/>
                </a:lnTo>
                <a:lnTo>
                  <a:pt x="269633" y="80899"/>
                </a:lnTo>
                <a:lnTo>
                  <a:pt x="269633" y="53949"/>
                </a:lnTo>
                <a:close/>
              </a:path>
              <a:path w="350520" h="189230">
                <a:moveTo>
                  <a:pt x="269633" y="0"/>
                </a:moveTo>
                <a:lnTo>
                  <a:pt x="242671" y="0"/>
                </a:lnTo>
                <a:lnTo>
                  <a:pt x="242671" y="26962"/>
                </a:lnTo>
                <a:lnTo>
                  <a:pt x="269633" y="26962"/>
                </a:lnTo>
                <a:lnTo>
                  <a:pt x="269633" y="0"/>
                </a:lnTo>
                <a:close/>
              </a:path>
              <a:path w="350520" h="189230">
                <a:moveTo>
                  <a:pt x="296595" y="107861"/>
                </a:moveTo>
                <a:lnTo>
                  <a:pt x="269633" y="107861"/>
                </a:lnTo>
                <a:lnTo>
                  <a:pt x="269633" y="134810"/>
                </a:lnTo>
                <a:lnTo>
                  <a:pt x="296595" y="134810"/>
                </a:lnTo>
                <a:lnTo>
                  <a:pt x="296595" y="107861"/>
                </a:lnTo>
                <a:close/>
              </a:path>
              <a:path w="350520" h="189230">
                <a:moveTo>
                  <a:pt x="350507" y="134823"/>
                </a:moveTo>
                <a:lnTo>
                  <a:pt x="323545" y="134823"/>
                </a:lnTo>
                <a:lnTo>
                  <a:pt x="323545" y="161785"/>
                </a:lnTo>
                <a:lnTo>
                  <a:pt x="296595" y="161785"/>
                </a:lnTo>
                <a:lnTo>
                  <a:pt x="296595" y="134823"/>
                </a:lnTo>
                <a:lnTo>
                  <a:pt x="269633" y="134823"/>
                </a:lnTo>
                <a:lnTo>
                  <a:pt x="269633" y="161785"/>
                </a:lnTo>
                <a:lnTo>
                  <a:pt x="269633" y="188760"/>
                </a:lnTo>
                <a:lnTo>
                  <a:pt x="296595" y="188760"/>
                </a:lnTo>
                <a:lnTo>
                  <a:pt x="323545" y="188760"/>
                </a:lnTo>
                <a:lnTo>
                  <a:pt x="350507" y="188760"/>
                </a:lnTo>
                <a:lnTo>
                  <a:pt x="350507" y="161785"/>
                </a:lnTo>
                <a:lnTo>
                  <a:pt x="350507" y="134823"/>
                </a:lnTo>
                <a:close/>
              </a:path>
              <a:path w="350520" h="189230">
                <a:moveTo>
                  <a:pt x="350507" y="107861"/>
                </a:moveTo>
                <a:lnTo>
                  <a:pt x="323570" y="107861"/>
                </a:lnTo>
                <a:lnTo>
                  <a:pt x="323570" y="80899"/>
                </a:lnTo>
                <a:lnTo>
                  <a:pt x="296595" y="80899"/>
                </a:lnTo>
                <a:lnTo>
                  <a:pt x="296595" y="107861"/>
                </a:lnTo>
                <a:lnTo>
                  <a:pt x="323545" y="107861"/>
                </a:lnTo>
                <a:lnTo>
                  <a:pt x="323545" y="134810"/>
                </a:lnTo>
                <a:lnTo>
                  <a:pt x="350507" y="134810"/>
                </a:lnTo>
                <a:lnTo>
                  <a:pt x="350507" y="107861"/>
                </a:lnTo>
                <a:close/>
              </a:path>
              <a:path w="350520" h="189230">
                <a:moveTo>
                  <a:pt x="350507" y="26974"/>
                </a:moveTo>
                <a:lnTo>
                  <a:pt x="323570" y="26974"/>
                </a:lnTo>
                <a:lnTo>
                  <a:pt x="296595" y="26974"/>
                </a:lnTo>
                <a:lnTo>
                  <a:pt x="296595" y="53949"/>
                </a:lnTo>
                <a:lnTo>
                  <a:pt x="323545" y="53949"/>
                </a:lnTo>
                <a:lnTo>
                  <a:pt x="350507" y="53949"/>
                </a:lnTo>
                <a:lnTo>
                  <a:pt x="350507" y="26974"/>
                </a:lnTo>
                <a:close/>
              </a:path>
              <a:path w="350520" h="189230">
                <a:moveTo>
                  <a:pt x="350507" y="0"/>
                </a:moveTo>
                <a:lnTo>
                  <a:pt x="323570" y="0"/>
                </a:lnTo>
                <a:lnTo>
                  <a:pt x="296595" y="0"/>
                </a:lnTo>
                <a:lnTo>
                  <a:pt x="296595" y="26962"/>
                </a:lnTo>
                <a:lnTo>
                  <a:pt x="323545" y="26962"/>
                </a:lnTo>
                <a:lnTo>
                  <a:pt x="350507" y="26962"/>
                </a:lnTo>
                <a:lnTo>
                  <a:pt x="3505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62300" y="1400898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43212" y="1400898"/>
            <a:ext cx="512445" cy="27305"/>
          </a:xfrm>
          <a:custGeom>
            <a:avLst/>
            <a:gdLst/>
            <a:ahLst/>
            <a:cxnLst/>
            <a:rect l="l" t="t" r="r" b="b"/>
            <a:pathLst>
              <a:path w="512445" h="27305">
                <a:moveTo>
                  <a:pt x="134797" y="0"/>
                </a:moveTo>
                <a:lnTo>
                  <a:pt x="134797" y="0"/>
                </a:lnTo>
                <a:lnTo>
                  <a:pt x="0" y="0"/>
                </a:lnTo>
                <a:lnTo>
                  <a:pt x="0" y="26962"/>
                </a:lnTo>
                <a:lnTo>
                  <a:pt x="134797" y="26962"/>
                </a:lnTo>
                <a:lnTo>
                  <a:pt x="134797" y="0"/>
                </a:lnTo>
                <a:close/>
              </a:path>
              <a:path w="512445" h="27305">
                <a:moveTo>
                  <a:pt x="188734" y="0"/>
                </a:moveTo>
                <a:lnTo>
                  <a:pt x="161785" y="0"/>
                </a:lnTo>
                <a:lnTo>
                  <a:pt x="134810" y="0"/>
                </a:lnTo>
                <a:lnTo>
                  <a:pt x="134810" y="26962"/>
                </a:lnTo>
                <a:lnTo>
                  <a:pt x="161772" y="26962"/>
                </a:lnTo>
                <a:lnTo>
                  <a:pt x="188734" y="26962"/>
                </a:lnTo>
                <a:lnTo>
                  <a:pt x="188734" y="0"/>
                </a:lnTo>
                <a:close/>
              </a:path>
              <a:path w="512445" h="27305">
                <a:moveTo>
                  <a:pt x="242658" y="0"/>
                </a:moveTo>
                <a:lnTo>
                  <a:pt x="215684" y="0"/>
                </a:lnTo>
                <a:lnTo>
                  <a:pt x="215684" y="26962"/>
                </a:lnTo>
                <a:lnTo>
                  <a:pt x="242658" y="26962"/>
                </a:lnTo>
                <a:lnTo>
                  <a:pt x="242658" y="0"/>
                </a:lnTo>
                <a:close/>
              </a:path>
              <a:path w="512445" h="27305">
                <a:moveTo>
                  <a:pt x="296570" y="0"/>
                </a:moveTo>
                <a:lnTo>
                  <a:pt x="269621" y="0"/>
                </a:lnTo>
                <a:lnTo>
                  <a:pt x="269621" y="26962"/>
                </a:lnTo>
                <a:lnTo>
                  <a:pt x="296570" y="26962"/>
                </a:lnTo>
                <a:lnTo>
                  <a:pt x="296570" y="0"/>
                </a:lnTo>
                <a:close/>
              </a:path>
              <a:path w="512445" h="27305">
                <a:moveTo>
                  <a:pt x="377456" y="0"/>
                </a:moveTo>
                <a:lnTo>
                  <a:pt x="350520" y="0"/>
                </a:lnTo>
                <a:lnTo>
                  <a:pt x="323557" y="0"/>
                </a:lnTo>
                <a:lnTo>
                  <a:pt x="296583" y="0"/>
                </a:lnTo>
                <a:lnTo>
                  <a:pt x="296583" y="26962"/>
                </a:lnTo>
                <a:lnTo>
                  <a:pt x="323557" y="26962"/>
                </a:lnTo>
                <a:lnTo>
                  <a:pt x="350507" y="26962"/>
                </a:lnTo>
                <a:lnTo>
                  <a:pt x="377456" y="26962"/>
                </a:lnTo>
                <a:lnTo>
                  <a:pt x="377456" y="0"/>
                </a:lnTo>
                <a:close/>
              </a:path>
              <a:path w="512445" h="27305">
                <a:moveTo>
                  <a:pt x="404444" y="0"/>
                </a:moveTo>
                <a:lnTo>
                  <a:pt x="377482" y="0"/>
                </a:lnTo>
                <a:lnTo>
                  <a:pt x="377482" y="26962"/>
                </a:lnTo>
                <a:lnTo>
                  <a:pt x="404444" y="26962"/>
                </a:lnTo>
                <a:lnTo>
                  <a:pt x="404444" y="0"/>
                </a:lnTo>
                <a:close/>
              </a:path>
              <a:path w="512445" h="27305">
                <a:moveTo>
                  <a:pt x="458381" y="0"/>
                </a:moveTo>
                <a:lnTo>
                  <a:pt x="431406" y="0"/>
                </a:lnTo>
                <a:lnTo>
                  <a:pt x="431406" y="26962"/>
                </a:lnTo>
                <a:lnTo>
                  <a:pt x="458381" y="26962"/>
                </a:lnTo>
                <a:lnTo>
                  <a:pt x="458381" y="0"/>
                </a:lnTo>
                <a:close/>
              </a:path>
              <a:path w="512445" h="27305">
                <a:moveTo>
                  <a:pt x="512305" y="0"/>
                </a:moveTo>
                <a:lnTo>
                  <a:pt x="485343" y="0"/>
                </a:lnTo>
                <a:lnTo>
                  <a:pt x="485343" y="26962"/>
                </a:lnTo>
                <a:lnTo>
                  <a:pt x="512305" y="26962"/>
                </a:lnTo>
                <a:lnTo>
                  <a:pt x="512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09442" y="1400898"/>
            <a:ext cx="135255" cy="27305"/>
          </a:xfrm>
          <a:custGeom>
            <a:avLst/>
            <a:gdLst/>
            <a:ahLst/>
            <a:cxnLst/>
            <a:rect l="l" t="t" r="r" b="b"/>
            <a:pathLst>
              <a:path w="135254" h="27305">
                <a:moveTo>
                  <a:pt x="26949" y="0"/>
                </a:moveTo>
                <a:lnTo>
                  <a:pt x="0" y="0"/>
                </a:lnTo>
                <a:lnTo>
                  <a:pt x="0" y="26962"/>
                </a:lnTo>
                <a:lnTo>
                  <a:pt x="26949" y="26962"/>
                </a:lnTo>
                <a:lnTo>
                  <a:pt x="26949" y="0"/>
                </a:lnTo>
                <a:close/>
              </a:path>
              <a:path w="135254" h="27305">
                <a:moveTo>
                  <a:pt x="134835" y="0"/>
                </a:moveTo>
                <a:lnTo>
                  <a:pt x="107861" y="0"/>
                </a:lnTo>
                <a:lnTo>
                  <a:pt x="80899" y="0"/>
                </a:lnTo>
                <a:lnTo>
                  <a:pt x="53936" y="0"/>
                </a:lnTo>
                <a:lnTo>
                  <a:pt x="53936" y="26962"/>
                </a:lnTo>
                <a:lnTo>
                  <a:pt x="80899" y="26962"/>
                </a:lnTo>
                <a:lnTo>
                  <a:pt x="107861" y="26962"/>
                </a:lnTo>
                <a:lnTo>
                  <a:pt x="134835" y="26962"/>
                </a:lnTo>
                <a:lnTo>
                  <a:pt x="134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62300" y="1427886"/>
            <a:ext cx="81280" cy="27305"/>
          </a:xfrm>
          <a:custGeom>
            <a:avLst/>
            <a:gdLst/>
            <a:ahLst/>
            <a:cxnLst/>
            <a:rect l="l" t="t" r="r" b="b"/>
            <a:pathLst>
              <a:path w="81280" h="27305">
                <a:moveTo>
                  <a:pt x="26949" y="0"/>
                </a:moveTo>
                <a:lnTo>
                  <a:pt x="0" y="0"/>
                </a:lnTo>
                <a:lnTo>
                  <a:pt x="0" y="26962"/>
                </a:lnTo>
                <a:lnTo>
                  <a:pt x="26949" y="26962"/>
                </a:lnTo>
                <a:lnTo>
                  <a:pt x="26949" y="0"/>
                </a:lnTo>
                <a:close/>
              </a:path>
              <a:path w="81280" h="27305">
                <a:moveTo>
                  <a:pt x="80899" y="0"/>
                </a:moveTo>
                <a:lnTo>
                  <a:pt x="53936" y="0"/>
                </a:lnTo>
                <a:lnTo>
                  <a:pt x="26987" y="0"/>
                </a:lnTo>
                <a:lnTo>
                  <a:pt x="26987" y="26962"/>
                </a:lnTo>
                <a:lnTo>
                  <a:pt x="53936" y="26962"/>
                </a:lnTo>
                <a:lnTo>
                  <a:pt x="80899" y="26962"/>
                </a:lnTo>
                <a:lnTo>
                  <a:pt x="808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51035" y="1427886"/>
            <a:ext cx="81280" cy="27305"/>
          </a:xfrm>
          <a:custGeom>
            <a:avLst/>
            <a:gdLst/>
            <a:ahLst/>
            <a:cxnLst/>
            <a:rect l="l" t="t" r="r" b="b"/>
            <a:pathLst>
              <a:path w="81280" h="27305">
                <a:moveTo>
                  <a:pt x="26974" y="0"/>
                </a:moveTo>
                <a:lnTo>
                  <a:pt x="0" y="0"/>
                </a:lnTo>
                <a:lnTo>
                  <a:pt x="0" y="26962"/>
                </a:lnTo>
                <a:lnTo>
                  <a:pt x="26974" y="26962"/>
                </a:lnTo>
                <a:lnTo>
                  <a:pt x="26974" y="0"/>
                </a:lnTo>
                <a:close/>
              </a:path>
              <a:path w="81280" h="27305">
                <a:moveTo>
                  <a:pt x="80911" y="0"/>
                </a:moveTo>
                <a:lnTo>
                  <a:pt x="53949" y="0"/>
                </a:lnTo>
                <a:lnTo>
                  <a:pt x="53949" y="26962"/>
                </a:lnTo>
                <a:lnTo>
                  <a:pt x="80911" y="26962"/>
                </a:lnTo>
                <a:lnTo>
                  <a:pt x="80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39795" y="1427886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6974" y="0"/>
                </a:moveTo>
                <a:lnTo>
                  <a:pt x="0" y="0"/>
                </a:lnTo>
                <a:lnTo>
                  <a:pt x="0" y="26962"/>
                </a:lnTo>
                <a:lnTo>
                  <a:pt x="26974" y="26962"/>
                </a:lnTo>
                <a:lnTo>
                  <a:pt x="26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20694" y="1427886"/>
            <a:ext cx="81280" cy="27305"/>
          </a:xfrm>
          <a:custGeom>
            <a:avLst/>
            <a:gdLst/>
            <a:ahLst/>
            <a:cxnLst/>
            <a:rect l="l" t="t" r="r" b="b"/>
            <a:pathLst>
              <a:path w="81279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  <a:path w="81279" h="27305">
                <a:moveTo>
                  <a:pt x="80899" y="0"/>
                </a:moveTo>
                <a:lnTo>
                  <a:pt x="53924" y="0"/>
                </a:lnTo>
                <a:lnTo>
                  <a:pt x="53924" y="26962"/>
                </a:lnTo>
                <a:lnTo>
                  <a:pt x="80899" y="26962"/>
                </a:lnTo>
                <a:lnTo>
                  <a:pt x="808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82479" y="1427886"/>
            <a:ext cx="135255" cy="27305"/>
          </a:xfrm>
          <a:custGeom>
            <a:avLst/>
            <a:gdLst/>
            <a:ahLst/>
            <a:cxnLst/>
            <a:rect l="l" t="t" r="r" b="b"/>
            <a:pathLst>
              <a:path w="135254" h="27305">
                <a:moveTo>
                  <a:pt x="53911" y="0"/>
                </a:moveTo>
                <a:lnTo>
                  <a:pt x="26974" y="0"/>
                </a:ln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53911" y="26962"/>
                </a:lnTo>
                <a:lnTo>
                  <a:pt x="53911" y="0"/>
                </a:lnTo>
                <a:close/>
              </a:path>
              <a:path w="135254" h="27305">
                <a:moveTo>
                  <a:pt x="134823" y="0"/>
                </a:moveTo>
                <a:lnTo>
                  <a:pt x="107861" y="0"/>
                </a:lnTo>
                <a:lnTo>
                  <a:pt x="80899" y="0"/>
                </a:lnTo>
                <a:lnTo>
                  <a:pt x="80899" y="26962"/>
                </a:lnTo>
                <a:lnTo>
                  <a:pt x="107861" y="26962"/>
                </a:lnTo>
                <a:lnTo>
                  <a:pt x="134823" y="26962"/>
                </a:lnTo>
                <a:lnTo>
                  <a:pt x="1348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62300" y="1454835"/>
            <a:ext cx="243204" cy="27305"/>
          </a:xfrm>
          <a:custGeom>
            <a:avLst/>
            <a:gdLst/>
            <a:ahLst/>
            <a:cxnLst/>
            <a:rect l="l" t="t" r="r" b="b"/>
            <a:pathLst>
              <a:path w="243205" h="27305">
                <a:moveTo>
                  <a:pt x="26949" y="0"/>
                </a:moveTo>
                <a:lnTo>
                  <a:pt x="0" y="0"/>
                </a:lnTo>
                <a:lnTo>
                  <a:pt x="0" y="26962"/>
                </a:lnTo>
                <a:lnTo>
                  <a:pt x="26949" y="26962"/>
                </a:lnTo>
                <a:lnTo>
                  <a:pt x="26949" y="0"/>
                </a:lnTo>
                <a:close/>
              </a:path>
              <a:path w="243205" h="27305">
                <a:moveTo>
                  <a:pt x="53936" y="0"/>
                </a:moveTo>
                <a:lnTo>
                  <a:pt x="26987" y="0"/>
                </a:lnTo>
                <a:lnTo>
                  <a:pt x="26987" y="26962"/>
                </a:lnTo>
                <a:lnTo>
                  <a:pt x="53936" y="26962"/>
                </a:lnTo>
                <a:lnTo>
                  <a:pt x="53936" y="0"/>
                </a:lnTo>
                <a:close/>
              </a:path>
              <a:path w="243205" h="27305">
                <a:moveTo>
                  <a:pt x="107873" y="0"/>
                </a:moveTo>
                <a:lnTo>
                  <a:pt x="80911" y="0"/>
                </a:lnTo>
                <a:lnTo>
                  <a:pt x="80911" y="26962"/>
                </a:lnTo>
                <a:lnTo>
                  <a:pt x="107873" y="26962"/>
                </a:lnTo>
                <a:lnTo>
                  <a:pt x="107873" y="0"/>
                </a:lnTo>
                <a:close/>
              </a:path>
              <a:path w="243205" h="27305">
                <a:moveTo>
                  <a:pt x="188747" y="0"/>
                </a:moveTo>
                <a:lnTo>
                  <a:pt x="161785" y="0"/>
                </a:lnTo>
                <a:lnTo>
                  <a:pt x="134823" y="0"/>
                </a:lnTo>
                <a:lnTo>
                  <a:pt x="134823" y="26962"/>
                </a:lnTo>
                <a:lnTo>
                  <a:pt x="161772" y="26962"/>
                </a:lnTo>
                <a:lnTo>
                  <a:pt x="188747" y="26962"/>
                </a:lnTo>
                <a:lnTo>
                  <a:pt x="188747" y="0"/>
                </a:lnTo>
                <a:close/>
              </a:path>
              <a:path w="243205" h="27305">
                <a:moveTo>
                  <a:pt x="242697" y="0"/>
                </a:moveTo>
                <a:lnTo>
                  <a:pt x="215722" y="0"/>
                </a:lnTo>
                <a:lnTo>
                  <a:pt x="215722" y="26962"/>
                </a:lnTo>
                <a:lnTo>
                  <a:pt x="242697" y="26962"/>
                </a:lnTo>
                <a:lnTo>
                  <a:pt x="242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5884" y="1454835"/>
            <a:ext cx="81280" cy="27305"/>
          </a:xfrm>
          <a:custGeom>
            <a:avLst/>
            <a:gdLst/>
            <a:ahLst/>
            <a:cxnLst/>
            <a:rect l="l" t="t" r="r" b="b"/>
            <a:pathLst>
              <a:path w="81280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  <a:path w="81280" h="27305">
                <a:moveTo>
                  <a:pt x="80886" y="0"/>
                </a:moveTo>
                <a:lnTo>
                  <a:pt x="53911" y="0"/>
                </a:lnTo>
                <a:lnTo>
                  <a:pt x="53911" y="26962"/>
                </a:lnTo>
                <a:lnTo>
                  <a:pt x="80886" y="26962"/>
                </a:lnTo>
                <a:lnTo>
                  <a:pt x="808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20694" y="1454835"/>
            <a:ext cx="53975" cy="27305"/>
          </a:xfrm>
          <a:custGeom>
            <a:avLst/>
            <a:gdLst/>
            <a:ahLst/>
            <a:cxnLst/>
            <a:rect l="l" t="t" r="r" b="b"/>
            <a:pathLst>
              <a:path w="53975" h="27305">
                <a:moveTo>
                  <a:pt x="53924" y="0"/>
                </a:moveTo>
                <a:lnTo>
                  <a:pt x="26962" y="0"/>
                </a:ln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53924" y="26962"/>
                </a:lnTo>
                <a:lnTo>
                  <a:pt x="53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55492" y="1454835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6974" y="0"/>
                </a:moveTo>
                <a:lnTo>
                  <a:pt x="0" y="0"/>
                </a:lnTo>
                <a:lnTo>
                  <a:pt x="0" y="26962"/>
                </a:lnTo>
                <a:lnTo>
                  <a:pt x="26974" y="26962"/>
                </a:lnTo>
                <a:lnTo>
                  <a:pt x="26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63378" y="1454835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16237" y="1481797"/>
            <a:ext cx="107950" cy="27305"/>
          </a:xfrm>
          <a:custGeom>
            <a:avLst/>
            <a:gdLst/>
            <a:ahLst/>
            <a:cxnLst/>
            <a:rect l="l" t="t" r="r" b="b"/>
            <a:pathLst>
              <a:path w="107950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  <a:path w="107950" h="27305">
                <a:moveTo>
                  <a:pt x="53936" y="0"/>
                </a:moveTo>
                <a:lnTo>
                  <a:pt x="26974" y="0"/>
                </a:lnTo>
                <a:lnTo>
                  <a:pt x="26974" y="26962"/>
                </a:lnTo>
                <a:lnTo>
                  <a:pt x="53936" y="26962"/>
                </a:lnTo>
                <a:lnTo>
                  <a:pt x="53936" y="0"/>
                </a:lnTo>
                <a:close/>
              </a:path>
              <a:path w="107950" h="27305">
                <a:moveTo>
                  <a:pt x="107848" y="0"/>
                </a:moveTo>
                <a:lnTo>
                  <a:pt x="80886" y="0"/>
                </a:lnTo>
                <a:lnTo>
                  <a:pt x="80886" y="26962"/>
                </a:lnTo>
                <a:lnTo>
                  <a:pt x="107848" y="26962"/>
                </a:lnTo>
                <a:lnTo>
                  <a:pt x="1078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78023" y="1481797"/>
            <a:ext cx="53975" cy="27305"/>
          </a:xfrm>
          <a:custGeom>
            <a:avLst/>
            <a:gdLst/>
            <a:ahLst/>
            <a:cxnLst/>
            <a:rect l="l" t="t" r="r" b="b"/>
            <a:pathLst>
              <a:path w="53975" h="27305">
                <a:moveTo>
                  <a:pt x="53924" y="0"/>
                </a:moveTo>
                <a:lnTo>
                  <a:pt x="26974" y="0"/>
                </a:ln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53924" y="26962"/>
                </a:lnTo>
                <a:lnTo>
                  <a:pt x="53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85884" y="1481797"/>
            <a:ext cx="377825" cy="27305"/>
          </a:xfrm>
          <a:custGeom>
            <a:avLst/>
            <a:gdLst/>
            <a:ahLst/>
            <a:cxnLst/>
            <a:rect l="l" t="t" r="r" b="b"/>
            <a:pathLst>
              <a:path w="377825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  <a:path w="377825" h="27305">
                <a:moveTo>
                  <a:pt x="107848" y="0"/>
                </a:moveTo>
                <a:lnTo>
                  <a:pt x="80886" y="0"/>
                </a:lnTo>
                <a:lnTo>
                  <a:pt x="53911" y="0"/>
                </a:lnTo>
                <a:lnTo>
                  <a:pt x="53911" y="26962"/>
                </a:lnTo>
                <a:lnTo>
                  <a:pt x="80886" y="26962"/>
                </a:lnTo>
                <a:lnTo>
                  <a:pt x="107848" y="26962"/>
                </a:lnTo>
                <a:lnTo>
                  <a:pt x="107848" y="0"/>
                </a:lnTo>
                <a:close/>
              </a:path>
              <a:path w="377825" h="27305">
                <a:moveTo>
                  <a:pt x="161772" y="0"/>
                </a:moveTo>
                <a:lnTo>
                  <a:pt x="134810" y="0"/>
                </a:lnTo>
                <a:lnTo>
                  <a:pt x="134810" y="26962"/>
                </a:lnTo>
                <a:lnTo>
                  <a:pt x="161772" y="26962"/>
                </a:lnTo>
                <a:lnTo>
                  <a:pt x="161772" y="0"/>
                </a:lnTo>
                <a:close/>
              </a:path>
              <a:path w="377825" h="27305">
                <a:moveTo>
                  <a:pt x="242646" y="0"/>
                </a:moveTo>
                <a:lnTo>
                  <a:pt x="215709" y="0"/>
                </a:lnTo>
                <a:lnTo>
                  <a:pt x="188734" y="0"/>
                </a:lnTo>
                <a:lnTo>
                  <a:pt x="188734" y="26962"/>
                </a:lnTo>
                <a:lnTo>
                  <a:pt x="215684" y="26962"/>
                </a:lnTo>
                <a:lnTo>
                  <a:pt x="242646" y="26962"/>
                </a:lnTo>
                <a:lnTo>
                  <a:pt x="242646" y="0"/>
                </a:lnTo>
                <a:close/>
              </a:path>
              <a:path w="377825" h="27305">
                <a:moveTo>
                  <a:pt x="269633" y="0"/>
                </a:moveTo>
                <a:lnTo>
                  <a:pt x="242671" y="0"/>
                </a:lnTo>
                <a:lnTo>
                  <a:pt x="242671" y="26962"/>
                </a:lnTo>
                <a:lnTo>
                  <a:pt x="269633" y="26962"/>
                </a:lnTo>
                <a:lnTo>
                  <a:pt x="269633" y="0"/>
                </a:lnTo>
                <a:close/>
              </a:path>
              <a:path w="377825" h="27305">
                <a:moveTo>
                  <a:pt x="377482" y="0"/>
                </a:moveTo>
                <a:lnTo>
                  <a:pt x="350507" y="0"/>
                </a:lnTo>
                <a:lnTo>
                  <a:pt x="323570" y="0"/>
                </a:lnTo>
                <a:lnTo>
                  <a:pt x="296595" y="0"/>
                </a:lnTo>
                <a:lnTo>
                  <a:pt x="296595" y="26962"/>
                </a:lnTo>
                <a:lnTo>
                  <a:pt x="323557" y="26962"/>
                </a:lnTo>
                <a:lnTo>
                  <a:pt x="350507" y="26962"/>
                </a:lnTo>
                <a:lnTo>
                  <a:pt x="377482" y="26962"/>
                </a:lnTo>
                <a:lnTo>
                  <a:pt x="3774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17303" y="148179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6974" y="0"/>
                </a:moveTo>
                <a:lnTo>
                  <a:pt x="0" y="0"/>
                </a:lnTo>
                <a:lnTo>
                  <a:pt x="0" y="26962"/>
                </a:lnTo>
                <a:lnTo>
                  <a:pt x="26974" y="26962"/>
                </a:lnTo>
                <a:lnTo>
                  <a:pt x="26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43212" y="1508772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24073" y="1508772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6974" y="0"/>
                </a:moveTo>
                <a:lnTo>
                  <a:pt x="0" y="0"/>
                </a:lnTo>
                <a:lnTo>
                  <a:pt x="0" y="26962"/>
                </a:lnTo>
                <a:lnTo>
                  <a:pt x="26974" y="26962"/>
                </a:lnTo>
                <a:lnTo>
                  <a:pt x="26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58896" y="1508785"/>
            <a:ext cx="351155" cy="27305"/>
          </a:xfrm>
          <a:custGeom>
            <a:avLst/>
            <a:gdLst/>
            <a:ahLst/>
            <a:cxnLst/>
            <a:rect l="l" t="t" r="r" b="b"/>
            <a:pathLst>
              <a:path w="351154" h="27305">
                <a:moveTo>
                  <a:pt x="26974" y="0"/>
                </a:moveTo>
                <a:lnTo>
                  <a:pt x="0" y="0"/>
                </a:lnTo>
                <a:lnTo>
                  <a:pt x="0" y="26949"/>
                </a:lnTo>
                <a:lnTo>
                  <a:pt x="26974" y="26949"/>
                </a:lnTo>
                <a:lnTo>
                  <a:pt x="26974" y="0"/>
                </a:lnTo>
                <a:close/>
              </a:path>
              <a:path w="351154" h="27305">
                <a:moveTo>
                  <a:pt x="80886" y="0"/>
                </a:moveTo>
                <a:lnTo>
                  <a:pt x="53949" y="0"/>
                </a:lnTo>
                <a:lnTo>
                  <a:pt x="26987" y="0"/>
                </a:lnTo>
                <a:lnTo>
                  <a:pt x="26987" y="26949"/>
                </a:lnTo>
                <a:lnTo>
                  <a:pt x="53936" y="26949"/>
                </a:lnTo>
                <a:lnTo>
                  <a:pt x="80886" y="26949"/>
                </a:lnTo>
                <a:lnTo>
                  <a:pt x="80886" y="0"/>
                </a:lnTo>
                <a:close/>
              </a:path>
              <a:path w="351154" h="27305">
                <a:moveTo>
                  <a:pt x="107873" y="0"/>
                </a:moveTo>
                <a:lnTo>
                  <a:pt x="80899" y="0"/>
                </a:lnTo>
                <a:lnTo>
                  <a:pt x="80899" y="26949"/>
                </a:lnTo>
                <a:lnTo>
                  <a:pt x="107873" y="26949"/>
                </a:lnTo>
                <a:lnTo>
                  <a:pt x="107873" y="0"/>
                </a:lnTo>
                <a:close/>
              </a:path>
              <a:path w="351154" h="27305">
                <a:moveTo>
                  <a:pt x="161772" y="0"/>
                </a:moveTo>
                <a:lnTo>
                  <a:pt x="134823" y="0"/>
                </a:lnTo>
                <a:lnTo>
                  <a:pt x="134823" y="26949"/>
                </a:lnTo>
                <a:lnTo>
                  <a:pt x="161772" y="26949"/>
                </a:lnTo>
                <a:lnTo>
                  <a:pt x="161772" y="0"/>
                </a:lnTo>
                <a:close/>
              </a:path>
              <a:path w="351154" h="27305">
                <a:moveTo>
                  <a:pt x="188760" y="0"/>
                </a:moveTo>
                <a:lnTo>
                  <a:pt x="161798" y="0"/>
                </a:lnTo>
                <a:lnTo>
                  <a:pt x="161798" y="26949"/>
                </a:lnTo>
                <a:lnTo>
                  <a:pt x="188760" y="26949"/>
                </a:lnTo>
                <a:lnTo>
                  <a:pt x="188760" y="0"/>
                </a:lnTo>
                <a:close/>
              </a:path>
              <a:path w="351154" h="27305">
                <a:moveTo>
                  <a:pt x="269633" y="0"/>
                </a:moveTo>
                <a:lnTo>
                  <a:pt x="242697" y="0"/>
                </a:lnTo>
                <a:lnTo>
                  <a:pt x="215722" y="0"/>
                </a:lnTo>
                <a:lnTo>
                  <a:pt x="215722" y="26949"/>
                </a:lnTo>
                <a:lnTo>
                  <a:pt x="242671" y="26949"/>
                </a:lnTo>
                <a:lnTo>
                  <a:pt x="269633" y="26949"/>
                </a:lnTo>
                <a:lnTo>
                  <a:pt x="269633" y="0"/>
                </a:lnTo>
                <a:close/>
              </a:path>
              <a:path w="351154" h="27305">
                <a:moveTo>
                  <a:pt x="323570" y="0"/>
                </a:moveTo>
                <a:lnTo>
                  <a:pt x="296595" y="0"/>
                </a:lnTo>
                <a:lnTo>
                  <a:pt x="296595" y="26949"/>
                </a:lnTo>
                <a:lnTo>
                  <a:pt x="323570" y="26949"/>
                </a:lnTo>
                <a:lnTo>
                  <a:pt x="323570" y="0"/>
                </a:lnTo>
                <a:close/>
              </a:path>
              <a:path w="351154" h="27305">
                <a:moveTo>
                  <a:pt x="350558" y="0"/>
                </a:moveTo>
                <a:lnTo>
                  <a:pt x="323583" y="0"/>
                </a:lnTo>
                <a:lnTo>
                  <a:pt x="323583" y="26949"/>
                </a:lnTo>
                <a:lnTo>
                  <a:pt x="350558" y="26949"/>
                </a:lnTo>
                <a:lnTo>
                  <a:pt x="3505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17303" y="1508772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6974" y="0"/>
                </a:moveTo>
                <a:lnTo>
                  <a:pt x="0" y="0"/>
                </a:lnTo>
                <a:lnTo>
                  <a:pt x="0" y="26962"/>
                </a:lnTo>
                <a:lnTo>
                  <a:pt x="26974" y="26962"/>
                </a:lnTo>
                <a:lnTo>
                  <a:pt x="26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16237" y="1535747"/>
            <a:ext cx="53975" cy="27305"/>
          </a:xfrm>
          <a:custGeom>
            <a:avLst/>
            <a:gdLst/>
            <a:ahLst/>
            <a:cxnLst/>
            <a:rect l="l" t="t" r="r" b="b"/>
            <a:pathLst>
              <a:path w="53975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  <a:path w="53975" h="27305">
                <a:moveTo>
                  <a:pt x="53936" y="0"/>
                </a:moveTo>
                <a:lnTo>
                  <a:pt x="26974" y="0"/>
                </a:lnTo>
                <a:lnTo>
                  <a:pt x="26974" y="26962"/>
                </a:lnTo>
                <a:lnTo>
                  <a:pt x="53936" y="26962"/>
                </a:lnTo>
                <a:lnTo>
                  <a:pt x="539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04985" y="1535747"/>
            <a:ext cx="107950" cy="27305"/>
          </a:xfrm>
          <a:custGeom>
            <a:avLst/>
            <a:gdLst/>
            <a:ahLst/>
            <a:cxnLst/>
            <a:rect l="l" t="t" r="r" b="b"/>
            <a:pathLst>
              <a:path w="107950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  <a:path w="107950" h="27305">
                <a:moveTo>
                  <a:pt x="80886" y="0"/>
                </a:moveTo>
                <a:lnTo>
                  <a:pt x="53911" y="0"/>
                </a:lnTo>
                <a:lnTo>
                  <a:pt x="53911" y="26962"/>
                </a:lnTo>
                <a:lnTo>
                  <a:pt x="80886" y="26962"/>
                </a:lnTo>
                <a:lnTo>
                  <a:pt x="80886" y="0"/>
                </a:lnTo>
                <a:close/>
              </a:path>
              <a:path w="107950" h="27305">
                <a:moveTo>
                  <a:pt x="107861" y="0"/>
                </a:moveTo>
                <a:lnTo>
                  <a:pt x="80899" y="0"/>
                </a:lnTo>
                <a:lnTo>
                  <a:pt x="80899" y="26962"/>
                </a:lnTo>
                <a:lnTo>
                  <a:pt x="107861" y="26962"/>
                </a:lnTo>
                <a:lnTo>
                  <a:pt x="1078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20694" y="153574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55492" y="1535747"/>
            <a:ext cx="189230" cy="27305"/>
          </a:xfrm>
          <a:custGeom>
            <a:avLst/>
            <a:gdLst/>
            <a:ahLst/>
            <a:cxnLst/>
            <a:rect l="l" t="t" r="r" b="b"/>
            <a:pathLst>
              <a:path w="189229" h="27305">
                <a:moveTo>
                  <a:pt x="26974" y="0"/>
                </a:moveTo>
                <a:lnTo>
                  <a:pt x="0" y="0"/>
                </a:lnTo>
                <a:lnTo>
                  <a:pt x="0" y="26962"/>
                </a:lnTo>
                <a:lnTo>
                  <a:pt x="26974" y="26962"/>
                </a:lnTo>
                <a:lnTo>
                  <a:pt x="26974" y="0"/>
                </a:lnTo>
                <a:close/>
              </a:path>
              <a:path w="189229" h="27305">
                <a:moveTo>
                  <a:pt x="107873" y="0"/>
                </a:moveTo>
                <a:lnTo>
                  <a:pt x="80899" y="0"/>
                </a:lnTo>
                <a:lnTo>
                  <a:pt x="53962" y="0"/>
                </a:lnTo>
                <a:lnTo>
                  <a:pt x="26987" y="0"/>
                </a:lnTo>
                <a:lnTo>
                  <a:pt x="26987" y="26962"/>
                </a:lnTo>
                <a:lnTo>
                  <a:pt x="53949" y="26962"/>
                </a:lnTo>
                <a:lnTo>
                  <a:pt x="80899" y="26962"/>
                </a:lnTo>
                <a:lnTo>
                  <a:pt x="107873" y="26962"/>
                </a:lnTo>
                <a:lnTo>
                  <a:pt x="107873" y="0"/>
                </a:lnTo>
                <a:close/>
              </a:path>
              <a:path w="189229" h="27305">
                <a:moveTo>
                  <a:pt x="188785" y="0"/>
                </a:moveTo>
                <a:lnTo>
                  <a:pt x="161810" y="0"/>
                </a:lnTo>
                <a:lnTo>
                  <a:pt x="134848" y="0"/>
                </a:lnTo>
                <a:lnTo>
                  <a:pt x="107886" y="0"/>
                </a:lnTo>
                <a:lnTo>
                  <a:pt x="107886" y="26962"/>
                </a:lnTo>
                <a:lnTo>
                  <a:pt x="134848" y="26962"/>
                </a:lnTo>
                <a:lnTo>
                  <a:pt x="161810" y="26962"/>
                </a:lnTo>
                <a:lnTo>
                  <a:pt x="188785" y="26962"/>
                </a:lnTo>
                <a:lnTo>
                  <a:pt x="1887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62300" y="156270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43212" y="1562709"/>
            <a:ext cx="243204" cy="27305"/>
          </a:xfrm>
          <a:custGeom>
            <a:avLst/>
            <a:gdLst/>
            <a:ahLst/>
            <a:cxnLst/>
            <a:rect l="l" t="t" r="r" b="b"/>
            <a:pathLst>
              <a:path w="243205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  <a:path w="243205" h="27305">
                <a:moveTo>
                  <a:pt x="134797" y="0"/>
                </a:moveTo>
                <a:lnTo>
                  <a:pt x="134797" y="0"/>
                </a:lnTo>
                <a:lnTo>
                  <a:pt x="53911" y="0"/>
                </a:lnTo>
                <a:lnTo>
                  <a:pt x="53911" y="26962"/>
                </a:lnTo>
                <a:lnTo>
                  <a:pt x="134797" y="26962"/>
                </a:lnTo>
                <a:lnTo>
                  <a:pt x="134797" y="0"/>
                </a:lnTo>
                <a:close/>
              </a:path>
              <a:path w="243205" h="27305">
                <a:moveTo>
                  <a:pt x="161785" y="0"/>
                </a:moveTo>
                <a:lnTo>
                  <a:pt x="134810" y="0"/>
                </a:lnTo>
                <a:lnTo>
                  <a:pt x="134810" y="26962"/>
                </a:lnTo>
                <a:lnTo>
                  <a:pt x="161785" y="26962"/>
                </a:lnTo>
                <a:lnTo>
                  <a:pt x="161785" y="0"/>
                </a:lnTo>
                <a:close/>
              </a:path>
              <a:path w="243205" h="27305">
                <a:moveTo>
                  <a:pt x="242658" y="0"/>
                </a:moveTo>
                <a:lnTo>
                  <a:pt x="215696" y="0"/>
                </a:lnTo>
                <a:lnTo>
                  <a:pt x="188722" y="0"/>
                </a:lnTo>
                <a:lnTo>
                  <a:pt x="188722" y="26962"/>
                </a:lnTo>
                <a:lnTo>
                  <a:pt x="215684" y="26962"/>
                </a:lnTo>
                <a:lnTo>
                  <a:pt x="242658" y="26962"/>
                </a:lnTo>
                <a:lnTo>
                  <a:pt x="2426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39795" y="1562709"/>
            <a:ext cx="189230" cy="27305"/>
          </a:xfrm>
          <a:custGeom>
            <a:avLst/>
            <a:gdLst/>
            <a:ahLst/>
            <a:cxnLst/>
            <a:rect l="l" t="t" r="r" b="b"/>
            <a:pathLst>
              <a:path w="189229" h="27305">
                <a:moveTo>
                  <a:pt x="53936" y="0"/>
                </a:moveTo>
                <a:lnTo>
                  <a:pt x="26974" y="0"/>
                </a:lnTo>
                <a:lnTo>
                  <a:pt x="0" y="0"/>
                </a:lnTo>
                <a:lnTo>
                  <a:pt x="0" y="26962"/>
                </a:lnTo>
                <a:lnTo>
                  <a:pt x="26974" y="26962"/>
                </a:lnTo>
                <a:lnTo>
                  <a:pt x="53936" y="26962"/>
                </a:lnTo>
                <a:lnTo>
                  <a:pt x="53936" y="0"/>
                </a:lnTo>
                <a:close/>
              </a:path>
              <a:path w="189229" h="27305">
                <a:moveTo>
                  <a:pt x="107861" y="0"/>
                </a:moveTo>
                <a:lnTo>
                  <a:pt x="80899" y="0"/>
                </a:lnTo>
                <a:lnTo>
                  <a:pt x="80899" y="26962"/>
                </a:lnTo>
                <a:lnTo>
                  <a:pt x="107861" y="26962"/>
                </a:lnTo>
                <a:lnTo>
                  <a:pt x="107861" y="0"/>
                </a:lnTo>
                <a:close/>
              </a:path>
              <a:path w="189229" h="27305">
                <a:moveTo>
                  <a:pt x="188734" y="0"/>
                </a:moveTo>
                <a:lnTo>
                  <a:pt x="161798" y="0"/>
                </a:lnTo>
                <a:lnTo>
                  <a:pt x="134823" y="0"/>
                </a:lnTo>
                <a:lnTo>
                  <a:pt x="134823" y="26962"/>
                </a:lnTo>
                <a:lnTo>
                  <a:pt x="161772" y="26962"/>
                </a:lnTo>
                <a:lnTo>
                  <a:pt x="188734" y="26962"/>
                </a:lnTo>
                <a:lnTo>
                  <a:pt x="1887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63378" y="1562709"/>
            <a:ext cx="81280" cy="27305"/>
          </a:xfrm>
          <a:custGeom>
            <a:avLst/>
            <a:gdLst/>
            <a:ahLst/>
            <a:cxnLst/>
            <a:rect l="l" t="t" r="r" b="b"/>
            <a:pathLst>
              <a:path w="81279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  <a:path w="81279" h="27305">
                <a:moveTo>
                  <a:pt x="80899" y="0"/>
                </a:moveTo>
                <a:lnTo>
                  <a:pt x="53924" y="0"/>
                </a:lnTo>
                <a:lnTo>
                  <a:pt x="53924" y="26962"/>
                </a:lnTo>
                <a:lnTo>
                  <a:pt x="80899" y="26962"/>
                </a:lnTo>
                <a:lnTo>
                  <a:pt x="808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12833" y="1589658"/>
            <a:ext cx="107950" cy="27305"/>
          </a:xfrm>
          <a:custGeom>
            <a:avLst/>
            <a:gdLst/>
            <a:ahLst/>
            <a:cxnLst/>
            <a:rect l="l" t="t" r="r" b="b"/>
            <a:pathLst>
              <a:path w="107950" h="27305">
                <a:moveTo>
                  <a:pt x="26949" y="0"/>
                </a:moveTo>
                <a:lnTo>
                  <a:pt x="0" y="0"/>
                </a:lnTo>
                <a:lnTo>
                  <a:pt x="0" y="26962"/>
                </a:lnTo>
                <a:lnTo>
                  <a:pt x="26949" y="26962"/>
                </a:lnTo>
                <a:lnTo>
                  <a:pt x="26949" y="0"/>
                </a:lnTo>
                <a:close/>
              </a:path>
              <a:path w="107950" h="27305">
                <a:moveTo>
                  <a:pt x="53936" y="0"/>
                </a:moveTo>
                <a:lnTo>
                  <a:pt x="26962" y="0"/>
                </a:lnTo>
                <a:lnTo>
                  <a:pt x="26962" y="26962"/>
                </a:lnTo>
                <a:lnTo>
                  <a:pt x="53936" y="26962"/>
                </a:lnTo>
                <a:lnTo>
                  <a:pt x="53936" y="0"/>
                </a:lnTo>
                <a:close/>
              </a:path>
              <a:path w="107950" h="27305">
                <a:moveTo>
                  <a:pt x="107835" y="0"/>
                </a:moveTo>
                <a:lnTo>
                  <a:pt x="80886" y="0"/>
                </a:lnTo>
                <a:lnTo>
                  <a:pt x="80886" y="26962"/>
                </a:lnTo>
                <a:lnTo>
                  <a:pt x="107835" y="26962"/>
                </a:lnTo>
                <a:lnTo>
                  <a:pt x="107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01568" y="1589658"/>
            <a:ext cx="107950" cy="27305"/>
          </a:xfrm>
          <a:custGeom>
            <a:avLst/>
            <a:gdLst/>
            <a:ahLst/>
            <a:cxnLst/>
            <a:rect l="l" t="t" r="r" b="b"/>
            <a:pathLst>
              <a:path w="107950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  <a:path w="107950" h="27305">
                <a:moveTo>
                  <a:pt x="80899" y="0"/>
                </a:moveTo>
                <a:lnTo>
                  <a:pt x="53949" y="0"/>
                </a:lnTo>
                <a:lnTo>
                  <a:pt x="26987" y="0"/>
                </a:lnTo>
                <a:lnTo>
                  <a:pt x="26987" y="26962"/>
                </a:lnTo>
                <a:lnTo>
                  <a:pt x="53924" y="26962"/>
                </a:lnTo>
                <a:lnTo>
                  <a:pt x="80899" y="26962"/>
                </a:lnTo>
                <a:lnTo>
                  <a:pt x="80899" y="0"/>
                </a:lnTo>
                <a:close/>
              </a:path>
              <a:path w="107950" h="27305">
                <a:moveTo>
                  <a:pt x="107886" y="0"/>
                </a:moveTo>
                <a:lnTo>
                  <a:pt x="80911" y="0"/>
                </a:lnTo>
                <a:lnTo>
                  <a:pt x="80911" y="26962"/>
                </a:lnTo>
                <a:lnTo>
                  <a:pt x="107886" y="26962"/>
                </a:lnTo>
                <a:lnTo>
                  <a:pt x="1078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63378" y="1589658"/>
            <a:ext cx="81280" cy="27305"/>
          </a:xfrm>
          <a:custGeom>
            <a:avLst/>
            <a:gdLst/>
            <a:ahLst/>
            <a:cxnLst/>
            <a:rect l="l" t="t" r="r" b="b"/>
            <a:pathLst>
              <a:path w="81279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  <a:path w="81279" h="27305">
                <a:moveTo>
                  <a:pt x="80899" y="0"/>
                </a:moveTo>
                <a:lnTo>
                  <a:pt x="53924" y="0"/>
                </a:lnTo>
                <a:lnTo>
                  <a:pt x="53924" y="26962"/>
                </a:lnTo>
                <a:lnTo>
                  <a:pt x="80899" y="26962"/>
                </a:lnTo>
                <a:lnTo>
                  <a:pt x="808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70162" y="1616633"/>
            <a:ext cx="81280" cy="27305"/>
          </a:xfrm>
          <a:custGeom>
            <a:avLst/>
            <a:gdLst/>
            <a:ahLst/>
            <a:cxnLst/>
            <a:rect l="l" t="t" r="r" b="b"/>
            <a:pathLst>
              <a:path w="81280" h="27305">
                <a:moveTo>
                  <a:pt x="80886" y="0"/>
                </a:moveTo>
                <a:lnTo>
                  <a:pt x="80886" y="0"/>
                </a:lnTo>
                <a:lnTo>
                  <a:pt x="0" y="0"/>
                </a:lnTo>
                <a:lnTo>
                  <a:pt x="0" y="26974"/>
                </a:lnTo>
                <a:lnTo>
                  <a:pt x="80886" y="26974"/>
                </a:lnTo>
                <a:lnTo>
                  <a:pt x="808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04985" y="1616633"/>
            <a:ext cx="107950" cy="27305"/>
          </a:xfrm>
          <a:custGeom>
            <a:avLst/>
            <a:gdLst/>
            <a:ahLst/>
            <a:cxnLst/>
            <a:rect l="l" t="t" r="r" b="b"/>
            <a:pathLst>
              <a:path w="107950" h="27305">
                <a:moveTo>
                  <a:pt x="26962" y="0"/>
                </a:moveTo>
                <a:lnTo>
                  <a:pt x="0" y="0"/>
                </a:lnTo>
                <a:lnTo>
                  <a:pt x="0" y="26974"/>
                </a:lnTo>
                <a:lnTo>
                  <a:pt x="26962" y="26974"/>
                </a:lnTo>
                <a:lnTo>
                  <a:pt x="26962" y="0"/>
                </a:lnTo>
                <a:close/>
              </a:path>
              <a:path w="107950" h="27305">
                <a:moveTo>
                  <a:pt x="80886" y="0"/>
                </a:moveTo>
                <a:lnTo>
                  <a:pt x="53911" y="0"/>
                </a:lnTo>
                <a:lnTo>
                  <a:pt x="53911" y="26974"/>
                </a:lnTo>
                <a:lnTo>
                  <a:pt x="80886" y="26974"/>
                </a:lnTo>
                <a:lnTo>
                  <a:pt x="80886" y="0"/>
                </a:lnTo>
                <a:close/>
              </a:path>
              <a:path w="107950" h="27305">
                <a:moveTo>
                  <a:pt x="107861" y="0"/>
                </a:moveTo>
                <a:lnTo>
                  <a:pt x="80899" y="0"/>
                </a:lnTo>
                <a:lnTo>
                  <a:pt x="80899" y="26974"/>
                </a:lnTo>
                <a:lnTo>
                  <a:pt x="107861" y="26974"/>
                </a:lnTo>
                <a:lnTo>
                  <a:pt x="1078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66770" y="1616633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6962" y="0"/>
                </a:moveTo>
                <a:lnTo>
                  <a:pt x="0" y="0"/>
                </a:lnTo>
                <a:lnTo>
                  <a:pt x="0" y="26974"/>
                </a:lnTo>
                <a:lnTo>
                  <a:pt x="26962" y="26974"/>
                </a:lnTo>
                <a:lnTo>
                  <a:pt x="26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74619" y="1616633"/>
            <a:ext cx="189230" cy="27305"/>
          </a:xfrm>
          <a:custGeom>
            <a:avLst/>
            <a:gdLst/>
            <a:ahLst/>
            <a:cxnLst/>
            <a:rect l="l" t="t" r="r" b="b"/>
            <a:pathLst>
              <a:path w="189229" h="27305">
                <a:moveTo>
                  <a:pt x="53911" y="0"/>
                </a:moveTo>
                <a:lnTo>
                  <a:pt x="26974" y="0"/>
                </a:lnTo>
                <a:lnTo>
                  <a:pt x="0" y="0"/>
                </a:lnTo>
                <a:lnTo>
                  <a:pt x="0" y="26974"/>
                </a:lnTo>
                <a:lnTo>
                  <a:pt x="26949" y="26974"/>
                </a:lnTo>
                <a:lnTo>
                  <a:pt x="53911" y="26974"/>
                </a:lnTo>
                <a:lnTo>
                  <a:pt x="53911" y="0"/>
                </a:lnTo>
                <a:close/>
              </a:path>
              <a:path w="189229" h="27305">
                <a:moveTo>
                  <a:pt x="80899" y="0"/>
                </a:moveTo>
                <a:lnTo>
                  <a:pt x="53936" y="0"/>
                </a:lnTo>
                <a:lnTo>
                  <a:pt x="53936" y="26974"/>
                </a:lnTo>
                <a:lnTo>
                  <a:pt x="80899" y="26974"/>
                </a:lnTo>
                <a:lnTo>
                  <a:pt x="80899" y="0"/>
                </a:lnTo>
                <a:close/>
              </a:path>
              <a:path w="189229" h="27305">
                <a:moveTo>
                  <a:pt x="134835" y="0"/>
                </a:moveTo>
                <a:lnTo>
                  <a:pt x="107861" y="0"/>
                </a:lnTo>
                <a:lnTo>
                  <a:pt x="107861" y="26974"/>
                </a:lnTo>
                <a:lnTo>
                  <a:pt x="134835" y="26974"/>
                </a:lnTo>
                <a:lnTo>
                  <a:pt x="134835" y="0"/>
                </a:lnTo>
                <a:close/>
              </a:path>
              <a:path w="189229" h="27305">
                <a:moveTo>
                  <a:pt x="188747" y="0"/>
                </a:moveTo>
                <a:lnTo>
                  <a:pt x="161772" y="0"/>
                </a:lnTo>
                <a:lnTo>
                  <a:pt x="161772" y="26974"/>
                </a:lnTo>
                <a:lnTo>
                  <a:pt x="188747" y="26974"/>
                </a:lnTo>
                <a:lnTo>
                  <a:pt x="188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62300" y="1643595"/>
            <a:ext cx="81280" cy="27305"/>
          </a:xfrm>
          <a:custGeom>
            <a:avLst/>
            <a:gdLst/>
            <a:ahLst/>
            <a:cxnLst/>
            <a:rect l="l" t="t" r="r" b="b"/>
            <a:pathLst>
              <a:path w="81280" h="27305">
                <a:moveTo>
                  <a:pt x="26949" y="0"/>
                </a:moveTo>
                <a:lnTo>
                  <a:pt x="0" y="0"/>
                </a:lnTo>
                <a:lnTo>
                  <a:pt x="0" y="26962"/>
                </a:lnTo>
                <a:lnTo>
                  <a:pt x="26949" y="26962"/>
                </a:lnTo>
                <a:lnTo>
                  <a:pt x="26949" y="0"/>
                </a:lnTo>
                <a:close/>
              </a:path>
              <a:path w="81280" h="27305">
                <a:moveTo>
                  <a:pt x="80899" y="0"/>
                </a:moveTo>
                <a:lnTo>
                  <a:pt x="53936" y="0"/>
                </a:lnTo>
                <a:lnTo>
                  <a:pt x="26987" y="0"/>
                </a:lnTo>
                <a:lnTo>
                  <a:pt x="26987" y="26962"/>
                </a:lnTo>
                <a:lnTo>
                  <a:pt x="53936" y="26962"/>
                </a:lnTo>
                <a:lnTo>
                  <a:pt x="80899" y="26962"/>
                </a:lnTo>
                <a:lnTo>
                  <a:pt x="808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51035" y="1643595"/>
            <a:ext cx="161925" cy="27305"/>
          </a:xfrm>
          <a:custGeom>
            <a:avLst/>
            <a:gdLst/>
            <a:ahLst/>
            <a:cxnLst/>
            <a:rect l="l" t="t" r="r" b="b"/>
            <a:pathLst>
              <a:path w="161925" h="27305">
                <a:moveTo>
                  <a:pt x="26974" y="0"/>
                </a:moveTo>
                <a:lnTo>
                  <a:pt x="0" y="0"/>
                </a:lnTo>
                <a:lnTo>
                  <a:pt x="0" y="26962"/>
                </a:lnTo>
                <a:lnTo>
                  <a:pt x="26974" y="26962"/>
                </a:lnTo>
                <a:lnTo>
                  <a:pt x="26974" y="0"/>
                </a:lnTo>
                <a:close/>
              </a:path>
              <a:path w="161925" h="27305">
                <a:moveTo>
                  <a:pt x="80911" y="0"/>
                </a:moveTo>
                <a:lnTo>
                  <a:pt x="53949" y="0"/>
                </a:lnTo>
                <a:lnTo>
                  <a:pt x="53949" y="26962"/>
                </a:lnTo>
                <a:lnTo>
                  <a:pt x="80911" y="26962"/>
                </a:lnTo>
                <a:lnTo>
                  <a:pt x="80911" y="0"/>
                </a:lnTo>
                <a:close/>
              </a:path>
              <a:path w="161925" h="27305">
                <a:moveTo>
                  <a:pt x="134835" y="0"/>
                </a:moveTo>
                <a:lnTo>
                  <a:pt x="107861" y="0"/>
                </a:lnTo>
                <a:lnTo>
                  <a:pt x="107861" y="26962"/>
                </a:lnTo>
                <a:lnTo>
                  <a:pt x="134835" y="26962"/>
                </a:lnTo>
                <a:lnTo>
                  <a:pt x="134835" y="0"/>
                </a:lnTo>
                <a:close/>
              </a:path>
              <a:path w="161925" h="27305">
                <a:moveTo>
                  <a:pt x="161810" y="0"/>
                </a:moveTo>
                <a:lnTo>
                  <a:pt x="134848" y="0"/>
                </a:lnTo>
                <a:lnTo>
                  <a:pt x="134848" y="26962"/>
                </a:lnTo>
                <a:lnTo>
                  <a:pt x="161810" y="26962"/>
                </a:lnTo>
                <a:lnTo>
                  <a:pt x="161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66770" y="1643595"/>
            <a:ext cx="161925" cy="27305"/>
          </a:xfrm>
          <a:custGeom>
            <a:avLst/>
            <a:gdLst/>
            <a:ahLst/>
            <a:cxnLst/>
            <a:rect l="l" t="t" r="r" b="b"/>
            <a:pathLst>
              <a:path w="161925" h="27305">
                <a:moveTo>
                  <a:pt x="26962" y="0"/>
                </a:move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26962" y="0"/>
                </a:lnTo>
                <a:close/>
              </a:path>
              <a:path w="161925" h="27305">
                <a:moveTo>
                  <a:pt x="161759" y="0"/>
                </a:moveTo>
                <a:lnTo>
                  <a:pt x="161759" y="0"/>
                </a:lnTo>
                <a:lnTo>
                  <a:pt x="53924" y="0"/>
                </a:lnTo>
                <a:lnTo>
                  <a:pt x="53924" y="26962"/>
                </a:lnTo>
                <a:lnTo>
                  <a:pt x="161759" y="26962"/>
                </a:lnTo>
                <a:lnTo>
                  <a:pt x="161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82479" y="1643595"/>
            <a:ext cx="135255" cy="27305"/>
          </a:xfrm>
          <a:custGeom>
            <a:avLst/>
            <a:gdLst/>
            <a:ahLst/>
            <a:cxnLst/>
            <a:rect l="l" t="t" r="r" b="b"/>
            <a:pathLst>
              <a:path w="135254" h="27305">
                <a:moveTo>
                  <a:pt x="53911" y="0"/>
                </a:moveTo>
                <a:lnTo>
                  <a:pt x="26974" y="0"/>
                </a:lnTo>
                <a:lnTo>
                  <a:pt x="0" y="0"/>
                </a:lnTo>
                <a:lnTo>
                  <a:pt x="0" y="26962"/>
                </a:lnTo>
                <a:lnTo>
                  <a:pt x="26962" y="26962"/>
                </a:lnTo>
                <a:lnTo>
                  <a:pt x="53911" y="26962"/>
                </a:lnTo>
                <a:lnTo>
                  <a:pt x="53911" y="0"/>
                </a:lnTo>
                <a:close/>
              </a:path>
              <a:path w="135254" h="27305">
                <a:moveTo>
                  <a:pt x="134823" y="0"/>
                </a:moveTo>
                <a:lnTo>
                  <a:pt x="107861" y="0"/>
                </a:lnTo>
                <a:lnTo>
                  <a:pt x="80899" y="0"/>
                </a:lnTo>
                <a:lnTo>
                  <a:pt x="80899" y="26962"/>
                </a:lnTo>
                <a:lnTo>
                  <a:pt x="107861" y="26962"/>
                </a:lnTo>
                <a:lnTo>
                  <a:pt x="134823" y="26962"/>
                </a:lnTo>
                <a:lnTo>
                  <a:pt x="1348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62300" y="1670545"/>
            <a:ext cx="215900" cy="27305"/>
          </a:xfrm>
          <a:custGeom>
            <a:avLst/>
            <a:gdLst/>
            <a:ahLst/>
            <a:cxnLst/>
            <a:rect l="l" t="t" r="r" b="b"/>
            <a:pathLst>
              <a:path w="215900" h="27305">
                <a:moveTo>
                  <a:pt x="26949" y="0"/>
                </a:moveTo>
                <a:lnTo>
                  <a:pt x="0" y="0"/>
                </a:lnTo>
                <a:lnTo>
                  <a:pt x="0" y="26974"/>
                </a:lnTo>
                <a:lnTo>
                  <a:pt x="26949" y="26974"/>
                </a:lnTo>
                <a:lnTo>
                  <a:pt x="26949" y="0"/>
                </a:lnTo>
                <a:close/>
              </a:path>
              <a:path w="215900" h="27305">
                <a:moveTo>
                  <a:pt x="80899" y="0"/>
                </a:moveTo>
                <a:lnTo>
                  <a:pt x="53936" y="0"/>
                </a:lnTo>
                <a:lnTo>
                  <a:pt x="26987" y="0"/>
                </a:lnTo>
                <a:lnTo>
                  <a:pt x="26987" y="26974"/>
                </a:lnTo>
                <a:lnTo>
                  <a:pt x="53936" y="26974"/>
                </a:lnTo>
                <a:lnTo>
                  <a:pt x="80899" y="26974"/>
                </a:lnTo>
                <a:lnTo>
                  <a:pt x="80899" y="0"/>
                </a:lnTo>
                <a:close/>
              </a:path>
              <a:path w="215900" h="27305">
                <a:moveTo>
                  <a:pt x="134835" y="0"/>
                </a:moveTo>
                <a:lnTo>
                  <a:pt x="107861" y="0"/>
                </a:lnTo>
                <a:lnTo>
                  <a:pt x="107861" y="26974"/>
                </a:lnTo>
                <a:lnTo>
                  <a:pt x="134835" y="26974"/>
                </a:lnTo>
                <a:lnTo>
                  <a:pt x="134835" y="0"/>
                </a:lnTo>
                <a:close/>
              </a:path>
              <a:path w="215900" h="27305">
                <a:moveTo>
                  <a:pt x="215709" y="0"/>
                </a:moveTo>
                <a:lnTo>
                  <a:pt x="188747" y="0"/>
                </a:lnTo>
                <a:lnTo>
                  <a:pt x="161772" y="0"/>
                </a:lnTo>
                <a:lnTo>
                  <a:pt x="161772" y="26974"/>
                </a:lnTo>
                <a:lnTo>
                  <a:pt x="188734" y="26974"/>
                </a:lnTo>
                <a:lnTo>
                  <a:pt x="215709" y="26974"/>
                </a:lnTo>
                <a:lnTo>
                  <a:pt x="2157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58896" y="1670545"/>
            <a:ext cx="269875" cy="27305"/>
          </a:xfrm>
          <a:custGeom>
            <a:avLst/>
            <a:gdLst/>
            <a:ahLst/>
            <a:cxnLst/>
            <a:rect l="l" t="t" r="r" b="b"/>
            <a:pathLst>
              <a:path w="269875" h="27305">
                <a:moveTo>
                  <a:pt x="26974" y="0"/>
                </a:moveTo>
                <a:lnTo>
                  <a:pt x="0" y="0"/>
                </a:lnTo>
                <a:lnTo>
                  <a:pt x="0" y="26974"/>
                </a:lnTo>
                <a:lnTo>
                  <a:pt x="26974" y="26974"/>
                </a:lnTo>
                <a:lnTo>
                  <a:pt x="26974" y="0"/>
                </a:lnTo>
                <a:close/>
              </a:path>
              <a:path w="269875" h="27305">
                <a:moveTo>
                  <a:pt x="80886" y="0"/>
                </a:moveTo>
                <a:lnTo>
                  <a:pt x="53949" y="0"/>
                </a:lnTo>
                <a:lnTo>
                  <a:pt x="26987" y="0"/>
                </a:lnTo>
                <a:lnTo>
                  <a:pt x="26987" y="26974"/>
                </a:lnTo>
                <a:lnTo>
                  <a:pt x="53936" y="26974"/>
                </a:lnTo>
                <a:lnTo>
                  <a:pt x="80886" y="26974"/>
                </a:lnTo>
                <a:lnTo>
                  <a:pt x="80886" y="0"/>
                </a:lnTo>
                <a:close/>
              </a:path>
              <a:path w="269875" h="27305">
                <a:moveTo>
                  <a:pt x="161772" y="0"/>
                </a:moveTo>
                <a:lnTo>
                  <a:pt x="134835" y="0"/>
                </a:lnTo>
                <a:lnTo>
                  <a:pt x="107873" y="0"/>
                </a:lnTo>
                <a:lnTo>
                  <a:pt x="80899" y="0"/>
                </a:lnTo>
                <a:lnTo>
                  <a:pt x="80899" y="26974"/>
                </a:lnTo>
                <a:lnTo>
                  <a:pt x="107873" y="26974"/>
                </a:lnTo>
                <a:lnTo>
                  <a:pt x="134823" y="26974"/>
                </a:lnTo>
                <a:lnTo>
                  <a:pt x="161772" y="26974"/>
                </a:lnTo>
                <a:lnTo>
                  <a:pt x="161772" y="0"/>
                </a:lnTo>
                <a:close/>
              </a:path>
              <a:path w="269875" h="27305">
                <a:moveTo>
                  <a:pt x="188760" y="0"/>
                </a:moveTo>
                <a:lnTo>
                  <a:pt x="161798" y="0"/>
                </a:lnTo>
                <a:lnTo>
                  <a:pt x="161798" y="26974"/>
                </a:lnTo>
                <a:lnTo>
                  <a:pt x="188760" y="26974"/>
                </a:lnTo>
                <a:lnTo>
                  <a:pt x="188760" y="0"/>
                </a:lnTo>
                <a:close/>
              </a:path>
              <a:path w="269875" h="27305">
                <a:moveTo>
                  <a:pt x="269633" y="0"/>
                </a:moveTo>
                <a:lnTo>
                  <a:pt x="242697" y="0"/>
                </a:lnTo>
                <a:lnTo>
                  <a:pt x="215722" y="0"/>
                </a:lnTo>
                <a:lnTo>
                  <a:pt x="215722" y="26974"/>
                </a:lnTo>
                <a:lnTo>
                  <a:pt x="242671" y="26974"/>
                </a:lnTo>
                <a:lnTo>
                  <a:pt x="269633" y="26974"/>
                </a:lnTo>
                <a:lnTo>
                  <a:pt x="2696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36391" y="1670545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6974" y="0"/>
                </a:moveTo>
                <a:lnTo>
                  <a:pt x="0" y="0"/>
                </a:lnTo>
                <a:lnTo>
                  <a:pt x="0" y="26974"/>
                </a:lnTo>
                <a:lnTo>
                  <a:pt x="26974" y="26974"/>
                </a:lnTo>
                <a:lnTo>
                  <a:pt x="26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17303" y="1670545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6974" y="0"/>
                </a:moveTo>
                <a:lnTo>
                  <a:pt x="0" y="0"/>
                </a:lnTo>
                <a:lnTo>
                  <a:pt x="0" y="26974"/>
                </a:lnTo>
                <a:lnTo>
                  <a:pt x="26974" y="26974"/>
                </a:lnTo>
                <a:lnTo>
                  <a:pt x="26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2300" y="1697519"/>
            <a:ext cx="107950" cy="27305"/>
          </a:xfrm>
          <a:custGeom>
            <a:avLst/>
            <a:gdLst/>
            <a:ahLst/>
            <a:cxnLst/>
            <a:rect l="l" t="t" r="r" b="b"/>
            <a:pathLst>
              <a:path w="107950" h="27305">
                <a:moveTo>
                  <a:pt x="26949" y="0"/>
                </a:moveTo>
                <a:lnTo>
                  <a:pt x="0" y="0"/>
                </a:lnTo>
                <a:lnTo>
                  <a:pt x="0" y="26962"/>
                </a:lnTo>
                <a:lnTo>
                  <a:pt x="26949" y="26962"/>
                </a:lnTo>
                <a:lnTo>
                  <a:pt x="26949" y="0"/>
                </a:lnTo>
                <a:close/>
              </a:path>
              <a:path w="107950" h="27305">
                <a:moveTo>
                  <a:pt x="80899" y="0"/>
                </a:moveTo>
                <a:lnTo>
                  <a:pt x="53936" y="0"/>
                </a:lnTo>
                <a:lnTo>
                  <a:pt x="26987" y="0"/>
                </a:lnTo>
                <a:lnTo>
                  <a:pt x="26987" y="26962"/>
                </a:lnTo>
                <a:lnTo>
                  <a:pt x="53936" y="26962"/>
                </a:lnTo>
                <a:lnTo>
                  <a:pt x="80899" y="26962"/>
                </a:lnTo>
                <a:lnTo>
                  <a:pt x="80899" y="0"/>
                </a:lnTo>
                <a:close/>
              </a:path>
              <a:path w="107950" h="27305">
                <a:moveTo>
                  <a:pt x="107873" y="0"/>
                </a:moveTo>
                <a:lnTo>
                  <a:pt x="80911" y="0"/>
                </a:lnTo>
                <a:lnTo>
                  <a:pt x="80911" y="26962"/>
                </a:lnTo>
                <a:lnTo>
                  <a:pt x="107873" y="26962"/>
                </a:lnTo>
                <a:lnTo>
                  <a:pt x="107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51035" y="1697519"/>
            <a:ext cx="323850" cy="27305"/>
          </a:xfrm>
          <a:custGeom>
            <a:avLst/>
            <a:gdLst/>
            <a:ahLst/>
            <a:cxnLst/>
            <a:rect l="l" t="t" r="r" b="b"/>
            <a:pathLst>
              <a:path w="323850" h="27305">
                <a:moveTo>
                  <a:pt x="26974" y="0"/>
                </a:moveTo>
                <a:lnTo>
                  <a:pt x="0" y="0"/>
                </a:lnTo>
                <a:lnTo>
                  <a:pt x="0" y="26962"/>
                </a:lnTo>
                <a:lnTo>
                  <a:pt x="26974" y="26962"/>
                </a:lnTo>
                <a:lnTo>
                  <a:pt x="26974" y="0"/>
                </a:lnTo>
                <a:close/>
              </a:path>
              <a:path w="323850" h="27305">
                <a:moveTo>
                  <a:pt x="80911" y="0"/>
                </a:moveTo>
                <a:lnTo>
                  <a:pt x="53949" y="0"/>
                </a:lnTo>
                <a:lnTo>
                  <a:pt x="53949" y="26962"/>
                </a:lnTo>
                <a:lnTo>
                  <a:pt x="80911" y="26962"/>
                </a:lnTo>
                <a:lnTo>
                  <a:pt x="80911" y="0"/>
                </a:lnTo>
                <a:close/>
              </a:path>
              <a:path w="323850" h="27305">
                <a:moveTo>
                  <a:pt x="134835" y="0"/>
                </a:moveTo>
                <a:lnTo>
                  <a:pt x="107861" y="0"/>
                </a:lnTo>
                <a:lnTo>
                  <a:pt x="107861" y="26962"/>
                </a:lnTo>
                <a:lnTo>
                  <a:pt x="134835" y="26962"/>
                </a:lnTo>
                <a:lnTo>
                  <a:pt x="134835" y="0"/>
                </a:lnTo>
                <a:close/>
              </a:path>
              <a:path w="323850" h="27305">
                <a:moveTo>
                  <a:pt x="188747" y="0"/>
                </a:moveTo>
                <a:lnTo>
                  <a:pt x="161798" y="0"/>
                </a:lnTo>
                <a:lnTo>
                  <a:pt x="161798" y="26962"/>
                </a:lnTo>
                <a:lnTo>
                  <a:pt x="188747" y="26962"/>
                </a:lnTo>
                <a:lnTo>
                  <a:pt x="188747" y="0"/>
                </a:lnTo>
                <a:close/>
              </a:path>
              <a:path w="323850" h="27305">
                <a:moveTo>
                  <a:pt x="269633" y="0"/>
                </a:moveTo>
                <a:lnTo>
                  <a:pt x="242697" y="0"/>
                </a:lnTo>
                <a:lnTo>
                  <a:pt x="215734" y="0"/>
                </a:lnTo>
                <a:lnTo>
                  <a:pt x="215734" y="26962"/>
                </a:lnTo>
                <a:lnTo>
                  <a:pt x="242684" y="26962"/>
                </a:lnTo>
                <a:lnTo>
                  <a:pt x="269633" y="26962"/>
                </a:lnTo>
                <a:lnTo>
                  <a:pt x="269633" y="0"/>
                </a:lnTo>
                <a:close/>
              </a:path>
              <a:path w="323850" h="27305">
                <a:moveTo>
                  <a:pt x="323583" y="0"/>
                </a:moveTo>
                <a:lnTo>
                  <a:pt x="296621" y="0"/>
                </a:lnTo>
                <a:lnTo>
                  <a:pt x="296621" y="26962"/>
                </a:lnTo>
                <a:lnTo>
                  <a:pt x="323583" y="26962"/>
                </a:lnTo>
                <a:lnTo>
                  <a:pt x="3235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28555" y="1697519"/>
            <a:ext cx="53975" cy="27305"/>
          </a:xfrm>
          <a:custGeom>
            <a:avLst/>
            <a:gdLst/>
            <a:ahLst/>
            <a:cxnLst/>
            <a:rect l="l" t="t" r="r" b="b"/>
            <a:pathLst>
              <a:path w="53975" h="27305">
                <a:moveTo>
                  <a:pt x="53911" y="0"/>
                </a:moveTo>
                <a:lnTo>
                  <a:pt x="26962" y="0"/>
                </a:lnTo>
                <a:lnTo>
                  <a:pt x="0" y="0"/>
                </a:lnTo>
                <a:lnTo>
                  <a:pt x="0" y="26962"/>
                </a:lnTo>
                <a:lnTo>
                  <a:pt x="26936" y="26962"/>
                </a:lnTo>
                <a:lnTo>
                  <a:pt x="53911" y="26962"/>
                </a:lnTo>
                <a:lnTo>
                  <a:pt x="53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36391" y="1697519"/>
            <a:ext cx="53975" cy="27305"/>
          </a:xfrm>
          <a:custGeom>
            <a:avLst/>
            <a:gdLst/>
            <a:ahLst/>
            <a:cxnLst/>
            <a:rect l="l" t="t" r="r" b="b"/>
            <a:pathLst>
              <a:path w="53975" h="27305">
                <a:moveTo>
                  <a:pt x="26974" y="0"/>
                </a:moveTo>
                <a:lnTo>
                  <a:pt x="0" y="0"/>
                </a:lnTo>
                <a:lnTo>
                  <a:pt x="0" y="26962"/>
                </a:lnTo>
                <a:lnTo>
                  <a:pt x="26974" y="26962"/>
                </a:lnTo>
                <a:lnTo>
                  <a:pt x="26974" y="0"/>
                </a:lnTo>
                <a:close/>
              </a:path>
              <a:path w="53975" h="27305">
                <a:moveTo>
                  <a:pt x="53949" y="0"/>
                </a:moveTo>
                <a:lnTo>
                  <a:pt x="26987" y="0"/>
                </a:lnTo>
                <a:lnTo>
                  <a:pt x="26987" y="26962"/>
                </a:lnTo>
                <a:lnTo>
                  <a:pt x="53949" y="26962"/>
                </a:lnTo>
                <a:lnTo>
                  <a:pt x="53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62300" y="1724481"/>
            <a:ext cx="215900" cy="27305"/>
          </a:xfrm>
          <a:custGeom>
            <a:avLst/>
            <a:gdLst/>
            <a:ahLst/>
            <a:cxnLst/>
            <a:rect l="l" t="t" r="r" b="b"/>
            <a:pathLst>
              <a:path w="215900" h="27305">
                <a:moveTo>
                  <a:pt x="26949" y="0"/>
                </a:moveTo>
                <a:lnTo>
                  <a:pt x="0" y="0"/>
                </a:lnTo>
                <a:lnTo>
                  <a:pt x="0" y="26974"/>
                </a:lnTo>
                <a:lnTo>
                  <a:pt x="26949" y="26974"/>
                </a:lnTo>
                <a:lnTo>
                  <a:pt x="26949" y="0"/>
                </a:lnTo>
                <a:close/>
              </a:path>
              <a:path w="215900" h="27305">
                <a:moveTo>
                  <a:pt x="80899" y="0"/>
                </a:moveTo>
                <a:lnTo>
                  <a:pt x="53936" y="0"/>
                </a:lnTo>
                <a:lnTo>
                  <a:pt x="26987" y="0"/>
                </a:lnTo>
                <a:lnTo>
                  <a:pt x="26987" y="26974"/>
                </a:lnTo>
                <a:lnTo>
                  <a:pt x="53936" y="26974"/>
                </a:lnTo>
                <a:lnTo>
                  <a:pt x="80899" y="26974"/>
                </a:lnTo>
                <a:lnTo>
                  <a:pt x="80899" y="0"/>
                </a:lnTo>
                <a:close/>
              </a:path>
              <a:path w="215900" h="27305">
                <a:moveTo>
                  <a:pt x="215709" y="0"/>
                </a:moveTo>
                <a:lnTo>
                  <a:pt x="215709" y="0"/>
                </a:lnTo>
                <a:lnTo>
                  <a:pt x="107861" y="0"/>
                </a:lnTo>
                <a:lnTo>
                  <a:pt x="107861" y="26974"/>
                </a:lnTo>
                <a:lnTo>
                  <a:pt x="215709" y="26974"/>
                </a:lnTo>
                <a:lnTo>
                  <a:pt x="2157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2978023" y="1724482"/>
            <a:ext cx="566420" cy="243204"/>
            <a:chOff x="2978023" y="1724482"/>
            <a:chExt cx="566420" cy="243204"/>
          </a:xfrm>
        </p:grpSpPr>
        <p:sp>
          <p:nvSpPr>
            <p:cNvPr id="70" name="object 70"/>
            <p:cNvSpPr/>
            <p:nvPr/>
          </p:nvSpPr>
          <p:spPr>
            <a:xfrm>
              <a:off x="2978023" y="1724481"/>
              <a:ext cx="566420" cy="189230"/>
            </a:xfrm>
            <a:custGeom>
              <a:avLst/>
              <a:gdLst/>
              <a:ahLst/>
              <a:cxnLst/>
              <a:rect l="l" t="t" r="r" b="b"/>
              <a:pathLst>
                <a:path w="566420" h="189230">
                  <a:moveTo>
                    <a:pt x="80886" y="161772"/>
                  </a:moveTo>
                  <a:lnTo>
                    <a:pt x="53924" y="161772"/>
                  </a:lnTo>
                  <a:lnTo>
                    <a:pt x="53924" y="134835"/>
                  </a:lnTo>
                  <a:lnTo>
                    <a:pt x="26974" y="134835"/>
                  </a:lnTo>
                  <a:lnTo>
                    <a:pt x="0" y="134835"/>
                  </a:lnTo>
                  <a:lnTo>
                    <a:pt x="0" y="161785"/>
                  </a:lnTo>
                  <a:lnTo>
                    <a:pt x="26962" y="161785"/>
                  </a:lnTo>
                  <a:lnTo>
                    <a:pt x="53911" y="161785"/>
                  </a:lnTo>
                  <a:lnTo>
                    <a:pt x="53911" y="188734"/>
                  </a:lnTo>
                  <a:lnTo>
                    <a:pt x="80886" y="188734"/>
                  </a:lnTo>
                  <a:lnTo>
                    <a:pt x="80886" y="161772"/>
                  </a:lnTo>
                  <a:close/>
                </a:path>
                <a:path w="566420" h="189230">
                  <a:moveTo>
                    <a:pt x="107848" y="53924"/>
                  </a:moveTo>
                  <a:lnTo>
                    <a:pt x="107848" y="53924"/>
                  </a:lnTo>
                  <a:lnTo>
                    <a:pt x="0" y="53924"/>
                  </a:lnTo>
                  <a:lnTo>
                    <a:pt x="0" y="80886"/>
                  </a:lnTo>
                  <a:lnTo>
                    <a:pt x="0" y="107861"/>
                  </a:lnTo>
                  <a:lnTo>
                    <a:pt x="0" y="134823"/>
                  </a:lnTo>
                  <a:lnTo>
                    <a:pt x="26962" y="134823"/>
                  </a:lnTo>
                  <a:lnTo>
                    <a:pt x="107848" y="134823"/>
                  </a:lnTo>
                  <a:lnTo>
                    <a:pt x="107848" y="107861"/>
                  </a:lnTo>
                  <a:lnTo>
                    <a:pt x="26974" y="107861"/>
                  </a:lnTo>
                  <a:lnTo>
                    <a:pt x="26974" y="80899"/>
                  </a:lnTo>
                  <a:lnTo>
                    <a:pt x="107848" y="80899"/>
                  </a:lnTo>
                  <a:lnTo>
                    <a:pt x="107848" y="53924"/>
                  </a:lnTo>
                  <a:close/>
                </a:path>
                <a:path w="566420" h="189230">
                  <a:moveTo>
                    <a:pt x="107848" y="26949"/>
                  </a:moveTo>
                  <a:lnTo>
                    <a:pt x="80886" y="26949"/>
                  </a:lnTo>
                  <a:lnTo>
                    <a:pt x="80886" y="0"/>
                  </a:lnTo>
                  <a:lnTo>
                    <a:pt x="53911" y="0"/>
                  </a:lnTo>
                  <a:lnTo>
                    <a:pt x="53911" y="26949"/>
                  </a:lnTo>
                  <a:lnTo>
                    <a:pt x="26974" y="26949"/>
                  </a:lnTo>
                  <a:lnTo>
                    <a:pt x="0" y="26949"/>
                  </a:lnTo>
                  <a:lnTo>
                    <a:pt x="0" y="53911"/>
                  </a:lnTo>
                  <a:lnTo>
                    <a:pt x="26962" y="53911"/>
                  </a:lnTo>
                  <a:lnTo>
                    <a:pt x="53924" y="53911"/>
                  </a:lnTo>
                  <a:lnTo>
                    <a:pt x="53924" y="26974"/>
                  </a:lnTo>
                  <a:lnTo>
                    <a:pt x="80873" y="26974"/>
                  </a:lnTo>
                  <a:lnTo>
                    <a:pt x="80873" y="53911"/>
                  </a:lnTo>
                  <a:lnTo>
                    <a:pt x="107848" y="53911"/>
                  </a:lnTo>
                  <a:lnTo>
                    <a:pt x="107848" y="26949"/>
                  </a:lnTo>
                  <a:close/>
                </a:path>
                <a:path w="566420" h="189230">
                  <a:moveTo>
                    <a:pt x="161759" y="134835"/>
                  </a:moveTo>
                  <a:lnTo>
                    <a:pt x="134810" y="134835"/>
                  </a:lnTo>
                  <a:lnTo>
                    <a:pt x="134810" y="161785"/>
                  </a:lnTo>
                  <a:lnTo>
                    <a:pt x="161759" y="161785"/>
                  </a:lnTo>
                  <a:lnTo>
                    <a:pt x="161759" y="134835"/>
                  </a:lnTo>
                  <a:close/>
                </a:path>
                <a:path w="566420" h="189230">
                  <a:moveTo>
                    <a:pt x="161759" y="53924"/>
                  </a:moveTo>
                  <a:lnTo>
                    <a:pt x="134810" y="53924"/>
                  </a:lnTo>
                  <a:lnTo>
                    <a:pt x="134810" y="80886"/>
                  </a:lnTo>
                  <a:lnTo>
                    <a:pt x="107861" y="80886"/>
                  </a:lnTo>
                  <a:lnTo>
                    <a:pt x="107861" y="107861"/>
                  </a:lnTo>
                  <a:lnTo>
                    <a:pt x="134810" y="107861"/>
                  </a:lnTo>
                  <a:lnTo>
                    <a:pt x="134810" y="134823"/>
                  </a:lnTo>
                  <a:lnTo>
                    <a:pt x="161759" y="134823"/>
                  </a:lnTo>
                  <a:lnTo>
                    <a:pt x="161759" y="107861"/>
                  </a:lnTo>
                  <a:lnTo>
                    <a:pt x="161759" y="80899"/>
                  </a:lnTo>
                  <a:lnTo>
                    <a:pt x="161759" y="53924"/>
                  </a:lnTo>
                  <a:close/>
                </a:path>
                <a:path w="566420" h="189230">
                  <a:moveTo>
                    <a:pt x="161759" y="0"/>
                  </a:moveTo>
                  <a:lnTo>
                    <a:pt x="134823" y="0"/>
                  </a:lnTo>
                  <a:lnTo>
                    <a:pt x="107861" y="0"/>
                  </a:lnTo>
                  <a:lnTo>
                    <a:pt x="107861" y="26974"/>
                  </a:lnTo>
                  <a:lnTo>
                    <a:pt x="134810" y="26974"/>
                  </a:lnTo>
                  <a:lnTo>
                    <a:pt x="134810" y="53911"/>
                  </a:lnTo>
                  <a:lnTo>
                    <a:pt x="161759" y="53911"/>
                  </a:lnTo>
                  <a:lnTo>
                    <a:pt x="161759" y="26974"/>
                  </a:lnTo>
                  <a:lnTo>
                    <a:pt x="161759" y="0"/>
                  </a:lnTo>
                  <a:close/>
                </a:path>
                <a:path w="566420" h="189230">
                  <a:moveTo>
                    <a:pt x="215709" y="107861"/>
                  </a:moveTo>
                  <a:lnTo>
                    <a:pt x="188747" y="107861"/>
                  </a:lnTo>
                  <a:lnTo>
                    <a:pt x="188747" y="134823"/>
                  </a:lnTo>
                  <a:lnTo>
                    <a:pt x="215709" y="134823"/>
                  </a:lnTo>
                  <a:lnTo>
                    <a:pt x="215709" y="107861"/>
                  </a:lnTo>
                  <a:close/>
                </a:path>
                <a:path w="566420" h="189230">
                  <a:moveTo>
                    <a:pt x="215709" y="53924"/>
                  </a:moveTo>
                  <a:lnTo>
                    <a:pt x="188747" y="53924"/>
                  </a:lnTo>
                  <a:lnTo>
                    <a:pt x="188747" y="80899"/>
                  </a:lnTo>
                  <a:lnTo>
                    <a:pt x="215709" y="80899"/>
                  </a:lnTo>
                  <a:lnTo>
                    <a:pt x="215709" y="53924"/>
                  </a:lnTo>
                  <a:close/>
                </a:path>
                <a:path w="566420" h="189230">
                  <a:moveTo>
                    <a:pt x="215709" y="0"/>
                  </a:moveTo>
                  <a:lnTo>
                    <a:pt x="188747" y="0"/>
                  </a:lnTo>
                  <a:lnTo>
                    <a:pt x="188747" y="26949"/>
                  </a:lnTo>
                  <a:lnTo>
                    <a:pt x="188747" y="53911"/>
                  </a:lnTo>
                  <a:lnTo>
                    <a:pt x="215709" y="53911"/>
                  </a:lnTo>
                  <a:lnTo>
                    <a:pt x="215709" y="26974"/>
                  </a:lnTo>
                  <a:lnTo>
                    <a:pt x="215709" y="0"/>
                  </a:lnTo>
                  <a:close/>
                </a:path>
                <a:path w="566420" h="189230">
                  <a:moveTo>
                    <a:pt x="242646" y="134835"/>
                  </a:moveTo>
                  <a:lnTo>
                    <a:pt x="215709" y="134835"/>
                  </a:lnTo>
                  <a:lnTo>
                    <a:pt x="188747" y="134835"/>
                  </a:lnTo>
                  <a:lnTo>
                    <a:pt x="161772" y="134835"/>
                  </a:lnTo>
                  <a:lnTo>
                    <a:pt x="161772" y="161772"/>
                  </a:lnTo>
                  <a:lnTo>
                    <a:pt x="161772" y="188734"/>
                  </a:lnTo>
                  <a:lnTo>
                    <a:pt x="188747" y="188734"/>
                  </a:lnTo>
                  <a:lnTo>
                    <a:pt x="188747" y="161785"/>
                  </a:lnTo>
                  <a:lnTo>
                    <a:pt x="215696" y="161785"/>
                  </a:lnTo>
                  <a:lnTo>
                    <a:pt x="242646" y="161785"/>
                  </a:lnTo>
                  <a:lnTo>
                    <a:pt x="242646" y="134835"/>
                  </a:lnTo>
                  <a:close/>
                </a:path>
                <a:path w="566420" h="189230">
                  <a:moveTo>
                    <a:pt x="269633" y="53924"/>
                  </a:moveTo>
                  <a:lnTo>
                    <a:pt x="242671" y="53924"/>
                  </a:lnTo>
                  <a:lnTo>
                    <a:pt x="242671" y="80886"/>
                  </a:lnTo>
                  <a:lnTo>
                    <a:pt x="242671" y="107861"/>
                  </a:lnTo>
                  <a:lnTo>
                    <a:pt x="269633" y="107861"/>
                  </a:lnTo>
                  <a:lnTo>
                    <a:pt x="269633" y="80899"/>
                  </a:lnTo>
                  <a:lnTo>
                    <a:pt x="269633" y="53924"/>
                  </a:lnTo>
                  <a:close/>
                </a:path>
                <a:path w="566420" h="189230">
                  <a:moveTo>
                    <a:pt x="350507" y="134835"/>
                  </a:moveTo>
                  <a:lnTo>
                    <a:pt x="323545" y="134835"/>
                  </a:lnTo>
                  <a:lnTo>
                    <a:pt x="323545" y="161785"/>
                  </a:lnTo>
                  <a:lnTo>
                    <a:pt x="350507" y="161785"/>
                  </a:lnTo>
                  <a:lnTo>
                    <a:pt x="350507" y="134835"/>
                  </a:lnTo>
                  <a:close/>
                </a:path>
                <a:path w="566420" h="189230">
                  <a:moveTo>
                    <a:pt x="350507" y="53924"/>
                  </a:moveTo>
                  <a:lnTo>
                    <a:pt x="323570" y="53924"/>
                  </a:lnTo>
                  <a:lnTo>
                    <a:pt x="296595" y="53924"/>
                  </a:lnTo>
                  <a:lnTo>
                    <a:pt x="296595" y="80886"/>
                  </a:lnTo>
                  <a:lnTo>
                    <a:pt x="296595" y="107861"/>
                  </a:lnTo>
                  <a:lnTo>
                    <a:pt x="296595" y="134823"/>
                  </a:lnTo>
                  <a:lnTo>
                    <a:pt x="323545" y="134823"/>
                  </a:lnTo>
                  <a:lnTo>
                    <a:pt x="350507" y="134823"/>
                  </a:lnTo>
                  <a:lnTo>
                    <a:pt x="350507" y="107861"/>
                  </a:lnTo>
                  <a:lnTo>
                    <a:pt x="350507" y="80899"/>
                  </a:lnTo>
                  <a:lnTo>
                    <a:pt x="350507" y="53924"/>
                  </a:lnTo>
                  <a:close/>
                </a:path>
                <a:path w="566420" h="189230">
                  <a:moveTo>
                    <a:pt x="350507" y="0"/>
                  </a:moveTo>
                  <a:lnTo>
                    <a:pt x="323570" y="0"/>
                  </a:lnTo>
                  <a:lnTo>
                    <a:pt x="296595" y="0"/>
                  </a:lnTo>
                  <a:lnTo>
                    <a:pt x="296595" y="26949"/>
                  </a:lnTo>
                  <a:lnTo>
                    <a:pt x="269633" y="26949"/>
                  </a:lnTo>
                  <a:lnTo>
                    <a:pt x="269633" y="0"/>
                  </a:lnTo>
                  <a:lnTo>
                    <a:pt x="242671" y="0"/>
                  </a:lnTo>
                  <a:lnTo>
                    <a:pt x="242671" y="26974"/>
                  </a:lnTo>
                  <a:lnTo>
                    <a:pt x="269633" y="26974"/>
                  </a:lnTo>
                  <a:lnTo>
                    <a:pt x="269633" y="53911"/>
                  </a:lnTo>
                  <a:lnTo>
                    <a:pt x="296595" y="53911"/>
                  </a:lnTo>
                  <a:lnTo>
                    <a:pt x="323545" y="53911"/>
                  </a:lnTo>
                  <a:lnTo>
                    <a:pt x="350507" y="53911"/>
                  </a:lnTo>
                  <a:lnTo>
                    <a:pt x="350507" y="26974"/>
                  </a:lnTo>
                  <a:lnTo>
                    <a:pt x="350507" y="0"/>
                  </a:lnTo>
                  <a:close/>
                </a:path>
                <a:path w="566420" h="189230">
                  <a:moveTo>
                    <a:pt x="377494" y="134835"/>
                  </a:moveTo>
                  <a:lnTo>
                    <a:pt x="350532" y="134835"/>
                  </a:lnTo>
                  <a:lnTo>
                    <a:pt x="350532" y="161785"/>
                  </a:lnTo>
                  <a:lnTo>
                    <a:pt x="377494" y="161785"/>
                  </a:lnTo>
                  <a:lnTo>
                    <a:pt x="377494" y="134835"/>
                  </a:lnTo>
                  <a:close/>
                </a:path>
                <a:path w="566420" h="189230">
                  <a:moveTo>
                    <a:pt x="404444" y="107861"/>
                  </a:moveTo>
                  <a:lnTo>
                    <a:pt x="377494" y="107861"/>
                  </a:lnTo>
                  <a:lnTo>
                    <a:pt x="350532" y="107861"/>
                  </a:lnTo>
                  <a:lnTo>
                    <a:pt x="350532" y="134823"/>
                  </a:lnTo>
                  <a:lnTo>
                    <a:pt x="377469" y="134823"/>
                  </a:lnTo>
                  <a:lnTo>
                    <a:pt x="404444" y="134823"/>
                  </a:lnTo>
                  <a:lnTo>
                    <a:pt x="404444" y="107861"/>
                  </a:lnTo>
                  <a:close/>
                </a:path>
                <a:path w="566420" h="189230">
                  <a:moveTo>
                    <a:pt x="404444" y="53924"/>
                  </a:moveTo>
                  <a:lnTo>
                    <a:pt x="377469" y="53924"/>
                  </a:lnTo>
                  <a:lnTo>
                    <a:pt x="377469" y="80899"/>
                  </a:lnTo>
                  <a:lnTo>
                    <a:pt x="404444" y="80899"/>
                  </a:lnTo>
                  <a:lnTo>
                    <a:pt x="404444" y="53924"/>
                  </a:lnTo>
                  <a:close/>
                </a:path>
                <a:path w="566420" h="189230">
                  <a:moveTo>
                    <a:pt x="404444" y="0"/>
                  </a:moveTo>
                  <a:lnTo>
                    <a:pt x="377494" y="0"/>
                  </a:lnTo>
                  <a:lnTo>
                    <a:pt x="350532" y="0"/>
                  </a:lnTo>
                  <a:lnTo>
                    <a:pt x="350532" y="26974"/>
                  </a:lnTo>
                  <a:lnTo>
                    <a:pt x="377469" y="26974"/>
                  </a:lnTo>
                  <a:lnTo>
                    <a:pt x="404444" y="26974"/>
                  </a:lnTo>
                  <a:lnTo>
                    <a:pt x="404444" y="0"/>
                  </a:lnTo>
                  <a:close/>
                </a:path>
                <a:path w="566420" h="189230">
                  <a:moveTo>
                    <a:pt x="485343" y="53924"/>
                  </a:moveTo>
                  <a:lnTo>
                    <a:pt x="458368" y="53924"/>
                  </a:lnTo>
                  <a:lnTo>
                    <a:pt x="431419" y="53924"/>
                  </a:lnTo>
                  <a:lnTo>
                    <a:pt x="431419" y="80886"/>
                  </a:lnTo>
                  <a:lnTo>
                    <a:pt x="431419" y="107861"/>
                  </a:lnTo>
                  <a:lnTo>
                    <a:pt x="404456" y="107861"/>
                  </a:lnTo>
                  <a:lnTo>
                    <a:pt x="404456" y="134823"/>
                  </a:lnTo>
                  <a:lnTo>
                    <a:pt x="431419" y="134823"/>
                  </a:lnTo>
                  <a:lnTo>
                    <a:pt x="458368" y="134823"/>
                  </a:lnTo>
                  <a:lnTo>
                    <a:pt x="485343" y="134823"/>
                  </a:lnTo>
                  <a:lnTo>
                    <a:pt x="485343" y="107861"/>
                  </a:lnTo>
                  <a:lnTo>
                    <a:pt x="458368" y="107861"/>
                  </a:lnTo>
                  <a:lnTo>
                    <a:pt x="458368" y="80899"/>
                  </a:lnTo>
                  <a:lnTo>
                    <a:pt x="485343" y="80899"/>
                  </a:lnTo>
                  <a:lnTo>
                    <a:pt x="485343" y="53924"/>
                  </a:lnTo>
                  <a:close/>
                </a:path>
                <a:path w="566420" h="189230">
                  <a:moveTo>
                    <a:pt x="485343" y="0"/>
                  </a:moveTo>
                  <a:lnTo>
                    <a:pt x="458368" y="0"/>
                  </a:lnTo>
                  <a:lnTo>
                    <a:pt x="431431" y="0"/>
                  </a:lnTo>
                  <a:lnTo>
                    <a:pt x="404456" y="0"/>
                  </a:lnTo>
                  <a:lnTo>
                    <a:pt x="404456" y="26974"/>
                  </a:lnTo>
                  <a:lnTo>
                    <a:pt x="431419" y="26974"/>
                  </a:lnTo>
                  <a:lnTo>
                    <a:pt x="431419" y="53911"/>
                  </a:lnTo>
                  <a:lnTo>
                    <a:pt x="458368" y="53911"/>
                  </a:lnTo>
                  <a:lnTo>
                    <a:pt x="485343" y="53911"/>
                  </a:lnTo>
                  <a:lnTo>
                    <a:pt x="485343" y="26974"/>
                  </a:lnTo>
                  <a:lnTo>
                    <a:pt x="485343" y="0"/>
                  </a:lnTo>
                  <a:close/>
                </a:path>
                <a:path w="566420" h="189230">
                  <a:moveTo>
                    <a:pt x="539280" y="0"/>
                  </a:moveTo>
                  <a:lnTo>
                    <a:pt x="512318" y="0"/>
                  </a:lnTo>
                  <a:lnTo>
                    <a:pt x="485355" y="0"/>
                  </a:lnTo>
                  <a:lnTo>
                    <a:pt x="485355" y="26974"/>
                  </a:lnTo>
                  <a:lnTo>
                    <a:pt x="512318" y="26974"/>
                  </a:lnTo>
                  <a:lnTo>
                    <a:pt x="539280" y="26974"/>
                  </a:lnTo>
                  <a:lnTo>
                    <a:pt x="539280" y="0"/>
                  </a:lnTo>
                  <a:close/>
                </a:path>
                <a:path w="566420" h="189230">
                  <a:moveTo>
                    <a:pt x="566254" y="134835"/>
                  </a:moveTo>
                  <a:lnTo>
                    <a:pt x="539280" y="134835"/>
                  </a:lnTo>
                  <a:lnTo>
                    <a:pt x="539280" y="161785"/>
                  </a:lnTo>
                  <a:lnTo>
                    <a:pt x="566254" y="161785"/>
                  </a:lnTo>
                  <a:lnTo>
                    <a:pt x="566254" y="134835"/>
                  </a:lnTo>
                  <a:close/>
                </a:path>
                <a:path w="566420" h="189230">
                  <a:moveTo>
                    <a:pt x="566254" y="80886"/>
                  </a:moveTo>
                  <a:lnTo>
                    <a:pt x="539280" y="80886"/>
                  </a:lnTo>
                  <a:lnTo>
                    <a:pt x="512318" y="80886"/>
                  </a:lnTo>
                  <a:lnTo>
                    <a:pt x="512318" y="107861"/>
                  </a:lnTo>
                  <a:lnTo>
                    <a:pt x="512318" y="134823"/>
                  </a:lnTo>
                  <a:lnTo>
                    <a:pt x="539280" y="134823"/>
                  </a:lnTo>
                  <a:lnTo>
                    <a:pt x="566254" y="134823"/>
                  </a:lnTo>
                  <a:lnTo>
                    <a:pt x="566254" y="107861"/>
                  </a:lnTo>
                  <a:lnTo>
                    <a:pt x="566254" y="808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978023" y="1886254"/>
              <a:ext cx="566420" cy="81280"/>
            </a:xfrm>
            <a:custGeom>
              <a:avLst/>
              <a:gdLst/>
              <a:ahLst/>
              <a:cxnLst/>
              <a:rect l="l" t="t" r="r" b="b"/>
              <a:pathLst>
                <a:path w="566420" h="81280">
                  <a:moveTo>
                    <a:pt x="26974" y="53962"/>
                  </a:moveTo>
                  <a:lnTo>
                    <a:pt x="0" y="53962"/>
                  </a:lnTo>
                  <a:lnTo>
                    <a:pt x="0" y="80911"/>
                  </a:lnTo>
                  <a:lnTo>
                    <a:pt x="26974" y="80911"/>
                  </a:lnTo>
                  <a:lnTo>
                    <a:pt x="26974" y="53962"/>
                  </a:lnTo>
                  <a:close/>
                </a:path>
                <a:path w="566420" h="81280">
                  <a:moveTo>
                    <a:pt x="107848" y="26974"/>
                  </a:moveTo>
                  <a:lnTo>
                    <a:pt x="80873" y="26974"/>
                  </a:lnTo>
                  <a:lnTo>
                    <a:pt x="80873" y="53949"/>
                  </a:lnTo>
                  <a:lnTo>
                    <a:pt x="107848" y="53949"/>
                  </a:lnTo>
                  <a:lnTo>
                    <a:pt x="107848" y="26974"/>
                  </a:lnTo>
                  <a:close/>
                </a:path>
                <a:path w="566420" h="81280">
                  <a:moveTo>
                    <a:pt x="161759" y="53962"/>
                  </a:moveTo>
                  <a:lnTo>
                    <a:pt x="134810" y="53962"/>
                  </a:lnTo>
                  <a:lnTo>
                    <a:pt x="134810" y="80911"/>
                  </a:lnTo>
                  <a:lnTo>
                    <a:pt x="161759" y="80911"/>
                  </a:lnTo>
                  <a:lnTo>
                    <a:pt x="161759" y="53962"/>
                  </a:lnTo>
                  <a:close/>
                </a:path>
                <a:path w="566420" h="81280">
                  <a:moveTo>
                    <a:pt x="161759" y="26974"/>
                  </a:moveTo>
                  <a:lnTo>
                    <a:pt x="134823" y="26974"/>
                  </a:lnTo>
                  <a:lnTo>
                    <a:pt x="107861" y="26974"/>
                  </a:lnTo>
                  <a:lnTo>
                    <a:pt x="107861" y="53949"/>
                  </a:lnTo>
                  <a:lnTo>
                    <a:pt x="134810" y="53949"/>
                  </a:lnTo>
                  <a:lnTo>
                    <a:pt x="161759" y="53949"/>
                  </a:lnTo>
                  <a:lnTo>
                    <a:pt x="161759" y="26974"/>
                  </a:lnTo>
                  <a:close/>
                </a:path>
                <a:path w="566420" h="81280">
                  <a:moveTo>
                    <a:pt x="215709" y="0"/>
                  </a:moveTo>
                  <a:lnTo>
                    <a:pt x="188747" y="0"/>
                  </a:lnTo>
                  <a:lnTo>
                    <a:pt x="161772" y="0"/>
                  </a:lnTo>
                  <a:lnTo>
                    <a:pt x="161772" y="26962"/>
                  </a:lnTo>
                  <a:lnTo>
                    <a:pt x="188747" y="26962"/>
                  </a:lnTo>
                  <a:lnTo>
                    <a:pt x="215709" y="26962"/>
                  </a:lnTo>
                  <a:lnTo>
                    <a:pt x="215709" y="0"/>
                  </a:lnTo>
                  <a:close/>
                </a:path>
                <a:path w="566420" h="81280">
                  <a:moveTo>
                    <a:pt x="242646" y="53962"/>
                  </a:moveTo>
                  <a:lnTo>
                    <a:pt x="215709" y="53962"/>
                  </a:lnTo>
                  <a:lnTo>
                    <a:pt x="188747" y="53962"/>
                  </a:lnTo>
                  <a:lnTo>
                    <a:pt x="161772" y="53962"/>
                  </a:lnTo>
                  <a:lnTo>
                    <a:pt x="161772" y="80911"/>
                  </a:lnTo>
                  <a:lnTo>
                    <a:pt x="188747" y="80911"/>
                  </a:lnTo>
                  <a:lnTo>
                    <a:pt x="215696" y="80911"/>
                  </a:lnTo>
                  <a:lnTo>
                    <a:pt x="242646" y="80911"/>
                  </a:lnTo>
                  <a:lnTo>
                    <a:pt x="242646" y="53962"/>
                  </a:lnTo>
                  <a:close/>
                </a:path>
                <a:path w="566420" h="81280">
                  <a:moveTo>
                    <a:pt x="242646" y="26974"/>
                  </a:moveTo>
                  <a:lnTo>
                    <a:pt x="215709" y="26974"/>
                  </a:lnTo>
                  <a:lnTo>
                    <a:pt x="188747" y="26974"/>
                  </a:lnTo>
                  <a:lnTo>
                    <a:pt x="188747" y="53949"/>
                  </a:lnTo>
                  <a:lnTo>
                    <a:pt x="215696" y="53949"/>
                  </a:lnTo>
                  <a:lnTo>
                    <a:pt x="242646" y="53949"/>
                  </a:lnTo>
                  <a:lnTo>
                    <a:pt x="242646" y="26974"/>
                  </a:lnTo>
                  <a:close/>
                </a:path>
                <a:path w="566420" h="81280">
                  <a:moveTo>
                    <a:pt x="296595" y="26974"/>
                  </a:moveTo>
                  <a:lnTo>
                    <a:pt x="269633" y="26974"/>
                  </a:lnTo>
                  <a:lnTo>
                    <a:pt x="269633" y="53949"/>
                  </a:lnTo>
                  <a:lnTo>
                    <a:pt x="296595" y="53949"/>
                  </a:lnTo>
                  <a:lnTo>
                    <a:pt x="296595" y="26974"/>
                  </a:lnTo>
                  <a:close/>
                </a:path>
                <a:path w="566420" h="81280">
                  <a:moveTo>
                    <a:pt x="323570" y="0"/>
                  </a:moveTo>
                  <a:lnTo>
                    <a:pt x="296595" y="0"/>
                  </a:lnTo>
                  <a:lnTo>
                    <a:pt x="296595" y="26962"/>
                  </a:lnTo>
                  <a:lnTo>
                    <a:pt x="323570" y="26962"/>
                  </a:lnTo>
                  <a:lnTo>
                    <a:pt x="323570" y="0"/>
                  </a:lnTo>
                  <a:close/>
                </a:path>
                <a:path w="566420" h="81280">
                  <a:moveTo>
                    <a:pt x="350507" y="53962"/>
                  </a:moveTo>
                  <a:lnTo>
                    <a:pt x="323570" y="53962"/>
                  </a:lnTo>
                  <a:lnTo>
                    <a:pt x="296595" y="53962"/>
                  </a:lnTo>
                  <a:lnTo>
                    <a:pt x="296595" y="80911"/>
                  </a:lnTo>
                  <a:lnTo>
                    <a:pt x="323545" y="80911"/>
                  </a:lnTo>
                  <a:lnTo>
                    <a:pt x="350507" y="80911"/>
                  </a:lnTo>
                  <a:lnTo>
                    <a:pt x="350507" y="53962"/>
                  </a:lnTo>
                  <a:close/>
                </a:path>
                <a:path w="566420" h="81280">
                  <a:moveTo>
                    <a:pt x="377494" y="26974"/>
                  </a:moveTo>
                  <a:lnTo>
                    <a:pt x="350532" y="26974"/>
                  </a:lnTo>
                  <a:lnTo>
                    <a:pt x="350532" y="53949"/>
                  </a:lnTo>
                  <a:lnTo>
                    <a:pt x="377494" y="53949"/>
                  </a:lnTo>
                  <a:lnTo>
                    <a:pt x="377494" y="26974"/>
                  </a:lnTo>
                  <a:close/>
                </a:path>
                <a:path w="566420" h="81280">
                  <a:moveTo>
                    <a:pt x="377494" y="0"/>
                  </a:moveTo>
                  <a:lnTo>
                    <a:pt x="350532" y="0"/>
                  </a:lnTo>
                  <a:lnTo>
                    <a:pt x="350532" y="26962"/>
                  </a:lnTo>
                  <a:lnTo>
                    <a:pt x="377494" y="26962"/>
                  </a:lnTo>
                  <a:lnTo>
                    <a:pt x="377494" y="0"/>
                  </a:lnTo>
                  <a:close/>
                </a:path>
                <a:path w="566420" h="81280">
                  <a:moveTo>
                    <a:pt x="404444" y="53962"/>
                  </a:moveTo>
                  <a:lnTo>
                    <a:pt x="377494" y="53962"/>
                  </a:lnTo>
                  <a:lnTo>
                    <a:pt x="350532" y="53962"/>
                  </a:lnTo>
                  <a:lnTo>
                    <a:pt x="350532" y="80911"/>
                  </a:lnTo>
                  <a:lnTo>
                    <a:pt x="377469" y="80911"/>
                  </a:lnTo>
                  <a:lnTo>
                    <a:pt x="404444" y="80911"/>
                  </a:lnTo>
                  <a:lnTo>
                    <a:pt x="404444" y="53962"/>
                  </a:lnTo>
                  <a:close/>
                </a:path>
                <a:path w="566420" h="81280">
                  <a:moveTo>
                    <a:pt x="458368" y="0"/>
                  </a:moveTo>
                  <a:lnTo>
                    <a:pt x="431431" y="0"/>
                  </a:lnTo>
                  <a:lnTo>
                    <a:pt x="404456" y="0"/>
                  </a:lnTo>
                  <a:lnTo>
                    <a:pt x="404456" y="26962"/>
                  </a:lnTo>
                  <a:lnTo>
                    <a:pt x="431419" y="26962"/>
                  </a:lnTo>
                  <a:lnTo>
                    <a:pt x="458368" y="26962"/>
                  </a:lnTo>
                  <a:lnTo>
                    <a:pt x="458368" y="0"/>
                  </a:lnTo>
                  <a:close/>
                </a:path>
                <a:path w="566420" h="81280">
                  <a:moveTo>
                    <a:pt x="485343" y="53962"/>
                  </a:moveTo>
                  <a:lnTo>
                    <a:pt x="458368" y="53962"/>
                  </a:lnTo>
                  <a:lnTo>
                    <a:pt x="431419" y="53962"/>
                  </a:lnTo>
                  <a:lnTo>
                    <a:pt x="431419" y="80911"/>
                  </a:lnTo>
                  <a:lnTo>
                    <a:pt x="458368" y="80911"/>
                  </a:lnTo>
                  <a:lnTo>
                    <a:pt x="485343" y="80911"/>
                  </a:lnTo>
                  <a:lnTo>
                    <a:pt x="485343" y="53962"/>
                  </a:lnTo>
                  <a:close/>
                </a:path>
                <a:path w="566420" h="81280">
                  <a:moveTo>
                    <a:pt x="485343" y="26974"/>
                  </a:moveTo>
                  <a:lnTo>
                    <a:pt x="458368" y="26974"/>
                  </a:lnTo>
                  <a:lnTo>
                    <a:pt x="458368" y="53949"/>
                  </a:lnTo>
                  <a:lnTo>
                    <a:pt x="485343" y="53949"/>
                  </a:lnTo>
                  <a:lnTo>
                    <a:pt x="485343" y="26974"/>
                  </a:lnTo>
                  <a:close/>
                </a:path>
                <a:path w="566420" h="81280">
                  <a:moveTo>
                    <a:pt x="512318" y="26974"/>
                  </a:moveTo>
                  <a:lnTo>
                    <a:pt x="485355" y="26974"/>
                  </a:lnTo>
                  <a:lnTo>
                    <a:pt x="485355" y="53949"/>
                  </a:lnTo>
                  <a:lnTo>
                    <a:pt x="512318" y="53949"/>
                  </a:lnTo>
                  <a:lnTo>
                    <a:pt x="512318" y="26974"/>
                  </a:lnTo>
                  <a:close/>
                </a:path>
                <a:path w="566420" h="81280">
                  <a:moveTo>
                    <a:pt x="566254" y="26974"/>
                  </a:moveTo>
                  <a:lnTo>
                    <a:pt x="539280" y="26974"/>
                  </a:lnTo>
                  <a:lnTo>
                    <a:pt x="539280" y="53949"/>
                  </a:lnTo>
                  <a:lnTo>
                    <a:pt x="566254" y="53949"/>
                  </a:lnTo>
                  <a:lnTo>
                    <a:pt x="566254" y="26974"/>
                  </a:lnTo>
                  <a:close/>
                </a:path>
                <a:path w="566420" h="81280">
                  <a:moveTo>
                    <a:pt x="566254" y="0"/>
                  </a:moveTo>
                  <a:lnTo>
                    <a:pt x="539280" y="0"/>
                  </a:lnTo>
                  <a:lnTo>
                    <a:pt x="512318" y="0"/>
                  </a:lnTo>
                  <a:lnTo>
                    <a:pt x="485355" y="0"/>
                  </a:lnTo>
                  <a:lnTo>
                    <a:pt x="485355" y="26962"/>
                  </a:lnTo>
                  <a:lnTo>
                    <a:pt x="512318" y="26962"/>
                  </a:lnTo>
                  <a:lnTo>
                    <a:pt x="539280" y="26962"/>
                  </a:lnTo>
                  <a:lnTo>
                    <a:pt x="566254" y="26962"/>
                  </a:lnTo>
                  <a:lnTo>
                    <a:pt x="5662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/>
          <p:nvPr/>
        </p:nvSpPr>
        <p:spPr>
          <a:xfrm>
            <a:off x="2762300" y="1184604"/>
            <a:ext cx="189230" cy="189230"/>
          </a:xfrm>
          <a:custGeom>
            <a:avLst/>
            <a:gdLst/>
            <a:ahLst/>
            <a:cxnLst/>
            <a:rect l="l" t="t" r="r" b="b"/>
            <a:pathLst>
              <a:path w="189230" h="189230">
                <a:moveTo>
                  <a:pt x="188734" y="0"/>
                </a:moveTo>
                <a:lnTo>
                  <a:pt x="0" y="0"/>
                </a:lnTo>
                <a:lnTo>
                  <a:pt x="0" y="29210"/>
                </a:lnTo>
                <a:lnTo>
                  <a:pt x="0" y="161290"/>
                </a:lnTo>
                <a:lnTo>
                  <a:pt x="0" y="189230"/>
                </a:lnTo>
                <a:lnTo>
                  <a:pt x="188734" y="189230"/>
                </a:lnTo>
                <a:lnTo>
                  <a:pt x="188734" y="161290"/>
                </a:lnTo>
                <a:lnTo>
                  <a:pt x="28333" y="161290"/>
                </a:lnTo>
                <a:lnTo>
                  <a:pt x="28333" y="29210"/>
                </a:lnTo>
                <a:lnTo>
                  <a:pt x="160451" y="29210"/>
                </a:lnTo>
                <a:lnTo>
                  <a:pt x="160451" y="161023"/>
                </a:lnTo>
                <a:lnTo>
                  <a:pt x="188734" y="161023"/>
                </a:lnTo>
                <a:lnTo>
                  <a:pt x="188734" y="29210"/>
                </a:lnTo>
                <a:lnTo>
                  <a:pt x="188734" y="28905"/>
                </a:lnTo>
                <a:lnTo>
                  <a:pt x="1887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55492" y="1184604"/>
            <a:ext cx="189230" cy="189230"/>
          </a:xfrm>
          <a:custGeom>
            <a:avLst/>
            <a:gdLst/>
            <a:ahLst/>
            <a:cxnLst/>
            <a:rect l="l" t="t" r="r" b="b"/>
            <a:pathLst>
              <a:path w="189229" h="189230">
                <a:moveTo>
                  <a:pt x="188760" y="0"/>
                </a:moveTo>
                <a:lnTo>
                  <a:pt x="0" y="0"/>
                </a:lnTo>
                <a:lnTo>
                  <a:pt x="0" y="29210"/>
                </a:lnTo>
                <a:lnTo>
                  <a:pt x="0" y="161290"/>
                </a:lnTo>
                <a:lnTo>
                  <a:pt x="0" y="189230"/>
                </a:lnTo>
                <a:lnTo>
                  <a:pt x="188760" y="189230"/>
                </a:lnTo>
                <a:lnTo>
                  <a:pt x="188760" y="161290"/>
                </a:lnTo>
                <a:lnTo>
                  <a:pt x="28333" y="161290"/>
                </a:lnTo>
                <a:lnTo>
                  <a:pt x="28333" y="29210"/>
                </a:lnTo>
                <a:lnTo>
                  <a:pt x="160451" y="29210"/>
                </a:lnTo>
                <a:lnTo>
                  <a:pt x="160451" y="161023"/>
                </a:lnTo>
                <a:lnTo>
                  <a:pt x="188760" y="161023"/>
                </a:lnTo>
                <a:lnTo>
                  <a:pt x="188760" y="29210"/>
                </a:lnTo>
                <a:lnTo>
                  <a:pt x="188760" y="28905"/>
                </a:lnTo>
                <a:lnTo>
                  <a:pt x="188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62300" y="1778964"/>
            <a:ext cx="189230" cy="187960"/>
          </a:xfrm>
          <a:custGeom>
            <a:avLst/>
            <a:gdLst/>
            <a:ahLst/>
            <a:cxnLst/>
            <a:rect l="l" t="t" r="r" b="b"/>
            <a:pathLst>
              <a:path w="189230" h="187960">
                <a:moveTo>
                  <a:pt x="188734" y="0"/>
                </a:moveTo>
                <a:lnTo>
                  <a:pt x="0" y="0"/>
                </a:lnTo>
                <a:lnTo>
                  <a:pt x="0" y="27940"/>
                </a:lnTo>
                <a:lnTo>
                  <a:pt x="0" y="160020"/>
                </a:lnTo>
                <a:lnTo>
                  <a:pt x="0" y="187960"/>
                </a:lnTo>
                <a:lnTo>
                  <a:pt x="188734" y="187960"/>
                </a:lnTo>
                <a:lnTo>
                  <a:pt x="188734" y="160020"/>
                </a:lnTo>
                <a:lnTo>
                  <a:pt x="28333" y="160020"/>
                </a:lnTo>
                <a:lnTo>
                  <a:pt x="28333" y="27940"/>
                </a:lnTo>
                <a:lnTo>
                  <a:pt x="160451" y="27940"/>
                </a:lnTo>
                <a:lnTo>
                  <a:pt x="160451" y="159880"/>
                </a:lnTo>
                <a:lnTo>
                  <a:pt x="188734" y="159880"/>
                </a:lnTo>
                <a:lnTo>
                  <a:pt x="188734" y="27940"/>
                </a:lnTo>
                <a:lnTo>
                  <a:pt x="188734" y="27749"/>
                </a:lnTo>
                <a:lnTo>
                  <a:pt x="1887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816237" y="123912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80886" y="0"/>
                </a:moveTo>
                <a:lnTo>
                  <a:pt x="0" y="0"/>
                </a:lnTo>
                <a:lnTo>
                  <a:pt x="0" y="80899"/>
                </a:lnTo>
                <a:lnTo>
                  <a:pt x="80886" y="80899"/>
                </a:lnTo>
                <a:lnTo>
                  <a:pt x="808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09441" y="123912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80899" y="0"/>
                </a:moveTo>
                <a:lnTo>
                  <a:pt x="0" y="0"/>
                </a:lnTo>
                <a:lnTo>
                  <a:pt x="0" y="80899"/>
                </a:lnTo>
                <a:lnTo>
                  <a:pt x="80899" y="80899"/>
                </a:lnTo>
                <a:lnTo>
                  <a:pt x="808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16237" y="183233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80886" y="0"/>
                </a:moveTo>
                <a:lnTo>
                  <a:pt x="0" y="0"/>
                </a:lnTo>
                <a:lnTo>
                  <a:pt x="0" y="80886"/>
                </a:lnTo>
                <a:lnTo>
                  <a:pt x="80886" y="80886"/>
                </a:lnTo>
                <a:lnTo>
                  <a:pt x="808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object 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26256" y="1172436"/>
            <a:ext cx="804878" cy="804878"/>
          </a:xfrm>
          <a:prstGeom prst="rect">
            <a:avLst/>
          </a:prstGeom>
        </p:spPr>
      </p:pic>
      <p:grpSp>
        <p:nvGrpSpPr>
          <p:cNvPr id="79" name="object 79"/>
          <p:cNvGrpSpPr/>
          <p:nvPr/>
        </p:nvGrpSpPr>
        <p:grpSpPr>
          <a:xfrm>
            <a:off x="4779237" y="2124113"/>
            <a:ext cx="3378415" cy="1926920"/>
            <a:chOff x="4755882" y="2112086"/>
            <a:chExt cx="3378415" cy="1926920"/>
          </a:xfrm>
        </p:grpSpPr>
        <p:pic>
          <p:nvPicPr>
            <p:cNvPr id="80" name="object 80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985" y="2112086"/>
              <a:ext cx="2762427" cy="1843519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076033" y="2112237"/>
              <a:ext cx="2738755" cy="1784350"/>
            </a:xfrm>
            <a:custGeom>
              <a:avLst/>
              <a:gdLst/>
              <a:ahLst/>
              <a:cxnLst/>
              <a:rect l="l" t="t" r="r" b="b"/>
              <a:pathLst>
                <a:path w="2738754" h="1784350">
                  <a:moveTo>
                    <a:pt x="2666187" y="0"/>
                  </a:moveTo>
                  <a:lnTo>
                    <a:pt x="71970" y="0"/>
                  </a:lnTo>
                  <a:lnTo>
                    <a:pt x="43982" y="5666"/>
                  </a:lnTo>
                  <a:lnTo>
                    <a:pt x="21102" y="21110"/>
                  </a:lnTo>
                  <a:lnTo>
                    <a:pt x="5664" y="43998"/>
                  </a:lnTo>
                  <a:lnTo>
                    <a:pt x="0" y="71996"/>
                  </a:lnTo>
                  <a:lnTo>
                    <a:pt x="0" y="1784261"/>
                  </a:lnTo>
                  <a:lnTo>
                    <a:pt x="2738132" y="1784261"/>
                  </a:lnTo>
                  <a:lnTo>
                    <a:pt x="2738132" y="71996"/>
                  </a:lnTo>
                  <a:lnTo>
                    <a:pt x="2732475" y="43998"/>
                  </a:lnTo>
                  <a:lnTo>
                    <a:pt x="2717052" y="21110"/>
                  </a:lnTo>
                  <a:lnTo>
                    <a:pt x="2694182" y="5666"/>
                  </a:lnTo>
                  <a:lnTo>
                    <a:pt x="2666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5882" y="3960101"/>
              <a:ext cx="3378415" cy="78905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076024" y="3896499"/>
              <a:ext cx="2738755" cy="59690"/>
            </a:xfrm>
            <a:custGeom>
              <a:avLst/>
              <a:gdLst/>
              <a:ahLst/>
              <a:cxnLst/>
              <a:rect l="l" t="t" r="r" b="b"/>
              <a:pathLst>
                <a:path w="2738754" h="59689">
                  <a:moveTo>
                    <a:pt x="2738196" y="0"/>
                  </a:moveTo>
                  <a:lnTo>
                    <a:pt x="0" y="0"/>
                  </a:lnTo>
                  <a:lnTo>
                    <a:pt x="0" y="59093"/>
                  </a:lnTo>
                  <a:lnTo>
                    <a:pt x="2738196" y="59093"/>
                  </a:lnTo>
                  <a:lnTo>
                    <a:pt x="2738196" y="0"/>
                  </a:lnTo>
                  <a:close/>
                </a:path>
              </a:pathLst>
            </a:custGeom>
            <a:solidFill>
              <a:srgbClr val="3336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2154" y="3960101"/>
              <a:ext cx="1972005" cy="30645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5063982" y="3955597"/>
              <a:ext cx="2762885" cy="5080"/>
            </a:xfrm>
            <a:custGeom>
              <a:avLst/>
              <a:gdLst/>
              <a:ahLst/>
              <a:cxnLst/>
              <a:rect l="l" t="t" r="r" b="b"/>
              <a:pathLst>
                <a:path w="2762884" h="5079">
                  <a:moveTo>
                    <a:pt x="2762427" y="0"/>
                  </a:moveTo>
                  <a:lnTo>
                    <a:pt x="0" y="0"/>
                  </a:lnTo>
                  <a:lnTo>
                    <a:pt x="0" y="4508"/>
                  </a:lnTo>
                  <a:lnTo>
                    <a:pt x="2762427" y="4508"/>
                  </a:lnTo>
                  <a:lnTo>
                    <a:pt x="2762427" y="0"/>
                  </a:lnTo>
                  <a:close/>
                </a:path>
              </a:pathLst>
            </a:custGeom>
            <a:solidFill>
              <a:srgbClr val="606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132666" y="2217140"/>
              <a:ext cx="2625090" cy="1647189"/>
            </a:xfrm>
            <a:custGeom>
              <a:avLst/>
              <a:gdLst/>
              <a:ahLst/>
              <a:cxnLst/>
              <a:rect l="l" t="t" r="r" b="b"/>
              <a:pathLst>
                <a:path w="2625090" h="1647189">
                  <a:moveTo>
                    <a:pt x="2624886" y="0"/>
                  </a:moveTo>
                  <a:lnTo>
                    <a:pt x="0" y="0"/>
                  </a:lnTo>
                  <a:lnTo>
                    <a:pt x="0" y="1646631"/>
                  </a:lnTo>
                  <a:lnTo>
                    <a:pt x="2624886" y="1646631"/>
                  </a:lnTo>
                  <a:lnTo>
                    <a:pt x="2624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132209" y="2216556"/>
              <a:ext cx="2130235" cy="1649095"/>
            </a:xfrm>
            <a:custGeom>
              <a:avLst/>
              <a:gdLst/>
              <a:ahLst/>
              <a:cxnLst/>
              <a:rect l="l" t="t" r="r" b="b"/>
              <a:pathLst>
                <a:path w="2625090" h="1649095">
                  <a:moveTo>
                    <a:pt x="2624886" y="0"/>
                  </a:moveTo>
                  <a:lnTo>
                    <a:pt x="0" y="0"/>
                  </a:lnTo>
                  <a:lnTo>
                    <a:pt x="0" y="1648891"/>
                  </a:lnTo>
                  <a:lnTo>
                    <a:pt x="2624886" y="1648891"/>
                  </a:lnTo>
                  <a:lnTo>
                    <a:pt x="2624886" y="0"/>
                  </a:lnTo>
                  <a:close/>
                </a:path>
              </a:pathLst>
            </a:custGeom>
            <a:solidFill>
              <a:srgbClr val="F4EE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0" name="object 90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8951" y="2203924"/>
              <a:ext cx="2664485" cy="1685256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511489" y="2112086"/>
            <a:ext cx="3805443" cy="1986658"/>
            <a:chOff x="511489" y="2112086"/>
            <a:chExt cx="3805443" cy="1986658"/>
          </a:xfrm>
        </p:grpSpPr>
        <p:pic>
          <p:nvPicPr>
            <p:cNvPr id="92" name="object 92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631" y="2112086"/>
              <a:ext cx="2762364" cy="184354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258641" y="2112257"/>
              <a:ext cx="2738755" cy="1784350"/>
            </a:xfrm>
            <a:custGeom>
              <a:avLst/>
              <a:gdLst/>
              <a:ahLst/>
              <a:cxnLst/>
              <a:rect l="l" t="t" r="r" b="b"/>
              <a:pathLst>
                <a:path w="2738754" h="1784350">
                  <a:moveTo>
                    <a:pt x="2666187" y="0"/>
                  </a:moveTo>
                  <a:lnTo>
                    <a:pt x="71983" y="0"/>
                  </a:lnTo>
                  <a:lnTo>
                    <a:pt x="43992" y="5666"/>
                  </a:lnTo>
                  <a:lnTo>
                    <a:pt x="21108" y="21108"/>
                  </a:lnTo>
                  <a:lnTo>
                    <a:pt x="5666" y="43992"/>
                  </a:lnTo>
                  <a:lnTo>
                    <a:pt x="0" y="71983"/>
                  </a:lnTo>
                  <a:lnTo>
                    <a:pt x="0" y="1784261"/>
                  </a:lnTo>
                  <a:lnTo>
                    <a:pt x="2738170" y="1784261"/>
                  </a:lnTo>
                  <a:lnTo>
                    <a:pt x="2738170" y="71983"/>
                  </a:lnTo>
                  <a:lnTo>
                    <a:pt x="2732504" y="43992"/>
                  </a:lnTo>
                  <a:lnTo>
                    <a:pt x="2717061" y="21108"/>
                  </a:lnTo>
                  <a:lnTo>
                    <a:pt x="2694177" y="5666"/>
                  </a:lnTo>
                  <a:lnTo>
                    <a:pt x="2666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504" y="3960126"/>
              <a:ext cx="3378428" cy="78879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258620" y="3896512"/>
              <a:ext cx="2738755" cy="59690"/>
            </a:xfrm>
            <a:custGeom>
              <a:avLst/>
              <a:gdLst/>
              <a:ahLst/>
              <a:cxnLst/>
              <a:rect l="l" t="t" r="r" b="b"/>
              <a:pathLst>
                <a:path w="2738754" h="59689">
                  <a:moveTo>
                    <a:pt x="2738196" y="0"/>
                  </a:moveTo>
                  <a:lnTo>
                    <a:pt x="0" y="0"/>
                  </a:lnTo>
                  <a:lnTo>
                    <a:pt x="0" y="59118"/>
                  </a:lnTo>
                  <a:lnTo>
                    <a:pt x="2738196" y="59118"/>
                  </a:lnTo>
                  <a:lnTo>
                    <a:pt x="2738196" y="0"/>
                  </a:lnTo>
                  <a:close/>
                </a:path>
              </a:pathLst>
            </a:custGeom>
            <a:solidFill>
              <a:srgbClr val="3336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4800" y="3960126"/>
              <a:ext cx="1971954" cy="3064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246626" y="3955599"/>
              <a:ext cx="2762885" cy="5080"/>
            </a:xfrm>
            <a:custGeom>
              <a:avLst/>
              <a:gdLst/>
              <a:ahLst/>
              <a:cxnLst/>
              <a:rect l="l" t="t" r="r" b="b"/>
              <a:pathLst>
                <a:path w="2762885" h="5079">
                  <a:moveTo>
                    <a:pt x="2762364" y="0"/>
                  </a:moveTo>
                  <a:lnTo>
                    <a:pt x="0" y="0"/>
                  </a:lnTo>
                  <a:lnTo>
                    <a:pt x="0" y="4521"/>
                  </a:lnTo>
                  <a:lnTo>
                    <a:pt x="2762364" y="4521"/>
                  </a:lnTo>
                  <a:lnTo>
                    <a:pt x="2762364" y="0"/>
                  </a:lnTo>
                  <a:close/>
                </a:path>
              </a:pathLst>
            </a:custGeom>
            <a:solidFill>
              <a:srgbClr val="606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15288" y="2217127"/>
              <a:ext cx="2625090" cy="1647189"/>
            </a:xfrm>
            <a:custGeom>
              <a:avLst/>
              <a:gdLst/>
              <a:ahLst/>
              <a:cxnLst/>
              <a:rect l="l" t="t" r="r" b="b"/>
              <a:pathLst>
                <a:path w="2625090" h="1647189">
                  <a:moveTo>
                    <a:pt x="2624886" y="0"/>
                  </a:moveTo>
                  <a:lnTo>
                    <a:pt x="0" y="0"/>
                  </a:lnTo>
                  <a:lnTo>
                    <a:pt x="0" y="1646643"/>
                  </a:lnTo>
                  <a:lnTo>
                    <a:pt x="2624886" y="1646643"/>
                  </a:lnTo>
                  <a:lnTo>
                    <a:pt x="2624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04709" y="2202205"/>
              <a:ext cx="2646667" cy="166771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5913" y="2160842"/>
              <a:ext cx="2660591" cy="1724461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489" y="2206161"/>
              <a:ext cx="1028828" cy="1892583"/>
            </a:xfrm>
            <a:prstGeom prst="rect">
              <a:avLst/>
            </a:prstGeom>
          </p:spPr>
        </p:pic>
      </p:grpSp>
      <p:pic>
        <p:nvPicPr>
          <p:cNvPr id="103" name="object 103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33" y="353644"/>
            <a:ext cx="6945172" cy="452120"/>
          </a:xfrm>
          <a:prstGeom prst="rect">
            <a:avLst/>
          </a:prstGeom>
        </p:spPr>
      </p:pic>
      <p:grpSp>
        <p:nvGrpSpPr>
          <p:cNvPr id="104" name="object 104"/>
          <p:cNvGrpSpPr/>
          <p:nvPr/>
        </p:nvGrpSpPr>
        <p:grpSpPr>
          <a:xfrm>
            <a:off x="7159662" y="0"/>
            <a:ext cx="3542029" cy="2287905"/>
            <a:chOff x="7159662" y="0"/>
            <a:chExt cx="3542029" cy="2287905"/>
          </a:xfrm>
        </p:grpSpPr>
        <p:sp>
          <p:nvSpPr>
            <p:cNvPr id="105" name="object 105"/>
            <p:cNvSpPr/>
            <p:nvPr/>
          </p:nvSpPr>
          <p:spPr>
            <a:xfrm>
              <a:off x="8976163" y="0"/>
              <a:ext cx="1716405" cy="2268855"/>
            </a:xfrm>
            <a:custGeom>
              <a:avLst/>
              <a:gdLst/>
              <a:ahLst/>
              <a:cxnLst/>
              <a:rect l="l" t="t" r="r" b="b"/>
              <a:pathLst>
                <a:path w="1716404" h="2268855">
                  <a:moveTo>
                    <a:pt x="0" y="0"/>
                  </a:moveTo>
                  <a:lnTo>
                    <a:pt x="10397" y="53232"/>
                  </a:lnTo>
                  <a:lnTo>
                    <a:pt x="20943" y="102642"/>
                  </a:lnTo>
                  <a:lnTo>
                    <a:pt x="32551" y="152969"/>
                  </a:lnTo>
                  <a:lnTo>
                    <a:pt x="45270" y="204165"/>
                  </a:lnTo>
                  <a:lnTo>
                    <a:pt x="59149" y="256182"/>
                  </a:lnTo>
                  <a:lnTo>
                    <a:pt x="74237" y="308972"/>
                  </a:lnTo>
                  <a:lnTo>
                    <a:pt x="90584" y="362487"/>
                  </a:lnTo>
                  <a:lnTo>
                    <a:pt x="108238" y="416679"/>
                  </a:lnTo>
                  <a:lnTo>
                    <a:pt x="127248" y="471502"/>
                  </a:lnTo>
                  <a:lnTo>
                    <a:pt x="147663" y="526906"/>
                  </a:lnTo>
                  <a:lnTo>
                    <a:pt x="169532" y="582843"/>
                  </a:lnTo>
                  <a:lnTo>
                    <a:pt x="192905" y="639267"/>
                  </a:lnTo>
                  <a:lnTo>
                    <a:pt x="217831" y="696128"/>
                  </a:lnTo>
                  <a:lnTo>
                    <a:pt x="244357" y="753380"/>
                  </a:lnTo>
                  <a:lnTo>
                    <a:pt x="272535" y="810974"/>
                  </a:lnTo>
                  <a:lnTo>
                    <a:pt x="302411" y="868863"/>
                  </a:lnTo>
                  <a:lnTo>
                    <a:pt x="333362" y="925784"/>
                  </a:lnTo>
                  <a:lnTo>
                    <a:pt x="364924" y="980969"/>
                  </a:lnTo>
                  <a:lnTo>
                    <a:pt x="397040" y="1034453"/>
                  </a:lnTo>
                  <a:lnTo>
                    <a:pt x="429655" y="1086272"/>
                  </a:lnTo>
                  <a:lnTo>
                    <a:pt x="462714" y="1136461"/>
                  </a:lnTo>
                  <a:lnTo>
                    <a:pt x="496159" y="1185056"/>
                  </a:lnTo>
                  <a:lnTo>
                    <a:pt x="529936" y="1232092"/>
                  </a:lnTo>
                  <a:lnTo>
                    <a:pt x="563988" y="1277606"/>
                  </a:lnTo>
                  <a:lnTo>
                    <a:pt x="598260" y="1321633"/>
                  </a:lnTo>
                  <a:lnTo>
                    <a:pt x="632695" y="1364208"/>
                  </a:lnTo>
                  <a:lnTo>
                    <a:pt x="667238" y="1405367"/>
                  </a:lnTo>
                  <a:lnTo>
                    <a:pt x="701833" y="1445145"/>
                  </a:lnTo>
                  <a:lnTo>
                    <a:pt x="736424" y="1483579"/>
                  </a:lnTo>
                  <a:lnTo>
                    <a:pt x="770955" y="1520705"/>
                  </a:lnTo>
                  <a:lnTo>
                    <a:pt x="805371" y="1556556"/>
                  </a:lnTo>
                  <a:lnTo>
                    <a:pt x="839615" y="1591170"/>
                  </a:lnTo>
                  <a:lnTo>
                    <a:pt x="873631" y="1624582"/>
                  </a:lnTo>
                  <a:lnTo>
                    <a:pt x="907364" y="1656827"/>
                  </a:lnTo>
                  <a:lnTo>
                    <a:pt x="940757" y="1687942"/>
                  </a:lnTo>
                  <a:lnTo>
                    <a:pt x="973755" y="1717961"/>
                  </a:lnTo>
                  <a:lnTo>
                    <a:pt x="1006303" y="1746921"/>
                  </a:lnTo>
                  <a:lnTo>
                    <a:pt x="1038343" y="1774856"/>
                  </a:lnTo>
                  <a:lnTo>
                    <a:pt x="1069821" y="1801804"/>
                  </a:lnTo>
                  <a:lnTo>
                    <a:pt x="1100680" y="1827798"/>
                  </a:lnTo>
                  <a:lnTo>
                    <a:pt x="1130864" y="1852876"/>
                  </a:lnTo>
                  <a:lnTo>
                    <a:pt x="1160318" y="1877072"/>
                  </a:lnTo>
                  <a:lnTo>
                    <a:pt x="1216811" y="1922963"/>
                  </a:lnTo>
                  <a:lnTo>
                    <a:pt x="1264510" y="1960952"/>
                  </a:lnTo>
                  <a:lnTo>
                    <a:pt x="1312192" y="1997781"/>
                  </a:lnTo>
                  <a:lnTo>
                    <a:pt x="1359828" y="2033471"/>
                  </a:lnTo>
                  <a:lnTo>
                    <a:pt x="1407391" y="2068038"/>
                  </a:lnTo>
                  <a:lnTo>
                    <a:pt x="1454852" y="2101501"/>
                  </a:lnTo>
                  <a:lnTo>
                    <a:pt x="1502182" y="2133880"/>
                  </a:lnTo>
                  <a:lnTo>
                    <a:pt x="1549354" y="2165193"/>
                  </a:lnTo>
                  <a:lnTo>
                    <a:pt x="1596337" y="2195459"/>
                  </a:lnTo>
                  <a:lnTo>
                    <a:pt x="1643105" y="2224696"/>
                  </a:lnTo>
                  <a:lnTo>
                    <a:pt x="1689628" y="2252924"/>
                  </a:lnTo>
                  <a:lnTo>
                    <a:pt x="1715839" y="2268359"/>
                  </a:lnTo>
                </a:path>
              </a:pathLst>
            </a:custGeom>
            <a:ln w="19050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9662" y="12"/>
              <a:ext cx="3532339" cy="208673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5799" y="13"/>
              <a:ext cx="3406203" cy="1949538"/>
            </a:xfrm>
            <a:prstGeom prst="rect">
              <a:avLst/>
            </a:prstGeom>
          </p:spPr>
        </p:pic>
      </p:grpSp>
      <p:sp>
        <p:nvSpPr>
          <p:cNvPr id="108" name="object 108"/>
          <p:cNvSpPr txBox="1">
            <a:spLocks noGrp="1"/>
          </p:cNvSpPr>
          <p:nvPr>
            <p:ph type="title"/>
          </p:nvPr>
        </p:nvSpPr>
        <p:spPr>
          <a:xfrm>
            <a:off x="561527" y="385559"/>
            <a:ext cx="6597568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Days" panose="02000505050000020004" pitchFamily="2" charset="0"/>
              </a:rPr>
              <a:t>Больше про «Навигаторов детства» здесь</a:t>
            </a:r>
            <a:r>
              <a:rPr spc="204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109" name="object 109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88" y="6455969"/>
            <a:ext cx="2176538" cy="1104417"/>
          </a:xfrm>
          <a:prstGeom prst="rect">
            <a:avLst/>
          </a:prstGeom>
        </p:spPr>
      </p:pic>
      <p:sp>
        <p:nvSpPr>
          <p:cNvPr id="110" name="object 110"/>
          <p:cNvSpPr txBox="1"/>
          <p:nvPr/>
        </p:nvSpPr>
        <p:spPr>
          <a:xfrm>
            <a:off x="1515454" y="933045"/>
            <a:ext cx="5507646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519295">
              <a:lnSpc>
                <a:spcPct val="100000"/>
              </a:lnSpc>
              <a:spcBef>
                <a:spcPts val="114"/>
              </a:spcBef>
            </a:pPr>
            <a:r>
              <a:rPr sz="550" spc="1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ТЕЛЕ</a:t>
            </a:r>
            <a:r>
              <a:rPr sz="550" spc="8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Г</a:t>
            </a:r>
            <a:r>
              <a:rPr sz="550" spc="13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Р</a:t>
            </a:r>
            <a:r>
              <a:rPr sz="550" spc="12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АМ-КАНАЛ</a:t>
            </a:r>
            <a:endParaRPr sz="550" dirty="0">
              <a:latin typeface="Muller Regular" pitchFamily="2" charset="-52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263015" algn="l"/>
                <a:tab pos="4594860" algn="l"/>
              </a:tabLst>
            </a:pPr>
            <a:r>
              <a:rPr sz="825" spc="172" baseline="50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ТЕЛЕГРАМ-КАНАЛ	</a:t>
            </a:r>
            <a:r>
              <a:rPr sz="825" spc="165" baseline="50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СООБЩЕСТВО</a:t>
            </a:r>
            <a:r>
              <a:rPr sz="825" spc="52" baseline="50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 </a:t>
            </a:r>
            <a:r>
              <a:rPr sz="825" spc="195" baseline="50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ВК	</a:t>
            </a:r>
            <a:r>
              <a:rPr sz="550" spc="114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РОСДЕТЦЕНТР</a:t>
            </a:r>
            <a:endParaRPr sz="550" dirty="0">
              <a:latin typeface="Muller Regular" pitchFamily="2" charset="-52"/>
              <a:cs typeface="Tahoma"/>
            </a:endParaRPr>
          </a:p>
        </p:txBody>
      </p:sp>
      <p:pic>
        <p:nvPicPr>
          <p:cNvPr id="111" name="object 111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394" y="1203780"/>
            <a:ext cx="761626" cy="758580"/>
          </a:xfrm>
          <a:prstGeom prst="rect">
            <a:avLst/>
          </a:prstGeom>
        </p:spPr>
      </p:pic>
      <p:sp>
        <p:nvSpPr>
          <p:cNvPr id="113" name="object 113"/>
          <p:cNvSpPr txBox="1"/>
          <p:nvPr/>
        </p:nvSpPr>
        <p:spPr>
          <a:xfrm>
            <a:off x="591455" y="4382909"/>
            <a:ext cx="75901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err="1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Соекта</a:t>
            </a:r>
            <a:r>
              <a:rPr sz="18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 «Навигаторы детства» в регионе</a:t>
            </a:r>
            <a:endParaRPr sz="18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114" name="object 1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595"/>
              </a:spcBef>
            </a:pPr>
            <a:fld id="{81D60167-4931-47E6-BA6A-407CBD079E47}" type="slidenum">
              <a:rPr spc="60" dirty="0"/>
              <a:t>12</a:t>
            </a:fld>
            <a:endParaRPr spc="60" dirty="0"/>
          </a:p>
        </p:txBody>
      </p:sp>
      <p:sp>
        <p:nvSpPr>
          <p:cNvPr id="115" name="object 66">
            <a:extLst>
              <a:ext uri="{FF2B5EF4-FFF2-40B4-BE49-F238E27FC236}">
                <a16:creationId xmlns:a16="http://schemas.microsoft.com/office/drawing/2014/main" id="{9A58C2AB-9017-4F21-A4F8-F1AE4D6981E3}"/>
              </a:ext>
            </a:extLst>
          </p:cNvPr>
          <p:cNvSpPr txBox="1"/>
          <p:nvPr/>
        </p:nvSpPr>
        <p:spPr>
          <a:xfrm>
            <a:off x="10300977" y="7178471"/>
            <a:ext cx="3263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105" dirty="0">
                <a:solidFill>
                  <a:srgbClr val="734B9E"/>
                </a:solidFill>
                <a:latin typeface="Tahoma"/>
                <a:cs typeface="Tahoma"/>
              </a:rPr>
              <a:t>19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98" y="993427"/>
            <a:ext cx="3293745" cy="129073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627380">
              <a:lnSpc>
                <a:spcPct val="75000"/>
              </a:lnSpc>
              <a:spcBef>
                <a:spcPts val="390"/>
              </a:spcBef>
            </a:pPr>
            <a:r>
              <a:rPr sz="10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Стратегические ориентиры воспитания  сформулированы Президентом Российской  Федерации В. В. Путиным:</a:t>
            </a:r>
            <a:endParaRPr sz="1000" dirty="0">
              <a:latin typeface="Muller Regular" pitchFamily="2" charset="-52"/>
              <a:cs typeface="Lucida Sans Unicode"/>
            </a:endParaRPr>
          </a:p>
          <a:p>
            <a:pPr marL="12700" marR="5080">
              <a:lnSpc>
                <a:spcPct val="75000"/>
              </a:lnSpc>
              <a:spcBef>
                <a:spcPts val="550"/>
              </a:spcBef>
            </a:pPr>
            <a:r>
              <a:rPr sz="1000" i="1" dirty="0">
                <a:solidFill>
                  <a:srgbClr val="5A2D7D"/>
                </a:solidFill>
                <a:latin typeface="Muller Regular" pitchFamily="2" charset="-52"/>
                <a:cs typeface="Arial"/>
              </a:rPr>
              <a:t>«…Формирование гармоничной личности, воспитание  гражданина России – зрелого, ответственного  человека, в котором сочетается любовь к большой</a:t>
            </a:r>
            <a:endParaRPr sz="1000" dirty="0">
              <a:latin typeface="Muller Regular" pitchFamily="2" charset="-52"/>
              <a:cs typeface="Arial"/>
            </a:endParaRPr>
          </a:p>
          <a:p>
            <a:pPr marL="12700" marR="195580">
              <a:lnSpc>
                <a:spcPct val="75000"/>
              </a:lnSpc>
            </a:pPr>
            <a:r>
              <a:rPr sz="1000" i="1" dirty="0">
                <a:solidFill>
                  <a:srgbClr val="5A2D7D"/>
                </a:solidFill>
                <a:latin typeface="Muller Regular" pitchFamily="2" charset="-52"/>
                <a:cs typeface="Arial"/>
              </a:rPr>
              <a:t>и малой родине, общенациональная и этническая  идентичность, уважение к культуре, традициям  людей, которые живут рядом».</a:t>
            </a:r>
            <a:endParaRPr sz="1000" dirty="0">
              <a:latin typeface="Muller Regular" pitchFamily="2" charset="-52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3221" y="384926"/>
            <a:ext cx="714001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Days" panose="02000505050000020004" pitchFamily="2" charset="0"/>
              </a:rPr>
              <a:t>Реализация проекта «Навигаторы детства»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62427" y="866089"/>
            <a:ext cx="8755380" cy="6176645"/>
            <a:chOff x="362427" y="866089"/>
            <a:chExt cx="8755380" cy="6176645"/>
          </a:xfrm>
        </p:grpSpPr>
        <p:sp>
          <p:nvSpPr>
            <p:cNvPr id="5" name="object 5"/>
            <p:cNvSpPr/>
            <p:nvPr/>
          </p:nvSpPr>
          <p:spPr>
            <a:xfrm>
              <a:off x="362427" y="2446953"/>
              <a:ext cx="3693795" cy="1692275"/>
            </a:xfrm>
            <a:custGeom>
              <a:avLst/>
              <a:gdLst/>
              <a:ahLst/>
              <a:cxnLst/>
              <a:rect l="l" t="t" r="r" b="b"/>
              <a:pathLst>
                <a:path w="3693795" h="1692275">
                  <a:moveTo>
                    <a:pt x="3541331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399"/>
                  </a:lnTo>
                  <a:lnTo>
                    <a:pt x="0" y="1539392"/>
                  </a:lnTo>
                  <a:lnTo>
                    <a:pt x="7802" y="1587428"/>
                  </a:lnTo>
                  <a:lnTo>
                    <a:pt x="29504" y="1629247"/>
                  </a:lnTo>
                  <a:lnTo>
                    <a:pt x="62544" y="1662287"/>
                  </a:lnTo>
                  <a:lnTo>
                    <a:pt x="104363" y="1683989"/>
                  </a:lnTo>
                  <a:lnTo>
                    <a:pt x="152400" y="1691792"/>
                  </a:lnTo>
                  <a:lnTo>
                    <a:pt x="3541331" y="1691792"/>
                  </a:lnTo>
                  <a:lnTo>
                    <a:pt x="3589367" y="1683989"/>
                  </a:lnTo>
                  <a:lnTo>
                    <a:pt x="3631186" y="1662287"/>
                  </a:lnTo>
                  <a:lnTo>
                    <a:pt x="3664226" y="1629247"/>
                  </a:lnTo>
                  <a:lnTo>
                    <a:pt x="3685928" y="1587428"/>
                  </a:lnTo>
                  <a:lnTo>
                    <a:pt x="3693731" y="1539392"/>
                  </a:lnTo>
                  <a:lnTo>
                    <a:pt x="3693731" y="152399"/>
                  </a:lnTo>
                  <a:lnTo>
                    <a:pt x="3685928" y="104363"/>
                  </a:lnTo>
                  <a:lnTo>
                    <a:pt x="3664226" y="62544"/>
                  </a:lnTo>
                  <a:lnTo>
                    <a:pt x="3631186" y="29504"/>
                  </a:lnTo>
                  <a:lnTo>
                    <a:pt x="3589367" y="7802"/>
                  </a:lnTo>
                  <a:lnTo>
                    <a:pt x="3541331" y="0"/>
                  </a:lnTo>
                  <a:close/>
                </a:path>
              </a:pathLst>
            </a:custGeom>
            <a:solidFill>
              <a:srgbClr val="B18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375" y="2483062"/>
              <a:ext cx="3708400" cy="1717039"/>
            </a:xfrm>
            <a:custGeom>
              <a:avLst/>
              <a:gdLst/>
              <a:ahLst/>
              <a:cxnLst/>
              <a:rect l="l" t="t" r="r" b="b"/>
              <a:pathLst>
                <a:path w="3708400" h="1717039">
                  <a:moveTo>
                    <a:pt x="3555834" y="1716874"/>
                  </a:moveTo>
                  <a:lnTo>
                    <a:pt x="152400" y="1716874"/>
                  </a:lnTo>
                  <a:lnTo>
                    <a:pt x="104363" y="1709072"/>
                  </a:lnTo>
                  <a:lnTo>
                    <a:pt x="62544" y="1687370"/>
                  </a:lnTo>
                  <a:lnTo>
                    <a:pt x="29504" y="1654329"/>
                  </a:lnTo>
                  <a:lnTo>
                    <a:pt x="7802" y="1612511"/>
                  </a:lnTo>
                  <a:lnTo>
                    <a:pt x="0" y="1564474"/>
                  </a:lnTo>
                  <a:lnTo>
                    <a:pt x="0" y="152400"/>
                  </a:lnTo>
                  <a:lnTo>
                    <a:pt x="7802" y="104363"/>
                  </a:lnTo>
                  <a:lnTo>
                    <a:pt x="29504" y="62544"/>
                  </a:lnTo>
                  <a:lnTo>
                    <a:pt x="62544" y="29504"/>
                  </a:lnTo>
                  <a:lnTo>
                    <a:pt x="104363" y="7802"/>
                  </a:lnTo>
                  <a:lnTo>
                    <a:pt x="152400" y="0"/>
                  </a:lnTo>
                  <a:lnTo>
                    <a:pt x="3555834" y="0"/>
                  </a:lnTo>
                  <a:lnTo>
                    <a:pt x="3603871" y="7802"/>
                  </a:lnTo>
                  <a:lnTo>
                    <a:pt x="3645689" y="29504"/>
                  </a:lnTo>
                  <a:lnTo>
                    <a:pt x="3678730" y="62544"/>
                  </a:lnTo>
                  <a:lnTo>
                    <a:pt x="3700432" y="104363"/>
                  </a:lnTo>
                  <a:lnTo>
                    <a:pt x="3708234" y="152400"/>
                  </a:lnTo>
                  <a:lnTo>
                    <a:pt x="3708234" y="1564474"/>
                  </a:lnTo>
                  <a:lnTo>
                    <a:pt x="3700432" y="1612511"/>
                  </a:lnTo>
                  <a:lnTo>
                    <a:pt x="3678730" y="1654329"/>
                  </a:lnTo>
                  <a:lnTo>
                    <a:pt x="3645689" y="1687370"/>
                  </a:lnTo>
                  <a:lnTo>
                    <a:pt x="3603871" y="1709072"/>
                  </a:lnTo>
                  <a:lnTo>
                    <a:pt x="3555834" y="1716874"/>
                  </a:lnTo>
                  <a:close/>
                </a:path>
              </a:pathLst>
            </a:custGeom>
            <a:ln w="19050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358" y="6325419"/>
              <a:ext cx="485557" cy="2454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13677" y="6323387"/>
              <a:ext cx="262890" cy="249554"/>
            </a:xfrm>
            <a:custGeom>
              <a:avLst/>
              <a:gdLst/>
              <a:ahLst/>
              <a:cxnLst/>
              <a:rect l="l" t="t" r="r" b="b"/>
              <a:pathLst>
                <a:path w="262890" h="249554">
                  <a:moveTo>
                    <a:pt x="203542" y="136944"/>
                  </a:moveTo>
                  <a:lnTo>
                    <a:pt x="161391" y="151993"/>
                  </a:lnTo>
                  <a:lnTo>
                    <a:pt x="144576" y="193027"/>
                  </a:lnTo>
                  <a:lnTo>
                    <a:pt x="145627" y="205344"/>
                  </a:lnTo>
                  <a:lnTo>
                    <a:pt x="170345" y="240659"/>
                  </a:lnTo>
                  <a:lnTo>
                    <a:pt x="203542" y="249135"/>
                  </a:lnTo>
                  <a:lnTo>
                    <a:pt x="215659" y="248196"/>
                  </a:lnTo>
                  <a:lnTo>
                    <a:pt x="253049" y="225859"/>
                  </a:lnTo>
                  <a:lnTo>
                    <a:pt x="257565" y="217652"/>
                  </a:lnTo>
                  <a:lnTo>
                    <a:pt x="197497" y="217652"/>
                  </a:lnTo>
                  <a:lnTo>
                    <a:pt x="192747" y="215480"/>
                  </a:lnTo>
                  <a:lnTo>
                    <a:pt x="189331" y="211035"/>
                  </a:lnTo>
                  <a:lnTo>
                    <a:pt x="185877" y="206679"/>
                  </a:lnTo>
                  <a:lnTo>
                    <a:pt x="184137" y="200659"/>
                  </a:lnTo>
                  <a:lnTo>
                    <a:pt x="184137" y="185419"/>
                  </a:lnTo>
                  <a:lnTo>
                    <a:pt x="185877" y="179400"/>
                  </a:lnTo>
                  <a:lnTo>
                    <a:pt x="189331" y="175005"/>
                  </a:lnTo>
                  <a:lnTo>
                    <a:pt x="192747" y="170611"/>
                  </a:lnTo>
                  <a:lnTo>
                    <a:pt x="197497" y="168389"/>
                  </a:lnTo>
                  <a:lnTo>
                    <a:pt x="257549" y="168389"/>
                  </a:lnTo>
                  <a:lnTo>
                    <a:pt x="253049" y="160203"/>
                  </a:lnTo>
                  <a:lnTo>
                    <a:pt x="245668" y="151993"/>
                  </a:lnTo>
                  <a:lnTo>
                    <a:pt x="236730" y="145404"/>
                  </a:lnTo>
                  <a:lnTo>
                    <a:pt x="226725" y="140701"/>
                  </a:lnTo>
                  <a:lnTo>
                    <a:pt x="215659" y="137882"/>
                  </a:lnTo>
                  <a:lnTo>
                    <a:pt x="203542" y="136944"/>
                  </a:lnTo>
                  <a:close/>
                </a:path>
                <a:path w="262890" h="249554">
                  <a:moveTo>
                    <a:pt x="245440" y="3390"/>
                  </a:moveTo>
                  <a:lnTo>
                    <a:pt x="213931" y="3390"/>
                  </a:lnTo>
                  <a:lnTo>
                    <a:pt x="205740" y="4461"/>
                  </a:lnTo>
                  <a:lnTo>
                    <a:pt x="198105" y="7499"/>
                  </a:lnTo>
                  <a:lnTo>
                    <a:pt x="191030" y="12499"/>
                  </a:lnTo>
                  <a:lnTo>
                    <a:pt x="184518" y="19456"/>
                  </a:lnTo>
                  <a:lnTo>
                    <a:pt x="15760" y="230174"/>
                  </a:lnTo>
                  <a:lnTo>
                    <a:pt x="13614" y="232778"/>
                  </a:lnTo>
                  <a:lnTo>
                    <a:pt x="12560" y="235330"/>
                  </a:lnTo>
                  <a:lnTo>
                    <a:pt x="12560" y="238798"/>
                  </a:lnTo>
                  <a:lnTo>
                    <a:pt x="12712" y="239852"/>
                  </a:lnTo>
                  <a:lnTo>
                    <a:pt x="14287" y="244360"/>
                  </a:lnTo>
                  <a:lnTo>
                    <a:pt x="17119" y="246087"/>
                  </a:lnTo>
                  <a:lnTo>
                    <a:pt x="48590" y="246087"/>
                  </a:lnTo>
                  <a:lnTo>
                    <a:pt x="246951" y="19456"/>
                  </a:lnTo>
                  <a:lnTo>
                    <a:pt x="249999" y="14338"/>
                  </a:lnTo>
                  <a:lnTo>
                    <a:pt x="249999" y="10718"/>
                  </a:lnTo>
                  <a:lnTo>
                    <a:pt x="249809" y="9677"/>
                  </a:lnTo>
                  <a:lnTo>
                    <a:pt x="249456" y="8492"/>
                  </a:lnTo>
                  <a:lnTo>
                    <a:pt x="248234" y="5156"/>
                  </a:lnTo>
                  <a:lnTo>
                    <a:pt x="245440" y="3390"/>
                  </a:lnTo>
                  <a:close/>
                </a:path>
                <a:path w="262890" h="249554">
                  <a:moveTo>
                    <a:pt x="257549" y="168389"/>
                  </a:moveTo>
                  <a:lnTo>
                    <a:pt x="209562" y="168389"/>
                  </a:lnTo>
                  <a:lnTo>
                    <a:pt x="214299" y="170611"/>
                  </a:lnTo>
                  <a:lnTo>
                    <a:pt x="217766" y="175005"/>
                  </a:lnTo>
                  <a:lnTo>
                    <a:pt x="221183" y="179400"/>
                  </a:lnTo>
                  <a:lnTo>
                    <a:pt x="222923" y="185419"/>
                  </a:lnTo>
                  <a:lnTo>
                    <a:pt x="222923" y="200659"/>
                  </a:lnTo>
                  <a:lnTo>
                    <a:pt x="221183" y="206679"/>
                  </a:lnTo>
                  <a:lnTo>
                    <a:pt x="214299" y="215480"/>
                  </a:lnTo>
                  <a:lnTo>
                    <a:pt x="209562" y="217652"/>
                  </a:lnTo>
                  <a:lnTo>
                    <a:pt x="257565" y="217652"/>
                  </a:lnTo>
                  <a:lnTo>
                    <a:pt x="258314" y="216290"/>
                  </a:lnTo>
                  <a:lnTo>
                    <a:pt x="261470" y="205344"/>
                  </a:lnTo>
                  <a:lnTo>
                    <a:pt x="262521" y="193027"/>
                  </a:lnTo>
                  <a:lnTo>
                    <a:pt x="261470" y="180723"/>
                  </a:lnTo>
                  <a:lnTo>
                    <a:pt x="258314" y="169781"/>
                  </a:lnTo>
                  <a:lnTo>
                    <a:pt x="257549" y="168389"/>
                  </a:lnTo>
                  <a:close/>
                </a:path>
                <a:path w="262890" h="249554">
                  <a:moveTo>
                    <a:pt x="59016" y="0"/>
                  </a:moveTo>
                  <a:lnTo>
                    <a:pt x="16852" y="15087"/>
                  </a:lnTo>
                  <a:lnTo>
                    <a:pt x="0" y="56121"/>
                  </a:lnTo>
                  <a:lnTo>
                    <a:pt x="1056" y="68417"/>
                  </a:lnTo>
                  <a:lnTo>
                    <a:pt x="25807" y="103742"/>
                  </a:lnTo>
                  <a:lnTo>
                    <a:pt x="59016" y="112191"/>
                  </a:lnTo>
                  <a:lnTo>
                    <a:pt x="71126" y="111254"/>
                  </a:lnTo>
                  <a:lnTo>
                    <a:pt x="108510" y="88937"/>
                  </a:lnTo>
                  <a:lnTo>
                    <a:pt x="113005" y="80759"/>
                  </a:lnTo>
                  <a:lnTo>
                    <a:pt x="52959" y="80759"/>
                  </a:lnTo>
                  <a:lnTo>
                    <a:pt x="48221" y="78536"/>
                  </a:lnTo>
                  <a:lnTo>
                    <a:pt x="44792" y="74129"/>
                  </a:lnTo>
                  <a:lnTo>
                    <a:pt x="41338" y="69735"/>
                  </a:lnTo>
                  <a:lnTo>
                    <a:pt x="39649" y="63715"/>
                  </a:lnTo>
                  <a:lnTo>
                    <a:pt x="39649" y="48488"/>
                  </a:lnTo>
                  <a:lnTo>
                    <a:pt x="41338" y="42468"/>
                  </a:lnTo>
                  <a:lnTo>
                    <a:pt x="44792" y="38099"/>
                  </a:lnTo>
                  <a:lnTo>
                    <a:pt x="48221" y="33667"/>
                  </a:lnTo>
                  <a:lnTo>
                    <a:pt x="52959" y="31483"/>
                  </a:lnTo>
                  <a:lnTo>
                    <a:pt x="113012" y="31483"/>
                  </a:lnTo>
                  <a:lnTo>
                    <a:pt x="108510" y="23299"/>
                  </a:lnTo>
                  <a:lnTo>
                    <a:pt x="101130" y="15087"/>
                  </a:lnTo>
                  <a:lnTo>
                    <a:pt x="92192" y="8492"/>
                  </a:lnTo>
                  <a:lnTo>
                    <a:pt x="82188" y="3776"/>
                  </a:lnTo>
                  <a:lnTo>
                    <a:pt x="71126" y="944"/>
                  </a:lnTo>
                  <a:lnTo>
                    <a:pt x="59016" y="0"/>
                  </a:lnTo>
                  <a:close/>
                </a:path>
                <a:path w="262890" h="249554">
                  <a:moveTo>
                    <a:pt x="113012" y="31483"/>
                  </a:moveTo>
                  <a:lnTo>
                    <a:pt x="65024" y="31483"/>
                  </a:lnTo>
                  <a:lnTo>
                    <a:pt x="69773" y="33667"/>
                  </a:lnTo>
                  <a:lnTo>
                    <a:pt x="76657" y="42468"/>
                  </a:lnTo>
                  <a:lnTo>
                    <a:pt x="78384" y="48488"/>
                  </a:lnTo>
                  <a:lnTo>
                    <a:pt x="78384" y="63715"/>
                  </a:lnTo>
                  <a:lnTo>
                    <a:pt x="76657" y="69735"/>
                  </a:lnTo>
                  <a:lnTo>
                    <a:pt x="69773" y="78536"/>
                  </a:lnTo>
                  <a:lnTo>
                    <a:pt x="65024" y="80759"/>
                  </a:lnTo>
                  <a:lnTo>
                    <a:pt x="113005" y="80759"/>
                  </a:lnTo>
                  <a:lnTo>
                    <a:pt x="113776" y="79357"/>
                  </a:lnTo>
                  <a:lnTo>
                    <a:pt x="116932" y="68417"/>
                  </a:lnTo>
                  <a:lnTo>
                    <a:pt x="117983" y="56121"/>
                  </a:lnTo>
                  <a:lnTo>
                    <a:pt x="116932" y="43809"/>
                  </a:lnTo>
                  <a:lnTo>
                    <a:pt x="113776" y="32870"/>
                  </a:lnTo>
                  <a:lnTo>
                    <a:pt x="113012" y="31483"/>
                  </a:lnTo>
                  <a:close/>
                </a:path>
              </a:pathLst>
            </a:custGeom>
            <a:solidFill>
              <a:srgbClr val="B18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364" y="6795347"/>
              <a:ext cx="455951" cy="24541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84077" y="6793313"/>
              <a:ext cx="262890" cy="249554"/>
            </a:xfrm>
            <a:custGeom>
              <a:avLst/>
              <a:gdLst/>
              <a:ahLst/>
              <a:cxnLst/>
              <a:rect l="l" t="t" r="r" b="b"/>
              <a:pathLst>
                <a:path w="262890" h="249554">
                  <a:moveTo>
                    <a:pt x="203542" y="136944"/>
                  </a:moveTo>
                  <a:lnTo>
                    <a:pt x="161391" y="151993"/>
                  </a:lnTo>
                  <a:lnTo>
                    <a:pt x="144576" y="193027"/>
                  </a:lnTo>
                  <a:lnTo>
                    <a:pt x="145627" y="205344"/>
                  </a:lnTo>
                  <a:lnTo>
                    <a:pt x="170345" y="240659"/>
                  </a:lnTo>
                  <a:lnTo>
                    <a:pt x="203542" y="249135"/>
                  </a:lnTo>
                  <a:lnTo>
                    <a:pt x="215659" y="248196"/>
                  </a:lnTo>
                  <a:lnTo>
                    <a:pt x="253049" y="225859"/>
                  </a:lnTo>
                  <a:lnTo>
                    <a:pt x="257565" y="217652"/>
                  </a:lnTo>
                  <a:lnTo>
                    <a:pt x="197497" y="217652"/>
                  </a:lnTo>
                  <a:lnTo>
                    <a:pt x="192747" y="215468"/>
                  </a:lnTo>
                  <a:lnTo>
                    <a:pt x="189331" y="211035"/>
                  </a:lnTo>
                  <a:lnTo>
                    <a:pt x="185877" y="206679"/>
                  </a:lnTo>
                  <a:lnTo>
                    <a:pt x="184137" y="200660"/>
                  </a:lnTo>
                  <a:lnTo>
                    <a:pt x="184137" y="185420"/>
                  </a:lnTo>
                  <a:lnTo>
                    <a:pt x="185877" y="179400"/>
                  </a:lnTo>
                  <a:lnTo>
                    <a:pt x="189331" y="175006"/>
                  </a:lnTo>
                  <a:lnTo>
                    <a:pt x="192747" y="170611"/>
                  </a:lnTo>
                  <a:lnTo>
                    <a:pt x="197497" y="168389"/>
                  </a:lnTo>
                  <a:lnTo>
                    <a:pt x="257549" y="168389"/>
                  </a:lnTo>
                  <a:lnTo>
                    <a:pt x="253049" y="160203"/>
                  </a:lnTo>
                  <a:lnTo>
                    <a:pt x="245668" y="151993"/>
                  </a:lnTo>
                  <a:lnTo>
                    <a:pt x="236730" y="145404"/>
                  </a:lnTo>
                  <a:lnTo>
                    <a:pt x="226725" y="140701"/>
                  </a:lnTo>
                  <a:lnTo>
                    <a:pt x="215659" y="137882"/>
                  </a:lnTo>
                  <a:lnTo>
                    <a:pt x="203542" y="136944"/>
                  </a:lnTo>
                  <a:close/>
                </a:path>
                <a:path w="262890" h="249554">
                  <a:moveTo>
                    <a:pt x="245440" y="3390"/>
                  </a:moveTo>
                  <a:lnTo>
                    <a:pt x="213931" y="3390"/>
                  </a:lnTo>
                  <a:lnTo>
                    <a:pt x="205740" y="4461"/>
                  </a:lnTo>
                  <a:lnTo>
                    <a:pt x="198105" y="7499"/>
                  </a:lnTo>
                  <a:lnTo>
                    <a:pt x="191030" y="12499"/>
                  </a:lnTo>
                  <a:lnTo>
                    <a:pt x="184518" y="19456"/>
                  </a:lnTo>
                  <a:lnTo>
                    <a:pt x="15760" y="230174"/>
                  </a:lnTo>
                  <a:lnTo>
                    <a:pt x="13614" y="232778"/>
                  </a:lnTo>
                  <a:lnTo>
                    <a:pt x="12560" y="235331"/>
                  </a:lnTo>
                  <a:lnTo>
                    <a:pt x="12560" y="238798"/>
                  </a:lnTo>
                  <a:lnTo>
                    <a:pt x="12712" y="239839"/>
                  </a:lnTo>
                  <a:lnTo>
                    <a:pt x="14287" y="244360"/>
                  </a:lnTo>
                  <a:lnTo>
                    <a:pt x="17119" y="246087"/>
                  </a:lnTo>
                  <a:lnTo>
                    <a:pt x="48590" y="246087"/>
                  </a:lnTo>
                  <a:lnTo>
                    <a:pt x="246951" y="19456"/>
                  </a:lnTo>
                  <a:lnTo>
                    <a:pt x="249999" y="14338"/>
                  </a:lnTo>
                  <a:lnTo>
                    <a:pt x="249999" y="10718"/>
                  </a:lnTo>
                  <a:lnTo>
                    <a:pt x="249809" y="9677"/>
                  </a:lnTo>
                  <a:lnTo>
                    <a:pt x="249456" y="8492"/>
                  </a:lnTo>
                  <a:lnTo>
                    <a:pt x="248234" y="5156"/>
                  </a:lnTo>
                  <a:lnTo>
                    <a:pt x="245440" y="3390"/>
                  </a:lnTo>
                  <a:close/>
                </a:path>
                <a:path w="262890" h="249554">
                  <a:moveTo>
                    <a:pt x="257549" y="168389"/>
                  </a:moveTo>
                  <a:lnTo>
                    <a:pt x="209562" y="168389"/>
                  </a:lnTo>
                  <a:lnTo>
                    <a:pt x="214299" y="170611"/>
                  </a:lnTo>
                  <a:lnTo>
                    <a:pt x="217766" y="175006"/>
                  </a:lnTo>
                  <a:lnTo>
                    <a:pt x="221183" y="179400"/>
                  </a:lnTo>
                  <a:lnTo>
                    <a:pt x="222923" y="185420"/>
                  </a:lnTo>
                  <a:lnTo>
                    <a:pt x="222923" y="200660"/>
                  </a:lnTo>
                  <a:lnTo>
                    <a:pt x="221183" y="206679"/>
                  </a:lnTo>
                  <a:lnTo>
                    <a:pt x="214299" y="215468"/>
                  </a:lnTo>
                  <a:lnTo>
                    <a:pt x="209562" y="217652"/>
                  </a:lnTo>
                  <a:lnTo>
                    <a:pt x="257565" y="217652"/>
                  </a:lnTo>
                  <a:lnTo>
                    <a:pt x="258314" y="216290"/>
                  </a:lnTo>
                  <a:lnTo>
                    <a:pt x="261470" y="205344"/>
                  </a:lnTo>
                  <a:lnTo>
                    <a:pt x="262521" y="193027"/>
                  </a:lnTo>
                  <a:lnTo>
                    <a:pt x="261470" y="180723"/>
                  </a:lnTo>
                  <a:lnTo>
                    <a:pt x="258314" y="169781"/>
                  </a:lnTo>
                  <a:lnTo>
                    <a:pt x="257549" y="168389"/>
                  </a:lnTo>
                  <a:close/>
                </a:path>
                <a:path w="262890" h="249554">
                  <a:moveTo>
                    <a:pt x="59016" y="0"/>
                  </a:moveTo>
                  <a:lnTo>
                    <a:pt x="16852" y="15087"/>
                  </a:lnTo>
                  <a:lnTo>
                    <a:pt x="0" y="56121"/>
                  </a:lnTo>
                  <a:lnTo>
                    <a:pt x="1056" y="68417"/>
                  </a:lnTo>
                  <a:lnTo>
                    <a:pt x="25807" y="103742"/>
                  </a:lnTo>
                  <a:lnTo>
                    <a:pt x="59016" y="112191"/>
                  </a:lnTo>
                  <a:lnTo>
                    <a:pt x="71126" y="111254"/>
                  </a:lnTo>
                  <a:lnTo>
                    <a:pt x="108510" y="88937"/>
                  </a:lnTo>
                  <a:lnTo>
                    <a:pt x="113005" y="80759"/>
                  </a:lnTo>
                  <a:lnTo>
                    <a:pt x="52959" y="80759"/>
                  </a:lnTo>
                  <a:lnTo>
                    <a:pt x="48221" y="78536"/>
                  </a:lnTo>
                  <a:lnTo>
                    <a:pt x="44792" y="74129"/>
                  </a:lnTo>
                  <a:lnTo>
                    <a:pt x="41338" y="69735"/>
                  </a:lnTo>
                  <a:lnTo>
                    <a:pt x="39649" y="63715"/>
                  </a:lnTo>
                  <a:lnTo>
                    <a:pt x="39649" y="48488"/>
                  </a:lnTo>
                  <a:lnTo>
                    <a:pt x="41338" y="42468"/>
                  </a:lnTo>
                  <a:lnTo>
                    <a:pt x="44792" y="38100"/>
                  </a:lnTo>
                  <a:lnTo>
                    <a:pt x="48221" y="33667"/>
                  </a:lnTo>
                  <a:lnTo>
                    <a:pt x="52959" y="31483"/>
                  </a:lnTo>
                  <a:lnTo>
                    <a:pt x="113012" y="31483"/>
                  </a:lnTo>
                  <a:lnTo>
                    <a:pt x="108510" y="23299"/>
                  </a:lnTo>
                  <a:lnTo>
                    <a:pt x="101130" y="15087"/>
                  </a:lnTo>
                  <a:lnTo>
                    <a:pt x="92192" y="8492"/>
                  </a:lnTo>
                  <a:lnTo>
                    <a:pt x="82188" y="3776"/>
                  </a:lnTo>
                  <a:lnTo>
                    <a:pt x="71126" y="944"/>
                  </a:lnTo>
                  <a:lnTo>
                    <a:pt x="59016" y="0"/>
                  </a:lnTo>
                  <a:close/>
                </a:path>
                <a:path w="262890" h="249554">
                  <a:moveTo>
                    <a:pt x="113012" y="31483"/>
                  </a:moveTo>
                  <a:lnTo>
                    <a:pt x="65024" y="31483"/>
                  </a:lnTo>
                  <a:lnTo>
                    <a:pt x="69773" y="33667"/>
                  </a:lnTo>
                  <a:lnTo>
                    <a:pt x="76657" y="42468"/>
                  </a:lnTo>
                  <a:lnTo>
                    <a:pt x="78384" y="48488"/>
                  </a:lnTo>
                  <a:lnTo>
                    <a:pt x="78384" y="63715"/>
                  </a:lnTo>
                  <a:lnTo>
                    <a:pt x="76657" y="69735"/>
                  </a:lnTo>
                  <a:lnTo>
                    <a:pt x="69773" y="78536"/>
                  </a:lnTo>
                  <a:lnTo>
                    <a:pt x="65024" y="80759"/>
                  </a:lnTo>
                  <a:lnTo>
                    <a:pt x="113005" y="80759"/>
                  </a:lnTo>
                  <a:lnTo>
                    <a:pt x="113776" y="79357"/>
                  </a:lnTo>
                  <a:lnTo>
                    <a:pt x="116932" y="68417"/>
                  </a:lnTo>
                  <a:lnTo>
                    <a:pt x="117983" y="56121"/>
                  </a:lnTo>
                  <a:lnTo>
                    <a:pt x="116932" y="43809"/>
                  </a:lnTo>
                  <a:lnTo>
                    <a:pt x="113776" y="32870"/>
                  </a:lnTo>
                  <a:lnTo>
                    <a:pt x="113012" y="31483"/>
                  </a:lnTo>
                  <a:close/>
                </a:path>
              </a:pathLst>
            </a:custGeom>
            <a:solidFill>
              <a:srgbClr val="B18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36048" y="5698196"/>
              <a:ext cx="210185" cy="71755"/>
            </a:xfrm>
            <a:custGeom>
              <a:avLst/>
              <a:gdLst/>
              <a:ahLst/>
              <a:cxnLst/>
              <a:rect l="l" t="t" r="r" b="b"/>
              <a:pathLst>
                <a:path w="210185" h="71754">
                  <a:moveTo>
                    <a:pt x="210185" y="0"/>
                  </a:moveTo>
                  <a:lnTo>
                    <a:pt x="97243" y="7138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36048" y="5617797"/>
              <a:ext cx="210185" cy="71755"/>
            </a:xfrm>
            <a:custGeom>
              <a:avLst/>
              <a:gdLst/>
              <a:ahLst/>
              <a:cxnLst/>
              <a:rect l="l" t="t" r="r" b="b"/>
              <a:pathLst>
                <a:path w="210185" h="71754">
                  <a:moveTo>
                    <a:pt x="210185" y="0"/>
                  </a:moveTo>
                  <a:lnTo>
                    <a:pt x="97243" y="7138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1217" y="866089"/>
              <a:ext cx="3086100" cy="30481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385408" y="1600332"/>
            <a:ext cx="37541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КОНСТИТУЦИЯ РОССИЙСКОЙ ФЕДЕРАЦИИ</a:t>
            </a:r>
            <a:endParaRPr sz="11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85408" y="3264019"/>
            <a:ext cx="360949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СТРАТЕГИЯ РАЗВИТИЯ ВОСПИТАНИЯ</a:t>
            </a:r>
            <a:endParaRPr sz="1100" dirty="0">
              <a:latin typeface="Days" panose="02000505050000020004" pitchFamily="2" charset="0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в Российской Федерации на период до 2025 года</a:t>
            </a:r>
            <a:endParaRPr sz="1100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85408" y="5095361"/>
            <a:ext cx="3908264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Указ Президента РФ от 02.07.2021 N 400</a:t>
            </a:r>
            <a:endParaRPr sz="1100" dirty="0">
              <a:latin typeface="Muller Regular" pitchFamily="2" charset="-52"/>
              <a:cs typeface="Lucida Sans Unicode"/>
            </a:endParaRPr>
          </a:p>
          <a:p>
            <a:pPr marL="12700" marR="508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«О СТРАТЕГИИ НАЦИОНАЛЬНОЙ  БЕЗОПАСНОСТИ РОССИЙСКОЙ ФЕДЕРАЦИИ»</a:t>
            </a:r>
            <a:endParaRPr sz="1100" dirty="0">
              <a:latin typeface="Days" panose="02000505050000020004" pitchFamily="2" charset="0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158222" y="1628494"/>
            <a:ext cx="165100" cy="3648710"/>
            <a:chOff x="6158222" y="1628494"/>
            <a:chExt cx="165100" cy="3648710"/>
          </a:xfrm>
        </p:grpSpPr>
        <p:sp>
          <p:nvSpPr>
            <p:cNvPr id="18" name="object 18"/>
            <p:cNvSpPr/>
            <p:nvPr/>
          </p:nvSpPr>
          <p:spPr>
            <a:xfrm>
              <a:off x="6170922" y="1641194"/>
              <a:ext cx="139700" cy="114300"/>
            </a:xfrm>
            <a:custGeom>
              <a:avLst/>
              <a:gdLst/>
              <a:ahLst/>
              <a:cxnLst/>
              <a:rect l="l" t="t" r="r" b="b"/>
              <a:pathLst>
                <a:path w="139700" h="114300">
                  <a:moveTo>
                    <a:pt x="0" y="50800"/>
                  </a:moveTo>
                  <a:lnTo>
                    <a:pt x="49898" y="114300"/>
                  </a:lnTo>
                  <a:lnTo>
                    <a:pt x="139700" y="0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0922" y="3296593"/>
              <a:ext cx="139700" cy="114300"/>
            </a:xfrm>
            <a:custGeom>
              <a:avLst/>
              <a:gdLst/>
              <a:ahLst/>
              <a:cxnLst/>
              <a:rect l="l" t="t" r="r" b="b"/>
              <a:pathLst>
                <a:path w="139700" h="114300">
                  <a:moveTo>
                    <a:pt x="0" y="50800"/>
                  </a:moveTo>
                  <a:lnTo>
                    <a:pt x="49898" y="114300"/>
                  </a:lnTo>
                  <a:lnTo>
                    <a:pt x="139700" y="0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70922" y="5149610"/>
              <a:ext cx="139700" cy="114300"/>
            </a:xfrm>
            <a:custGeom>
              <a:avLst/>
              <a:gdLst/>
              <a:ahLst/>
              <a:cxnLst/>
              <a:rect l="l" t="t" r="r" b="b"/>
              <a:pathLst>
                <a:path w="139700" h="114300">
                  <a:moveTo>
                    <a:pt x="0" y="50799"/>
                  </a:moveTo>
                  <a:lnTo>
                    <a:pt x="49898" y="114299"/>
                  </a:lnTo>
                  <a:lnTo>
                    <a:pt x="139700" y="0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272522" y="899586"/>
            <a:ext cx="26231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НОРМАТИВНАЯ ОСНОВА</a:t>
            </a:r>
            <a:endParaRPr sz="1400" dirty="0">
              <a:latin typeface="Days" panose="02000505050000020004" pitchFamily="2" charset="0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2374"/>
            <a:ext cx="10692176" cy="7557630"/>
            <a:chOff x="0" y="2374"/>
            <a:chExt cx="10692176" cy="7557630"/>
          </a:xfrm>
        </p:grpSpPr>
        <p:pic>
          <p:nvPicPr>
            <p:cNvPr id="24" name="object 2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1708" y="2374"/>
              <a:ext cx="2010295" cy="22058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644334"/>
              <a:ext cx="2951251" cy="9156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0694" y="2374"/>
              <a:ext cx="3551308" cy="208371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9467" y="2375"/>
              <a:ext cx="3422535" cy="195093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674271" y="2375"/>
              <a:ext cx="1017905" cy="1241425"/>
            </a:xfrm>
            <a:custGeom>
              <a:avLst/>
              <a:gdLst/>
              <a:ahLst/>
              <a:cxnLst/>
              <a:rect l="l" t="t" r="r" b="b"/>
              <a:pathLst>
                <a:path w="1017904" h="1241425">
                  <a:moveTo>
                    <a:pt x="0" y="0"/>
                  </a:moveTo>
                  <a:lnTo>
                    <a:pt x="26225" y="56600"/>
                  </a:lnTo>
                  <a:lnTo>
                    <a:pt x="54402" y="114194"/>
                  </a:lnTo>
                  <a:lnTo>
                    <a:pt x="84278" y="172083"/>
                  </a:lnTo>
                  <a:lnTo>
                    <a:pt x="115229" y="229005"/>
                  </a:lnTo>
                  <a:lnTo>
                    <a:pt x="146791" y="284190"/>
                  </a:lnTo>
                  <a:lnTo>
                    <a:pt x="178907" y="337674"/>
                  </a:lnTo>
                  <a:lnTo>
                    <a:pt x="211523" y="389492"/>
                  </a:lnTo>
                  <a:lnTo>
                    <a:pt x="244581" y="439681"/>
                  </a:lnTo>
                  <a:lnTo>
                    <a:pt x="278027" y="488276"/>
                  </a:lnTo>
                  <a:lnTo>
                    <a:pt x="311803" y="535313"/>
                  </a:lnTo>
                  <a:lnTo>
                    <a:pt x="345856" y="580826"/>
                  </a:lnTo>
                  <a:lnTo>
                    <a:pt x="380127" y="624853"/>
                  </a:lnTo>
                  <a:lnTo>
                    <a:pt x="414563" y="667428"/>
                  </a:lnTo>
                  <a:lnTo>
                    <a:pt x="449106" y="708587"/>
                  </a:lnTo>
                  <a:lnTo>
                    <a:pt x="483701" y="748366"/>
                  </a:lnTo>
                  <a:lnTo>
                    <a:pt x="518292" y="786800"/>
                  </a:lnTo>
                  <a:lnTo>
                    <a:pt x="552823" y="823925"/>
                  </a:lnTo>
                  <a:lnTo>
                    <a:pt x="587238" y="859776"/>
                  </a:lnTo>
                  <a:lnTo>
                    <a:pt x="621482" y="894390"/>
                  </a:lnTo>
                  <a:lnTo>
                    <a:pt x="655498" y="927802"/>
                  </a:lnTo>
                  <a:lnTo>
                    <a:pt x="689231" y="960048"/>
                  </a:lnTo>
                  <a:lnTo>
                    <a:pt x="722624" y="991162"/>
                  </a:lnTo>
                  <a:lnTo>
                    <a:pt x="755623" y="1021181"/>
                  </a:lnTo>
                  <a:lnTo>
                    <a:pt x="788170" y="1050141"/>
                  </a:lnTo>
                  <a:lnTo>
                    <a:pt x="820210" y="1078077"/>
                  </a:lnTo>
                  <a:lnTo>
                    <a:pt x="851688" y="1105024"/>
                  </a:lnTo>
                  <a:lnTo>
                    <a:pt x="882547" y="1131019"/>
                  </a:lnTo>
                  <a:lnTo>
                    <a:pt x="912731" y="1156096"/>
                  </a:lnTo>
                  <a:lnTo>
                    <a:pt x="942185" y="1180292"/>
                  </a:lnTo>
                  <a:lnTo>
                    <a:pt x="998678" y="1226183"/>
                  </a:lnTo>
                  <a:lnTo>
                    <a:pt x="1017731" y="1241357"/>
                  </a:lnTo>
                </a:path>
              </a:pathLst>
            </a:custGeom>
            <a:ln w="19050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0562" y="2635859"/>
              <a:ext cx="1423733" cy="142373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8111" y="2592476"/>
              <a:ext cx="1423733" cy="142374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8497" y="6210109"/>
              <a:ext cx="1132878" cy="113287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3560" y="6162681"/>
              <a:ext cx="1132865" cy="113890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663650" y="6012180"/>
              <a:ext cx="857250" cy="92710"/>
            </a:xfrm>
            <a:custGeom>
              <a:avLst/>
              <a:gdLst/>
              <a:ahLst/>
              <a:cxnLst/>
              <a:rect l="l" t="t" r="r" b="b"/>
              <a:pathLst>
                <a:path w="857250" h="92710">
                  <a:moveTo>
                    <a:pt x="23152" y="46316"/>
                  </a:moveTo>
                  <a:lnTo>
                    <a:pt x="0" y="46316"/>
                  </a:lnTo>
                  <a:lnTo>
                    <a:pt x="0" y="69469"/>
                  </a:lnTo>
                  <a:lnTo>
                    <a:pt x="0" y="92621"/>
                  </a:lnTo>
                  <a:lnTo>
                    <a:pt x="23152" y="92621"/>
                  </a:lnTo>
                  <a:lnTo>
                    <a:pt x="23152" y="69469"/>
                  </a:lnTo>
                  <a:lnTo>
                    <a:pt x="23152" y="46316"/>
                  </a:lnTo>
                  <a:close/>
                </a:path>
                <a:path w="857250" h="92710">
                  <a:moveTo>
                    <a:pt x="92595" y="46316"/>
                  </a:moveTo>
                  <a:lnTo>
                    <a:pt x="69456" y="46316"/>
                  </a:lnTo>
                  <a:lnTo>
                    <a:pt x="46304" y="46316"/>
                  </a:lnTo>
                  <a:lnTo>
                    <a:pt x="46304" y="69469"/>
                  </a:lnTo>
                  <a:lnTo>
                    <a:pt x="46304" y="92621"/>
                  </a:lnTo>
                  <a:lnTo>
                    <a:pt x="69456" y="92621"/>
                  </a:lnTo>
                  <a:lnTo>
                    <a:pt x="69456" y="69469"/>
                  </a:lnTo>
                  <a:lnTo>
                    <a:pt x="92595" y="69469"/>
                  </a:lnTo>
                  <a:lnTo>
                    <a:pt x="92595" y="46316"/>
                  </a:lnTo>
                  <a:close/>
                </a:path>
                <a:path w="857250" h="92710">
                  <a:moveTo>
                    <a:pt x="92595" y="0"/>
                  </a:moveTo>
                  <a:lnTo>
                    <a:pt x="69456" y="0"/>
                  </a:lnTo>
                  <a:lnTo>
                    <a:pt x="46304" y="0"/>
                  </a:lnTo>
                  <a:lnTo>
                    <a:pt x="23152" y="0"/>
                  </a:lnTo>
                  <a:lnTo>
                    <a:pt x="0" y="0"/>
                  </a:lnTo>
                  <a:lnTo>
                    <a:pt x="0" y="23152"/>
                  </a:lnTo>
                  <a:lnTo>
                    <a:pt x="0" y="46304"/>
                  </a:lnTo>
                  <a:lnTo>
                    <a:pt x="23152" y="46304"/>
                  </a:lnTo>
                  <a:lnTo>
                    <a:pt x="23152" y="23152"/>
                  </a:lnTo>
                  <a:lnTo>
                    <a:pt x="46304" y="23152"/>
                  </a:lnTo>
                  <a:lnTo>
                    <a:pt x="69456" y="23152"/>
                  </a:lnTo>
                  <a:lnTo>
                    <a:pt x="92595" y="23152"/>
                  </a:lnTo>
                  <a:lnTo>
                    <a:pt x="92595" y="0"/>
                  </a:lnTo>
                  <a:close/>
                </a:path>
                <a:path w="857250" h="92710">
                  <a:moveTo>
                    <a:pt x="115760" y="46316"/>
                  </a:moveTo>
                  <a:lnTo>
                    <a:pt x="92608" y="46316"/>
                  </a:lnTo>
                  <a:lnTo>
                    <a:pt x="92608" y="69469"/>
                  </a:lnTo>
                  <a:lnTo>
                    <a:pt x="115760" y="69469"/>
                  </a:lnTo>
                  <a:lnTo>
                    <a:pt x="115760" y="46316"/>
                  </a:lnTo>
                  <a:close/>
                </a:path>
                <a:path w="857250" h="92710">
                  <a:moveTo>
                    <a:pt x="138912" y="0"/>
                  </a:moveTo>
                  <a:lnTo>
                    <a:pt x="115760" y="0"/>
                  </a:lnTo>
                  <a:lnTo>
                    <a:pt x="92608" y="0"/>
                  </a:lnTo>
                  <a:lnTo>
                    <a:pt x="92608" y="23152"/>
                  </a:lnTo>
                  <a:lnTo>
                    <a:pt x="115760" y="23152"/>
                  </a:lnTo>
                  <a:lnTo>
                    <a:pt x="138912" y="23152"/>
                  </a:lnTo>
                  <a:lnTo>
                    <a:pt x="138912" y="0"/>
                  </a:lnTo>
                  <a:close/>
                </a:path>
                <a:path w="857250" h="92710">
                  <a:moveTo>
                    <a:pt x="162077" y="46316"/>
                  </a:moveTo>
                  <a:lnTo>
                    <a:pt x="138925" y="46316"/>
                  </a:lnTo>
                  <a:lnTo>
                    <a:pt x="138925" y="69469"/>
                  </a:lnTo>
                  <a:lnTo>
                    <a:pt x="162077" y="69469"/>
                  </a:lnTo>
                  <a:lnTo>
                    <a:pt x="162077" y="46316"/>
                  </a:lnTo>
                  <a:close/>
                </a:path>
                <a:path w="857250" h="92710">
                  <a:moveTo>
                    <a:pt x="162077" y="0"/>
                  </a:moveTo>
                  <a:lnTo>
                    <a:pt x="138925" y="0"/>
                  </a:lnTo>
                  <a:lnTo>
                    <a:pt x="138925" y="23152"/>
                  </a:lnTo>
                  <a:lnTo>
                    <a:pt x="138925" y="46304"/>
                  </a:lnTo>
                  <a:lnTo>
                    <a:pt x="162077" y="46304"/>
                  </a:lnTo>
                  <a:lnTo>
                    <a:pt x="162077" y="23152"/>
                  </a:lnTo>
                  <a:lnTo>
                    <a:pt x="162077" y="0"/>
                  </a:lnTo>
                  <a:close/>
                </a:path>
                <a:path w="857250" h="92710">
                  <a:moveTo>
                    <a:pt x="208381" y="46316"/>
                  </a:moveTo>
                  <a:lnTo>
                    <a:pt x="185229" y="46316"/>
                  </a:lnTo>
                  <a:lnTo>
                    <a:pt x="185229" y="69469"/>
                  </a:lnTo>
                  <a:lnTo>
                    <a:pt x="208381" y="69469"/>
                  </a:lnTo>
                  <a:lnTo>
                    <a:pt x="208381" y="46316"/>
                  </a:lnTo>
                  <a:close/>
                </a:path>
                <a:path w="857250" h="92710">
                  <a:moveTo>
                    <a:pt x="208381" y="23152"/>
                  </a:moveTo>
                  <a:lnTo>
                    <a:pt x="185229" y="23152"/>
                  </a:lnTo>
                  <a:lnTo>
                    <a:pt x="185229" y="46304"/>
                  </a:lnTo>
                  <a:lnTo>
                    <a:pt x="208381" y="46304"/>
                  </a:lnTo>
                  <a:lnTo>
                    <a:pt x="208381" y="23152"/>
                  </a:lnTo>
                  <a:close/>
                </a:path>
                <a:path w="857250" h="92710">
                  <a:moveTo>
                    <a:pt x="277837" y="46316"/>
                  </a:moveTo>
                  <a:lnTo>
                    <a:pt x="254685" y="46316"/>
                  </a:lnTo>
                  <a:lnTo>
                    <a:pt x="254685" y="69469"/>
                  </a:lnTo>
                  <a:lnTo>
                    <a:pt x="277837" y="69469"/>
                  </a:lnTo>
                  <a:lnTo>
                    <a:pt x="277837" y="46316"/>
                  </a:lnTo>
                  <a:close/>
                </a:path>
                <a:path w="857250" h="92710">
                  <a:moveTo>
                    <a:pt x="300990" y="23152"/>
                  </a:moveTo>
                  <a:lnTo>
                    <a:pt x="277837" y="23152"/>
                  </a:lnTo>
                  <a:lnTo>
                    <a:pt x="277837" y="0"/>
                  </a:lnTo>
                  <a:lnTo>
                    <a:pt x="254685" y="0"/>
                  </a:lnTo>
                  <a:lnTo>
                    <a:pt x="231533" y="0"/>
                  </a:lnTo>
                  <a:lnTo>
                    <a:pt x="231533" y="23152"/>
                  </a:lnTo>
                  <a:lnTo>
                    <a:pt x="231533" y="46304"/>
                  </a:lnTo>
                  <a:lnTo>
                    <a:pt x="254685" y="46304"/>
                  </a:lnTo>
                  <a:lnTo>
                    <a:pt x="277837" y="46304"/>
                  </a:lnTo>
                  <a:lnTo>
                    <a:pt x="300990" y="46304"/>
                  </a:lnTo>
                  <a:lnTo>
                    <a:pt x="300990" y="23152"/>
                  </a:lnTo>
                  <a:close/>
                </a:path>
                <a:path w="857250" h="92710">
                  <a:moveTo>
                    <a:pt x="324129" y="0"/>
                  </a:moveTo>
                  <a:lnTo>
                    <a:pt x="300990" y="0"/>
                  </a:lnTo>
                  <a:lnTo>
                    <a:pt x="300990" y="23152"/>
                  </a:lnTo>
                  <a:lnTo>
                    <a:pt x="324129" y="23152"/>
                  </a:lnTo>
                  <a:lnTo>
                    <a:pt x="324129" y="0"/>
                  </a:lnTo>
                  <a:close/>
                </a:path>
                <a:path w="857250" h="92710">
                  <a:moveTo>
                    <a:pt x="416750" y="46316"/>
                  </a:moveTo>
                  <a:lnTo>
                    <a:pt x="393611" y="46316"/>
                  </a:lnTo>
                  <a:lnTo>
                    <a:pt x="370459" y="46316"/>
                  </a:lnTo>
                  <a:lnTo>
                    <a:pt x="347306" y="46316"/>
                  </a:lnTo>
                  <a:lnTo>
                    <a:pt x="347306" y="69469"/>
                  </a:lnTo>
                  <a:lnTo>
                    <a:pt x="370459" y="69469"/>
                  </a:lnTo>
                  <a:lnTo>
                    <a:pt x="393611" y="69469"/>
                  </a:lnTo>
                  <a:lnTo>
                    <a:pt x="416750" y="69469"/>
                  </a:lnTo>
                  <a:lnTo>
                    <a:pt x="416750" y="46316"/>
                  </a:lnTo>
                  <a:close/>
                </a:path>
                <a:path w="857250" h="92710">
                  <a:moveTo>
                    <a:pt x="416750" y="0"/>
                  </a:moveTo>
                  <a:lnTo>
                    <a:pt x="393611" y="0"/>
                  </a:lnTo>
                  <a:lnTo>
                    <a:pt x="393611" y="23152"/>
                  </a:lnTo>
                  <a:lnTo>
                    <a:pt x="370459" y="23152"/>
                  </a:lnTo>
                  <a:lnTo>
                    <a:pt x="370459" y="0"/>
                  </a:lnTo>
                  <a:lnTo>
                    <a:pt x="347306" y="0"/>
                  </a:lnTo>
                  <a:lnTo>
                    <a:pt x="324154" y="0"/>
                  </a:lnTo>
                  <a:lnTo>
                    <a:pt x="324154" y="23152"/>
                  </a:lnTo>
                  <a:lnTo>
                    <a:pt x="324154" y="46304"/>
                  </a:lnTo>
                  <a:lnTo>
                    <a:pt x="347306" y="46304"/>
                  </a:lnTo>
                  <a:lnTo>
                    <a:pt x="370459" y="46304"/>
                  </a:lnTo>
                  <a:lnTo>
                    <a:pt x="393611" y="46304"/>
                  </a:lnTo>
                  <a:lnTo>
                    <a:pt x="416750" y="46304"/>
                  </a:lnTo>
                  <a:lnTo>
                    <a:pt x="416750" y="23152"/>
                  </a:lnTo>
                  <a:lnTo>
                    <a:pt x="416750" y="0"/>
                  </a:lnTo>
                  <a:close/>
                </a:path>
                <a:path w="857250" h="92710">
                  <a:moveTo>
                    <a:pt x="532511" y="0"/>
                  </a:moveTo>
                  <a:lnTo>
                    <a:pt x="532511" y="0"/>
                  </a:lnTo>
                  <a:lnTo>
                    <a:pt x="416763" y="0"/>
                  </a:lnTo>
                  <a:lnTo>
                    <a:pt x="416763" y="23152"/>
                  </a:lnTo>
                  <a:lnTo>
                    <a:pt x="416763" y="46304"/>
                  </a:lnTo>
                  <a:lnTo>
                    <a:pt x="439915" y="46304"/>
                  </a:lnTo>
                  <a:lnTo>
                    <a:pt x="463067" y="46304"/>
                  </a:lnTo>
                  <a:lnTo>
                    <a:pt x="486219" y="46304"/>
                  </a:lnTo>
                  <a:lnTo>
                    <a:pt x="509371" y="46304"/>
                  </a:lnTo>
                  <a:lnTo>
                    <a:pt x="532511" y="46304"/>
                  </a:lnTo>
                  <a:lnTo>
                    <a:pt x="532511" y="23152"/>
                  </a:lnTo>
                  <a:lnTo>
                    <a:pt x="532511" y="0"/>
                  </a:lnTo>
                  <a:close/>
                </a:path>
                <a:path w="857250" h="92710">
                  <a:moveTo>
                    <a:pt x="555688" y="46316"/>
                  </a:moveTo>
                  <a:lnTo>
                    <a:pt x="532536" y="46316"/>
                  </a:lnTo>
                  <a:lnTo>
                    <a:pt x="532536" y="69469"/>
                  </a:lnTo>
                  <a:lnTo>
                    <a:pt x="555688" y="69469"/>
                  </a:lnTo>
                  <a:lnTo>
                    <a:pt x="555688" y="46316"/>
                  </a:lnTo>
                  <a:close/>
                </a:path>
                <a:path w="857250" h="92710">
                  <a:moveTo>
                    <a:pt x="625144" y="46316"/>
                  </a:moveTo>
                  <a:lnTo>
                    <a:pt x="601992" y="46316"/>
                  </a:lnTo>
                  <a:lnTo>
                    <a:pt x="578840" y="46316"/>
                  </a:lnTo>
                  <a:lnTo>
                    <a:pt x="578840" y="69469"/>
                  </a:lnTo>
                  <a:lnTo>
                    <a:pt x="601992" y="69469"/>
                  </a:lnTo>
                  <a:lnTo>
                    <a:pt x="625144" y="69469"/>
                  </a:lnTo>
                  <a:lnTo>
                    <a:pt x="625144" y="46316"/>
                  </a:lnTo>
                  <a:close/>
                </a:path>
                <a:path w="857250" h="92710">
                  <a:moveTo>
                    <a:pt x="648284" y="0"/>
                  </a:moveTo>
                  <a:lnTo>
                    <a:pt x="625144" y="0"/>
                  </a:lnTo>
                  <a:lnTo>
                    <a:pt x="625144" y="23152"/>
                  </a:lnTo>
                  <a:lnTo>
                    <a:pt x="601992" y="23152"/>
                  </a:lnTo>
                  <a:lnTo>
                    <a:pt x="601992" y="0"/>
                  </a:lnTo>
                  <a:lnTo>
                    <a:pt x="578840" y="0"/>
                  </a:lnTo>
                  <a:lnTo>
                    <a:pt x="555688" y="0"/>
                  </a:lnTo>
                  <a:lnTo>
                    <a:pt x="532536" y="0"/>
                  </a:lnTo>
                  <a:lnTo>
                    <a:pt x="532536" y="23152"/>
                  </a:lnTo>
                  <a:lnTo>
                    <a:pt x="555688" y="23152"/>
                  </a:lnTo>
                  <a:lnTo>
                    <a:pt x="555688" y="46304"/>
                  </a:lnTo>
                  <a:lnTo>
                    <a:pt x="578840" y="46304"/>
                  </a:lnTo>
                  <a:lnTo>
                    <a:pt x="601992" y="46304"/>
                  </a:lnTo>
                  <a:lnTo>
                    <a:pt x="625144" y="46304"/>
                  </a:lnTo>
                  <a:lnTo>
                    <a:pt x="648284" y="46304"/>
                  </a:lnTo>
                  <a:lnTo>
                    <a:pt x="648284" y="23152"/>
                  </a:lnTo>
                  <a:lnTo>
                    <a:pt x="648284" y="0"/>
                  </a:lnTo>
                  <a:close/>
                </a:path>
                <a:path w="857250" h="92710">
                  <a:moveTo>
                    <a:pt x="671449" y="0"/>
                  </a:moveTo>
                  <a:lnTo>
                    <a:pt x="648296" y="0"/>
                  </a:lnTo>
                  <a:lnTo>
                    <a:pt x="648296" y="23152"/>
                  </a:lnTo>
                  <a:lnTo>
                    <a:pt x="671449" y="23152"/>
                  </a:lnTo>
                  <a:lnTo>
                    <a:pt x="671449" y="0"/>
                  </a:lnTo>
                  <a:close/>
                </a:path>
                <a:path w="857250" h="92710">
                  <a:moveTo>
                    <a:pt x="717753" y="46316"/>
                  </a:moveTo>
                  <a:lnTo>
                    <a:pt x="694601" y="46316"/>
                  </a:lnTo>
                  <a:lnTo>
                    <a:pt x="694601" y="69469"/>
                  </a:lnTo>
                  <a:lnTo>
                    <a:pt x="717753" y="69469"/>
                  </a:lnTo>
                  <a:lnTo>
                    <a:pt x="717753" y="46316"/>
                  </a:lnTo>
                  <a:close/>
                </a:path>
                <a:path w="857250" h="92710">
                  <a:moveTo>
                    <a:pt x="740905" y="0"/>
                  </a:moveTo>
                  <a:lnTo>
                    <a:pt x="717753" y="0"/>
                  </a:lnTo>
                  <a:lnTo>
                    <a:pt x="694601" y="0"/>
                  </a:lnTo>
                  <a:lnTo>
                    <a:pt x="694601" y="23152"/>
                  </a:lnTo>
                  <a:lnTo>
                    <a:pt x="694601" y="46304"/>
                  </a:lnTo>
                  <a:lnTo>
                    <a:pt x="717753" y="46304"/>
                  </a:lnTo>
                  <a:lnTo>
                    <a:pt x="717753" y="23152"/>
                  </a:lnTo>
                  <a:lnTo>
                    <a:pt x="740905" y="23152"/>
                  </a:lnTo>
                  <a:lnTo>
                    <a:pt x="740905" y="0"/>
                  </a:lnTo>
                  <a:close/>
                </a:path>
                <a:path w="857250" h="92710">
                  <a:moveTo>
                    <a:pt x="810374" y="46316"/>
                  </a:moveTo>
                  <a:lnTo>
                    <a:pt x="787222" y="46316"/>
                  </a:lnTo>
                  <a:lnTo>
                    <a:pt x="764070" y="46316"/>
                  </a:lnTo>
                  <a:lnTo>
                    <a:pt x="740918" y="46316"/>
                  </a:lnTo>
                  <a:lnTo>
                    <a:pt x="740918" y="69469"/>
                  </a:lnTo>
                  <a:lnTo>
                    <a:pt x="764070" y="69469"/>
                  </a:lnTo>
                  <a:lnTo>
                    <a:pt x="787222" y="69469"/>
                  </a:lnTo>
                  <a:lnTo>
                    <a:pt x="810374" y="69469"/>
                  </a:lnTo>
                  <a:lnTo>
                    <a:pt x="810374" y="46316"/>
                  </a:lnTo>
                  <a:close/>
                </a:path>
                <a:path w="857250" h="92710">
                  <a:moveTo>
                    <a:pt x="856665" y="46316"/>
                  </a:moveTo>
                  <a:lnTo>
                    <a:pt x="833526" y="46316"/>
                  </a:lnTo>
                  <a:lnTo>
                    <a:pt x="833526" y="69469"/>
                  </a:lnTo>
                  <a:lnTo>
                    <a:pt x="856665" y="69469"/>
                  </a:lnTo>
                  <a:lnTo>
                    <a:pt x="856665" y="46316"/>
                  </a:lnTo>
                  <a:close/>
                </a:path>
                <a:path w="857250" h="92710">
                  <a:moveTo>
                    <a:pt x="856665" y="0"/>
                  </a:moveTo>
                  <a:lnTo>
                    <a:pt x="856665" y="0"/>
                  </a:lnTo>
                  <a:lnTo>
                    <a:pt x="740918" y="0"/>
                  </a:lnTo>
                  <a:lnTo>
                    <a:pt x="740918" y="23152"/>
                  </a:lnTo>
                  <a:lnTo>
                    <a:pt x="764070" y="23152"/>
                  </a:lnTo>
                  <a:lnTo>
                    <a:pt x="787222" y="23152"/>
                  </a:lnTo>
                  <a:lnTo>
                    <a:pt x="810374" y="23152"/>
                  </a:lnTo>
                  <a:lnTo>
                    <a:pt x="833526" y="23152"/>
                  </a:lnTo>
                  <a:lnTo>
                    <a:pt x="833526" y="46304"/>
                  </a:lnTo>
                  <a:lnTo>
                    <a:pt x="856665" y="46304"/>
                  </a:lnTo>
                  <a:lnTo>
                    <a:pt x="856665" y="23152"/>
                  </a:lnTo>
                  <a:lnTo>
                    <a:pt x="8566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63650" y="6081649"/>
              <a:ext cx="857250" cy="92710"/>
            </a:xfrm>
            <a:custGeom>
              <a:avLst/>
              <a:gdLst/>
              <a:ahLst/>
              <a:cxnLst/>
              <a:rect l="l" t="t" r="r" b="b"/>
              <a:pathLst>
                <a:path w="857250" h="92710">
                  <a:moveTo>
                    <a:pt x="92595" y="69456"/>
                  </a:moveTo>
                  <a:lnTo>
                    <a:pt x="69456" y="69456"/>
                  </a:lnTo>
                  <a:lnTo>
                    <a:pt x="46304" y="69456"/>
                  </a:lnTo>
                  <a:lnTo>
                    <a:pt x="23152" y="69456"/>
                  </a:lnTo>
                  <a:lnTo>
                    <a:pt x="23152" y="46304"/>
                  </a:lnTo>
                  <a:lnTo>
                    <a:pt x="23152" y="23152"/>
                  </a:lnTo>
                  <a:lnTo>
                    <a:pt x="0" y="23152"/>
                  </a:lnTo>
                  <a:lnTo>
                    <a:pt x="0" y="46304"/>
                  </a:lnTo>
                  <a:lnTo>
                    <a:pt x="0" y="69456"/>
                  </a:lnTo>
                  <a:lnTo>
                    <a:pt x="0" y="92608"/>
                  </a:lnTo>
                  <a:lnTo>
                    <a:pt x="23152" y="92608"/>
                  </a:lnTo>
                  <a:lnTo>
                    <a:pt x="46304" y="92608"/>
                  </a:lnTo>
                  <a:lnTo>
                    <a:pt x="69456" y="92608"/>
                  </a:lnTo>
                  <a:lnTo>
                    <a:pt x="92595" y="92608"/>
                  </a:lnTo>
                  <a:lnTo>
                    <a:pt x="92595" y="69456"/>
                  </a:lnTo>
                  <a:close/>
                </a:path>
                <a:path w="857250" h="92710">
                  <a:moveTo>
                    <a:pt x="92595" y="0"/>
                  </a:moveTo>
                  <a:lnTo>
                    <a:pt x="69456" y="0"/>
                  </a:lnTo>
                  <a:lnTo>
                    <a:pt x="46304" y="0"/>
                  </a:lnTo>
                  <a:lnTo>
                    <a:pt x="46304" y="23152"/>
                  </a:lnTo>
                  <a:lnTo>
                    <a:pt x="46304" y="46304"/>
                  </a:lnTo>
                  <a:lnTo>
                    <a:pt x="69456" y="46304"/>
                  </a:lnTo>
                  <a:lnTo>
                    <a:pt x="92595" y="46304"/>
                  </a:lnTo>
                  <a:lnTo>
                    <a:pt x="92595" y="23152"/>
                  </a:lnTo>
                  <a:lnTo>
                    <a:pt x="92595" y="0"/>
                  </a:lnTo>
                  <a:close/>
                </a:path>
                <a:path w="857250" h="92710">
                  <a:moveTo>
                    <a:pt x="115760" y="0"/>
                  </a:moveTo>
                  <a:lnTo>
                    <a:pt x="92608" y="0"/>
                  </a:lnTo>
                  <a:lnTo>
                    <a:pt x="92608" y="23152"/>
                  </a:lnTo>
                  <a:lnTo>
                    <a:pt x="92608" y="46304"/>
                  </a:lnTo>
                  <a:lnTo>
                    <a:pt x="115760" y="46304"/>
                  </a:lnTo>
                  <a:lnTo>
                    <a:pt x="115760" y="23152"/>
                  </a:lnTo>
                  <a:lnTo>
                    <a:pt x="115760" y="0"/>
                  </a:lnTo>
                  <a:close/>
                </a:path>
                <a:path w="857250" h="92710">
                  <a:moveTo>
                    <a:pt x="138912" y="69456"/>
                  </a:moveTo>
                  <a:lnTo>
                    <a:pt x="115760" y="69456"/>
                  </a:lnTo>
                  <a:lnTo>
                    <a:pt x="92608" y="69456"/>
                  </a:lnTo>
                  <a:lnTo>
                    <a:pt x="92608" y="92608"/>
                  </a:lnTo>
                  <a:lnTo>
                    <a:pt x="115760" y="92608"/>
                  </a:lnTo>
                  <a:lnTo>
                    <a:pt x="138912" y="92608"/>
                  </a:lnTo>
                  <a:lnTo>
                    <a:pt x="138912" y="69456"/>
                  </a:lnTo>
                  <a:close/>
                </a:path>
                <a:path w="857250" h="92710">
                  <a:moveTo>
                    <a:pt x="162077" y="0"/>
                  </a:moveTo>
                  <a:lnTo>
                    <a:pt x="138925" y="0"/>
                  </a:lnTo>
                  <a:lnTo>
                    <a:pt x="138925" y="23152"/>
                  </a:lnTo>
                  <a:lnTo>
                    <a:pt x="138925" y="46304"/>
                  </a:lnTo>
                  <a:lnTo>
                    <a:pt x="138925" y="69456"/>
                  </a:lnTo>
                  <a:lnTo>
                    <a:pt x="138925" y="92608"/>
                  </a:lnTo>
                  <a:lnTo>
                    <a:pt x="162077" y="92608"/>
                  </a:lnTo>
                  <a:lnTo>
                    <a:pt x="162077" y="69456"/>
                  </a:lnTo>
                  <a:lnTo>
                    <a:pt x="162077" y="46304"/>
                  </a:lnTo>
                  <a:lnTo>
                    <a:pt x="162077" y="23152"/>
                  </a:lnTo>
                  <a:lnTo>
                    <a:pt x="162077" y="0"/>
                  </a:lnTo>
                  <a:close/>
                </a:path>
                <a:path w="857250" h="92710">
                  <a:moveTo>
                    <a:pt x="254685" y="23152"/>
                  </a:moveTo>
                  <a:lnTo>
                    <a:pt x="231533" y="23152"/>
                  </a:lnTo>
                  <a:lnTo>
                    <a:pt x="208381" y="23152"/>
                  </a:lnTo>
                  <a:lnTo>
                    <a:pt x="208381" y="0"/>
                  </a:lnTo>
                  <a:lnTo>
                    <a:pt x="185229" y="0"/>
                  </a:lnTo>
                  <a:lnTo>
                    <a:pt x="185229" y="23152"/>
                  </a:lnTo>
                  <a:lnTo>
                    <a:pt x="185229" y="46304"/>
                  </a:lnTo>
                  <a:lnTo>
                    <a:pt x="185229" y="69456"/>
                  </a:lnTo>
                  <a:lnTo>
                    <a:pt x="185229" y="92608"/>
                  </a:lnTo>
                  <a:lnTo>
                    <a:pt x="208381" y="92608"/>
                  </a:lnTo>
                  <a:lnTo>
                    <a:pt x="208381" y="69456"/>
                  </a:lnTo>
                  <a:lnTo>
                    <a:pt x="208381" y="46304"/>
                  </a:lnTo>
                  <a:lnTo>
                    <a:pt x="231533" y="46304"/>
                  </a:lnTo>
                  <a:lnTo>
                    <a:pt x="231533" y="69456"/>
                  </a:lnTo>
                  <a:lnTo>
                    <a:pt x="231533" y="92608"/>
                  </a:lnTo>
                  <a:lnTo>
                    <a:pt x="254685" y="92608"/>
                  </a:lnTo>
                  <a:lnTo>
                    <a:pt x="254685" y="69456"/>
                  </a:lnTo>
                  <a:lnTo>
                    <a:pt x="254685" y="46304"/>
                  </a:lnTo>
                  <a:lnTo>
                    <a:pt x="254685" y="23152"/>
                  </a:lnTo>
                  <a:close/>
                </a:path>
                <a:path w="857250" h="92710">
                  <a:moveTo>
                    <a:pt x="300990" y="46304"/>
                  </a:moveTo>
                  <a:lnTo>
                    <a:pt x="277837" y="46304"/>
                  </a:lnTo>
                  <a:lnTo>
                    <a:pt x="277837" y="69456"/>
                  </a:lnTo>
                  <a:lnTo>
                    <a:pt x="277837" y="92608"/>
                  </a:lnTo>
                  <a:lnTo>
                    <a:pt x="300990" y="92608"/>
                  </a:lnTo>
                  <a:lnTo>
                    <a:pt x="300990" y="69456"/>
                  </a:lnTo>
                  <a:lnTo>
                    <a:pt x="300990" y="46304"/>
                  </a:lnTo>
                  <a:close/>
                </a:path>
                <a:path w="857250" h="92710">
                  <a:moveTo>
                    <a:pt x="324129" y="0"/>
                  </a:moveTo>
                  <a:lnTo>
                    <a:pt x="300990" y="0"/>
                  </a:lnTo>
                  <a:lnTo>
                    <a:pt x="277837" y="0"/>
                  </a:lnTo>
                  <a:lnTo>
                    <a:pt x="254685" y="0"/>
                  </a:lnTo>
                  <a:lnTo>
                    <a:pt x="254685" y="23152"/>
                  </a:lnTo>
                  <a:lnTo>
                    <a:pt x="277837" y="23152"/>
                  </a:lnTo>
                  <a:lnTo>
                    <a:pt x="300990" y="23152"/>
                  </a:lnTo>
                  <a:lnTo>
                    <a:pt x="324129" y="23152"/>
                  </a:lnTo>
                  <a:lnTo>
                    <a:pt x="324129" y="0"/>
                  </a:lnTo>
                  <a:close/>
                </a:path>
                <a:path w="857250" h="92710">
                  <a:moveTo>
                    <a:pt x="347306" y="46304"/>
                  </a:moveTo>
                  <a:lnTo>
                    <a:pt x="324154" y="46304"/>
                  </a:lnTo>
                  <a:lnTo>
                    <a:pt x="324154" y="69456"/>
                  </a:lnTo>
                  <a:lnTo>
                    <a:pt x="324154" y="92608"/>
                  </a:lnTo>
                  <a:lnTo>
                    <a:pt x="347306" y="92608"/>
                  </a:lnTo>
                  <a:lnTo>
                    <a:pt x="347306" y="69456"/>
                  </a:lnTo>
                  <a:lnTo>
                    <a:pt x="347306" y="46304"/>
                  </a:lnTo>
                  <a:close/>
                </a:path>
                <a:path w="857250" h="92710">
                  <a:moveTo>
                    <a:pt x="370459" y="0"/>
                  </a:moveTo>
                  <a:lnTo>
                    <a:pt x="347306" y="0"/>
                  </a:lnTo>
                  <a:lnTo>
                    <a:pt x="324154" y="0"/>
                  </a:lnTo>
                  <a:lnTo>
                    <a:pt x="324154" y="23152"/>
                  </a:lnTo>
                  <a:lnTo>
                    <a:pt x="347306" y="23152"/>
                  </a:lnTo>
                  <a:lnTo>
                    <a:pt x="370459" y="23152"/>
                  </a:lnTo>
                  <a:lnTo>
                    <a:pt x="370459" y="0"/>
                  </a:lnTo>
                  <a:close/>
                </a:path>
                <a:path w="857250" h="92710">
                  <a:moveTo>
                    <a:pt x="393611" y="69456"/>
                  </a:moveTo>
                  <a:lnTo>
                    <a:pt x="370459" y="69456"/>
                  </a:lnTo>
                  <a:lnTo>
                    <a:pt x="370459" y="92608"/>
                  </a:lnTo>
                  <a:lnTo>
                    <a:pt x="393611" y="92608"/>
                  </a:lnTo>
                  <a:lnTo>
                    <a:pt x="393611" y="69456"/>
                  </a:lnTo>
                  <a:close/>
                </a:path>
                <a:path w="857250" h="92710">
                  <a:moveTo>
                    <a:pt x="393611" y="23152"/>
                  </a:moveTo>
                  <a:lnTo>
                    <a:pt x="370459" y="23152"/>
                  </a:lnTo>
                  <a:lnTo>
                    <a:pt x="370459" y="46304"/>
                  </a:lnTo>
                  <a:lnTo>
                    <a:pt x="393611" y="46304"/>
                  </a:lnTo>
                  <a:lnTo>
                    <a:pt x="393611" y="23152"/>
                  </a:lnTo>
                  <a:close/>
                </a:path>
                <a:path w="857250" h="92710">
                  <a:moveTo>
                    <a:pt x="416750" y="46304"/>
                  </a:moveTo>
                  <a:lnTo>
                    <a:pt x="393611" y="46304"/>
                  </a:lnTo>
                  <a:lnTo>
                    <a:pt x="393611" y="69456"/>
                  </a:lnTo>
                  <a:lnTo>
                    <a:pt x="416750" y="69456"/>
                  </a:lnTo>
                  <a:lnTo>
                    <a:pt x="416750" y="46304"/>
                  </a:lnTo>
                  <a:close/>
                </a:path>
                <a:path w="857250" h="92710">
                  <a:moveTo>
                    <a:pt x="439915" y="69456"/>
                  </a:moveTo>
                  <a:lnTo>
                    <a:pt x="416763" y="69456"/>
                  </a:lnTo>
                  <a:lnTo>
                    <a:pt x="416763" y="92608"/>
                  </a:lnTo>
                  <a:lnTo>
                    <a:pt x="439915" y="92608"/>
                  </a:lnTo>
                  <a:lnTo>
                    <a:pt x="439915" y="69456"/>
                  </a:lnTo>
                  <a:close/>
                </a:path>
                <a:path w="857250" h="92710">
                  <a:moveTo>
                    <a:pt x="439915" y="23152"/>
                  </a:moveTo>
                  <a:lnTo>
                    <a:pt x="416763" y="23152"/>
                  </a:lnTo>
                  <a:lnTo>
                    <a:pt x="416763" y="46304"/>
                  </a:lnTo>
                  <a:lnTo>
                    <a:pt x="439915" y="46304"/>
                  </a:lnTo>
                  <a:lnTo>
                    <a:pt x="439915" y="23152"/>
                  </a:lnTo>
                  <a:close/>
                </a:path>
                <a:path w="857250" h="92710">
                  <a:moveTo>
                    <a:pt x="486219" y="69456"/>
                  </a:moveTo>
                  <a:lnTo>
                    <a:pt x="463067" y="69456"/>
                  </a:lnTo>
                  <a:lnTo>
                    <a:pt x="463067" y="92608"/>
                  </a:lnTo>
                  <a:lnTo>
                    <a:pt x="486219" y="92608"/>
                  </a:lnTo>
                  <a:lnTo>
                    <a:pt x="486219" y="69456"/>
                  </a:lnTo>
                  <a:close/>
                </a:path>
                <a:path w="857250" h="92710">
                  <a:moveTo>
                    <a:pt x="509371" y="0"/>
                  </a:moveTo>
                  <a:lnTo>
                    <a:pt x="486219" y="0"/>
                  </a:lnTo>
                  <a:lnTo>
                    <a:pt x="463067" y="0"/>
                  </a:lnTo>
                  <a:lnTo>
                    <a:pt x="463067" y="23152"/>
                  </a:lnTo>
                  <a:lnTo>
                    <a:pt x="486219" y="23152"/>
                  </a:lnTo>
                  <a:lnTo>
                    <a:pt x="486219" y="46304"/>
                  </a:lnTo>
                  <a:lnTo>
                    <a:pt x="509371" y="46304"/>
                  </a:lnTo>
                  <a:lnTo>
                    <a:pt x="509371" y="23152"/>
                  </a:lnTo>
                  <a:lnTo>
                    <a:pt x="509371" y="0"/>
                  </a:lnTo>
                  <a:close/>
                </a:path>
                <a:path w="857250" h="92710">
                  <a:moveTo>
                    <a:pt x="532511" y="46304"/>
                  </a:moveTo>
                  <a:lnTo>
                    <a:pt x="509371" y="46304"/>
                  </a:lnTo>
                  <a:lnTo>
                    <a:pt x="509371" y="69456"/>
                  </a:lnTo>
                  <a:lnTo>
                    <a:pt x="509371" y="92608"/>
                  </a:lnTo>
                  <a:lnTo>
                    <a:pt x="532511" y="92608"/>
                  </a:lnTo>
                  <a:lnTo>
                    <a:pt x="532511" y="69456"/>
                  </a:lnTo>
                  <a:lnTo>
                    <a:pt x="532511" y="46304"/>
                  </a:lnTo>
                  <a:close/>
                </a:path>
                <a:path w="857250" h="92710">
                  <a:moveTo>
                    <a:pt x="578840" y="69456"/>
                  </a:moveTo>
                  <a:lnTo>
                    <a:pt x="555688" y="69456"/>
                  </a:lnTo>
                  <a:lnTo>
                    <a:pt x="555688" y="92608"/>
                  </a:lnTo>
                  <a:lnTo>
                    <a:pt x="578840" y="92608"/>
                  </a:lnTo>
                  <a:lnTo>
                    <a:pt x="578840" y="69456"/>
                  </a:lnTo>
                  <a:close/>
                </a:path>
                <a:path w="857250" h="92710">
                  <a:moveTo>
                    <a:pt x="625144" y="69456"/>
                  </a:moveTo>
                  <a:lnTo>
                    <a:pt x="601992" y="69456"/>
                  </a:lnTo>
                  <a:lnTo>
                    <a:pt x="601992" y="92608"/>
                  </a:lnTo>
                  <a:lnTo>
                    <a:pt x="625144" y="92608"/>
                  </a:lnTo>
                  <a:lnTo>
                    <a:pt x="625144" y="69456"/>
                  </a:lnTo>
                  <a:close/>
                </a:path>
                <a:path w="857250" h="92710">
                  <a:moveTo>
                    <a:pt x="625144" y="23152"/>
                  </a:moveTo>
                  <a:lnTo>
                    <a:pt x="601992" y="23152"/>
                  </a:lnTo>
                  <a:lnTo>
                    <a:pt x="601992" y="0"/>
                  </a:lnTo>
                  <a:lnTo>
                    <a:pt x="578840" y="0"/>
                  </a:lnTo>
                  <a:lnTo>
                    <a:pt x="555688" y="0"/>
                  </a:lnTo>
                  <a:lnTo>
                    <a:pt x="532536" y="0"/>
                  </a:lnTo>
                  <a:lnTo>
                    <a:pt x="532536" y="23152"/>
                  </a:lnTo>
                  <a:lnTo>
                    <a:pt x="555688" y="23152"/>
                  </a:lnTo>
                  <a:lnTo>
                    <a:pt x="578840" y="23152"/>
                  </a:lnTo>
                  <a:lnTo>
                    <a:pt x="578840" y="46304"/>
                  </a:lnTo>
                  <a:lnTo>
                    <a:pt x="601992" y="46304"/>
                  </a:lnTo>
                  <a:lnTo>
                    <a:pt x="625144" y="46304"/>
                  </a:lnTo>
                  <a:lnTo>
                    <a:pt x="625144" y="23152"/>
                  </a:lnTo>
                  <a:close/>
                </a:path>
                <a:path w="857250" h="92710">
                  <a:moveTo>
                    <a:pt x="648284" y="46304"/>
                  </a:moveTo>
                  <a:lnTo>
                    <a:pt x="625144" y="46304"/>
                  </a:lnTo>
                  <a:lnTo>
                    <a:pt x="625144" y="69456"/>
                  </a:lnTo>
                  <a:lnTo>
                    <a:pt x="648284" y="69456"/>
                  </a:lnTo>
                  <a:lnTo>
                    <a:pt x="648284" y="46304"/>
                  </a:lnTo>
                  <a:close/>
                </a:path>
                <a:path w="857250" h="92710">
                  <a:moveTo>
                    <a:pt x="671449" y="69456"/>
                  </a:moveTo>
                  <a:lnTo>
                    <a:pt x="648296" y="69456"/>
                  </a:lnTo>
                  <a:lnTo>
                    <a:pt x="648296" y="92608"/>
                  </a:lnTo>
                  <a:lnTo>
                    <a:pt x="671449" y="92608"/>
                  </a:lnTo>
                  <a:lnTo>
                    <a:pt x="671449" y="69456"/>
                  </a:lnTo>
                  <a:close/>
                </a:path>
                <a:path w="857250" h="92710">
                  <a:moveTo>
                    <a:pt x="671449" y="0"/>
                  </a:moveTo>
                  <a:lnTo>
                    <a:pt x="648296" y="0"/>
                  </a:lnTo>
                  <a:lnTo>
                    <a:pt x="648296" y="23152"/>
                  </a:lnTo>
                  <a:lnTo>
                    <a:pt x="671449" y="23152"/>
                  </a:lnTo>
                  <a:lnTo>
                    <a:pt x="671449" y="0"/>
                  </a:lnTo>
                  <a:close/>
                </a:path>
                <a:path w="857250" h="92710">
                  <a:moveTo>
                    <a:pt x="740905" y="69456"/>
                  </a:moveTo>
                  <a:lnTo>
                    <a:pt x="717753" y="69456"/>
                  </a:lnTo>
                  <a:lnTo>
                    <a:pt x="717753" y="46304"/>
                  </a:lnTo>
                  <a:lnTo>
                    <a:pt x="717753" y="23152"/>
                  </a:lnTo>
                  <a:lnTo>
                    <a:pt x="717753" y="0"/>
                  </a:lnTo>
                  <a:lnTo>
                    <a:pt x="694601" y="0"/>
                  </a:lnTo>
                  <a:lnTo>
                    <a:pt x="694601" y="23152"/>
                  </a:lnTo>
                  <a:lnTo>
                    <a:pt x="694601" y="46304"/>
                  </a:lnTo>
                  <a:lnTo>
                    <a:pt x="694601" y="69456"/>
                  </a:lnTo>
                  <a:lnTo>
                    <a:pt x="694601" y="92608"/>
                  </a:lnTo>
                  <a:lnTo>
                    <a:pt x="717753" y="92608"/>
                  </a:lnTo>
                  <a:lnTo>
                    <a:pt x="740905" y="92608"/>
                  </a:lnTo>
                  <a:lnTo>
                    <a:pt x="740905" y="69456"/>
                  </a:lnTo>
                  <a:close/>
                </a:path>
                <a:path w="857250" h="92710">
                  <a:moveTo>
                    <a:pt x="764070" y="69456"/>
                  </a:moveTo>
                  <a:lnTo>
                    <a:pt x="740918" y="69456"/>
                  </a:lnTo>
                  <a:lnTo>
                    <a:pt x="740918" y="92608"/>
                  </a:lnTo>
                  <a:lnTo>
                    <a:pt x="764070" y="92608"/>
                  </a:lnTo>
                  <a:lnTo>
                    <a:pt x="764070" y="69456"/>
                  </a:lnTo>
                  <a:close/>
                </a:path>
                <a:path w="857250" h="92710">
                  <a:moveTo>
                    <a:pt x="810374" y="0"/>
                  </a:moveTo>
                  <a:lnTo>
                    <a:pt x="787222" y="0"/>
                  </a:lnTo>
                  <a:lnTo>
                    <a:pt x="764070" y="0"/>
                  </a:lnTo>
                  <a:lnTo>
                    <a:pt x="740918" y="0"/>
                  </a:lnTo>
                  <a:lnTo>
                    <a:pt x="740918" y="23152"/>
                  </a:lnTo>
                  <a:lnTo>
                    <a:pt x="740918" y="46304"/>
                  </a:lnTo>
                  <a:lnTo>
                    <a:pt x="764070" y="46304"/>
                  </a:lnTo>
                  <a:lnTo>
                    <a:pt x="787222" y="46304"/>
                  </a:lnTo>
                  <a:lnTo>
                    <a:pt x="810374" y="46304"/>
                  </a:lnTo>
                  <a:lnTo>
                    <a:pt x="810374" y="23152"/>
                  </a:lnTo>
                  <a:lnTo>
                    <a:pt x="810374" y="0"/>
                  </a:lnTo>
                  <a:close/>
                </a:path>
                <a:path w="857250" h="92710">
                  <a:moveTo>
                    <a:pt x="856665" y="0"/>
                  </a:moveTo>
                  <a:lnTo>
                    <a:pt x="833526" y="0"/>
                  </a:lnTo>
                  <a:lnTo>
                    <a:pt x="833526" y="23152"/>
                  </a:lnTo>
                  <a:lnTo>
                    <a:pt x="833526" y="46304"/>
                  </a:lnTo>
                  <a:lnTo>
                    <a:pt x="833526" y="69456"/>
                  </a:lnTo>
                  <a:lnTo>
                    <a:pt x="856665" y="69456"/>
                  </a:lnTo>
                  <a:lnTo>
                    <a:pt x="856665" y="46304"/>
                  </a:lnTo>
                  <a:lnTo>
                    <a:pt x="856665" y="23152"/>
                  </a:lnTo>
                  <a:lnTo>
                    <a:pt x="8566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63650" y="6151105"/>
              <a:ext cx="857250" cy="139065"/>
            </a:xfrm>
            <a:custGeom>
              <a:avLst/>
              <a:gdLst/>
              <a:ahLst/>
              <a:cxnLst/>
              <a:rect l="l" t="t" r="r" b="b"/>
              <a:pathLst>
                <a:path w="857250" h="139064">
                  <a:moveTo>
                    <a:pt x="23152" y="92608"/>
                  </a:moveTo>
                  <a:lnTo>
                    <a:pt x="0" y="92608"/>
                  </a:lnTo>
                  <a:lnTo>
                    <a:pt x="0" y="115760"/>
                  </a:lnTo>
                  <a:lnTo>
                    <a:pt x="23152" y="115760"/>
                  </a:lnTo>
                  <a:lnTo>
                    <a:pt x="23152" y="92608"/>
                  </a:lnTo>
                  <a:close/>
                </a:path>
                <a:path w="857250" h="139064">
                  <a:moveTo>
                    <a:pt x="92595" y="115773"/>
                  </a:moveTo>
                  <a:lnTo>
                    <a:pt x="69456" y="115773"/>
                  </a:lnTo>
                  <a:lnTo>
                    <a:pt x="46304" y="115773"/>
                  </a:lnTo>
                  <a:lnTo>
                    <a:pt x="23152" y="115773"/>
                  </a:lnTo>
                  <a:lnTo>
                    <a:pt x="23152" y="138925"/>
                  </a:lnTo>
                  <a:lnTo>
                    <a:pt x="46304" y="138925"/>
                  </a:lnTo>
                  <a:lnTo>
                    <a:pt x="69456" y="138925"/>
                  </a:lnTo>
                  <a:lnTo>
                    <a:pt x="92595" y="138925"/>
                  </a:lnTo>
                  <a:lnTo>
                    <a:pt x="92595" y="115773"/>
                  </a:lnTo>
                  <a:close/>
                </a:path>
                <a:path w="857250" h="139064">
                  <a:moveTo>
                    <a:pt x="92595" y="69456"/>
                  </a:moveTo>
                  <a:lnTo>
                    <a:pt x="69456" y="69456"/>
                  </a:lnTo>
                  <a:lnTo>
                    <a:pt x="69456" y="46304"/>
                  </a:lnTo>
                  <a:lnTo>
                    <a:pt x="46304" y="46304"/>
                  </a:lnTo>
                  <a:lnTo>
                    <a:pt x="46304" y="69456"/>
                  </a:lnTo>
                  <a:lnTo>
                    <a:pt x="23152" y="69456"/>
                  </a:lnTo>
                  <a:lnTo>
                    <a:pt x="23152" y="92608"/>
                  </a:lnTo>
                  <a:lnTo>
                    <a:pt x="46304" y="92608"/>
                  </a:lnTo>
                  <a:lnTo>
                    <a:pt x="46304" y="115760"/>
                  </a:lnTo>
                  <a:lnTo>
                    <a:pt x="69456" y="115760"/>
                  </a:lnTo>
                  <a:lnTo>
                    <a:pt x="92595" y="115760"/>
                  </a:lnTo>
                  <a:lnTo>
                    <a:pt x="92595" y="92608"/>
                  </a:lnTo>
                  <a:lnTo>
                    <a:pt x="92595" y="69456"/>
                  </a:lnTo>
                  <a:close/>
                </a:path>
                <a:path w="857250" h="139064">
                  <a:moveTo>
                    <a:pt x="138912" y="46304"/>
                  </a:moveTo>
                  <a:lnTo>
                    <a:pt x="115760" y="46304"/>
                  </a:lnTo>
                  <a:lnTo>
                    <a:pt x="115760" y="69456"/>
                  </a:lnTo>
                  <a:lnTo>
                    <a:pt x="92608" y="69456"/>
                  </a:lnTo>
                  <a:lnTo>
                    <a:pt x="92608" y="92608"/>
                  </a:lnTo>
                  <a:lnTo>
                    <a:pt x="115760" y="92608"/>
                  </a:lnTo>
                  <a:lnTo>
                    <a:pt x="138912" y="92608"/>
                  </a:lnTo>
                  <a:lnTo>
                    <a:pt x="138912" y="69456"/>
                  </a:lnTo>
                  <a:lnTo>
                    <a:pt x="138912" y="46304"/>
                  </a:lnTo>
                  <a:close/>
                </a:path>
                <a:path w="857250" h="139064">
                  <a:moveTo>
                    <a:pt x="162077" y="92608"/>
                  </a:moveTo>
                  <a:lnTo>
                    <a:pt x="138925" y="92608"/>
                  </a:lnTo>
                  <a:lnTo>
                    <a:pt x="138925" y="115760"/>
                  </a:lnTo>
                  <a:lnTo>
                    <a:pt x="162077" y="115760"/>
                  </a:lnTo>
                  <a:lnTo>
                    <a:pt x="162077" y="92608"/>
                  </a:lnTo>
                  <a:close/>
                </a:path>
                <a:path w="857250" h="139064">
                  <a:moveTo>
                    <a:pt x="185216" y="46304"/>
                  </a:moveTo>
                  <a:lnTo>
                    <a:pt x="162077" y="46304"/>
                  </a:lnTo>
                  <a:lnTo>
                    <a:pt x="138925" y="46304"/>
                  </a:lnTo>
                  <a:lnTo>
                    <a:pt x="138925" y="69456"/>
                  </a:lnTo>
                  <a:lnTo>
                    <a:pt x="162077" y="69456"/>
                  </a:lnTo>
                  <a:lnTo>
                    <a:pt x="162077" y="92608"/>
                  </a:lnTo>
                  <a:lnTo>
                    <a:pt x="185216" y="92608"/>
                  </a:lnTo>
                  <a:lnTo>
                    <a:pt x="185216" y="69456"/>
                  </a:lnTo>
                  <a:lnTo>
                    <a:pt x="185216" y="46304"/>
                  </a:lnTo>
                  <a:close/>
                </a:path>
                <a:path w="857250" h="139064">
                  <a:moveTo>
                    <a:pt x="231533" y="69456"/>
                  </a:moveTo>
                  <a:lnTo>
                    <a:pt x="208381" y="69456"/>
                  </a:lnTo>
                  <a:lnTo>
                    <a:pt x="208381" y="46304"/>
                  </a:lnTo>
                  <a:lnTo>
                    <a:pt x="185229" y="46304"/>
                  </a:lnTo>
                  <a:lnTo>
                    <a:pt x="185229" y="69456"/>
                  </a:lnTo>
                  <a:lnTo>
                    <a:pt x="185229" y="92608"/>
                  </a:lnTo>
                  <a:lnTo>
                    <a:pt x="185229" y="115760"/>
                  </a:lnTo>
                  <a:lnTo>
                    <a:pt x="208381" y="115760"/>
                  </a:lnTo>
                  <a:lnTo>
                    <a:pt x="208381" y="92608"/>
                  </a:lnTo>
                  <a:lnTo>
                    <a:pt x="231533" y="92608"/>
                  </a:lnTo>
                  <a:lnTo>
                    <a:pt x="231533" y="69456"/>
                  </a:lnTo>
                  <a:close/>
                </a:path>
                <a:path w="857250" h="139064">
                  <a:moveTo>
                    <a:pt x="324129" y="23152"/>
                  </a:moveTo>
                  <a:lnTo>
                    <a:pt x="300990" y="23152"/>
                  </a:lnTo>
                  <a:lnTo>
                    <a:pt x="277837" y="23152"/>
                  </a:lnTo>
                  <a:lnTo>
                    <a:pt x="277837" y="46304"/>
                  </a:lnTo>
                  <a:lnTo>
                    <a:pt x="277837" y="69456"/>
                  </a:lnTo>
                  <a:lnTo>
                    <a:pt x="277837" y="92608"/>
                  </a:lnTo>
                  <a:lnTo>
                    <a:pt x="277837" y="115760"/>
                  </a:lnTo>
                  <a:lnTo>
                    <a:pt x="300990" y="115760"/>
                  </a:lnTo>
                  <a:lnTo>
                    <a:pt x="324129" y="115760"/>
                  </a:lnTo>
                  <a:lnTo>
                    <a:pt x="324129" y="92608"/>
                  </a:lnTo>
                  <a:lnTo>
                    <a:pt x="324129" y="69456"/>
                  </a:lnTo>
                  <a:lnTo>
                    <a:pt x="300990" y="69456"/>
                  </a:lnTo>
                  <a:lnTo>
                    <a:pt x="300990" y="46304"/>
                  </a:lnTo>
                  <a:lnTo>
                    <a:pt x="324129" y="46304"/>
                  </a:lnTo>
                  <a:lnTo>
                    <a:pt x="324129" y="23152"/>
                  </a:lnTo>
                  <a:close/>
                </a:path>
                <a:path w="857250" h="139064">
                  <a:moveTo>
                    <a:pt x="370459" y="92608"/>
                  </a:moveTo>
                  <a:lnTo>
                    <a:pt x="347306" y="92608"/>
                  </a:lnTo>
                  <a:lnTo>
                    <a:pt x="324154" y="92608"/>
                  </a:lnTo>
                  <a:lnTo>
                    <a:pt x="324154" y="115760"/>
                  </a:lnTo>
                  <a:lnTo>
                    <a:pt x="347306" y="115760"/>
                  </a:lnTo>
                  <a:lnTo>
                    <a:pt x="370459" y="115760"/>
                  </a:lnTo>
                  <a:lnTo>
                    <a:pt x="370459" y="92608"/>
                  </a:lnTo>
                  <a:close/>
                </a:path>
                <a:path w="857250" h="139064">
                  <a:moveTo>
                    <a:pt x="393611" y="23152"/>
                  </a:moveTo>
                  <a:lnTo>
                    <a:pt x="370459" y="23152"/>
                  </a:lnTo>
                  <a:lnTo>
                    <a:pt x="347306" y="23152"/>
                  </a:lnTo>
                  <a:lnTo>
                    <a:pt x="324154" y="23152"/>
                  </a:lnTo>
                  <a:lnTo>
                    <a:pt x="324154" y="46304"/>
                  </a:lnTo>
                  <a:lnTo>
                    <a:pt x="324154" y="69456"/>
                  </a:lnTo>
                  <a:lnTo>
                    <a:pt x="347306" y="69456"/>
                  </a:lnTo>
                  <a:lnTo>
                    <a:pt x="347306" y="46304"/>
                  </a:lnTo>
                  <a:lnTo>
                    <a:pt x="370459" y="46304"/>
                  </a:lnTo>
                  <a:lnTo>
                    <a:pt x="370459" y="69456"/>
                  </a:lnTo>
                  <a:lnTo>
                    <a:pt x="393611" y="69456"/>
                  </a:lnTo>
                  <a:lnTo>
                    <a:pt x="393611" y="46304"/>
                  </a:lnTo>
                  <a:lnTo>
                    <a:pt x="393611" y="23152"/>
                  </a:lnTo>
                  <a:close/>
                </a:path>
                <a:path w="857250" h="139064">
                  <a:moveTo>
                    <a:pt x="416750" y="69456"/>
                  </a:moveTo>
                  <a:lnTo>
                    <a:pt x="393611" y="69456"/>
                  </a:lnTo>
                  <a:lnTo>
                    <a:pt x="393611" y="92608"/>
                  </a:lnTo>
                  <a:lnTo>
                    <a:pt x="393611" y="115760"/>
                  </a:lnTo>
                  <a:lnTo>
                    <a:pt x="416750" y="115760"/>
                  </a:lnTo>
                  <a:lnTo>
                    <a:pt x="416750" y="92608"/>
                  </a:lnTo>
                  <a:lnTo>
                    <a:pt x="416750" y="69456"/>
                  </a:lnTo>
                  <a:close/>
                </a:path>
                <a:path w="857250" h="139064">
                  <a:moveTo>
                    <a:pt x="439915" y="69456"/>
                  </a:moveTo>
                  <a:lnTo>
                    <a:pt x="416763" y="69456"/>
                  </a:lnTo>
                  <a:lnTo>
                    <a:pt x="416763" y="92608"/>
                  </a:lnTo>
                  <a:lnTo>
                    <a:pt x="439915" y="92608"/>
                  </a:lnTo>
                  <a:lnTo>
                    <a:pt x="439915" y="69456"/>
                  </a:lnTo>
                  <a:close/>
                </a:path>
                <a:path w="857250" h="139064">
                  <a:moveTo>
                    <a:pt x="532511" y="92608"/>
                  </a:moveTo>
                  <a:lnTo>
                    <a:pt x="509371" y="92608"/>
                  </a:lnTo>
                  <a:lnTo>
                    <a:pt x="509371" y="115760"/>
                  </a:lnTo>
                  <a:lnTo>
                    <a:pt x="532511" y="115760"/>
                  </a:lnTo>
                  <a:lnTo>
                    <a:pt x="532511" y="92608"/>
                  </a:lnTo>
                  <a:close/>
                </a:path>
                <a:path w="857250" h="139064">
                  <a:moveTo>
                    <a:pt x="532511" y="23152"/>
                  </a:moveTo>
                  <a:lnTo>
                    <a:pt x="509371" y="23152"/>
                  </a:lnTo>
                  <a:lnTo>
                    <a:pt x="486219" y="23152"/>
                  </a:lnTo>
                  <a:lnTo>
                    <a:pt x="486219" y="46304"/>
                  </a:lnTo>
                  <a:lnTo>
                    <a:pt x="486219" y="69456"/>
                  </a:lnTo>
                  <a:lnTo>
                    <a:pt x="509371" y="69456"/>
                  </a:lnTo>
                  <a:lnTo>
                    <a:pt x="532511" y="69456"/>
                  </a:lnTo>
                  <a:lnTo>
                    <a:pt x="532511" y="46304"/>
                  </a:lnTo>
                  <a:lnTo>
                    <a:pt x="532511" y="23152"/>
                  </a:lnTo>
                  <a:close/>
                </a:path>
                <a:path w="857250" h="139064">
                  <a:moveTo>
                    <a:pt x="555688" y="23152"/>
                  </a:moveTo>
                  <a:lnTo>
                    <a:pt x="532536" y="23152"/>
                  </a:lnTo>
                  <a:lnTo>
                    <a:pt x="532536" y="46304"/>
                  </a:lnTo>
                  <a:lnTo>
                    <a:pt x="532536" y="69456"/>
                  </a:lnTo>
                  <a:lnTo>
                    <a:pt x="555688" y="69456"/>
                  </a:lnTo>
                  <a:lnTo>
                    <a:pt x="555688" y="46304"/>
                  </a:lnTo>
                  <a:lnTo>
                    <a:pt x="555688" y="23152"/>
                  </a:lnTo>
                  <a:close/>
                </a:path>
                <a:path w="857250" h="139064">
                  <a:moveTo>
                    <a:pt x="578840" y="69456"/>
                  </a:moveTo>
                  <a:lnTo>
                    <a:pt x="555688" y="69456"/>
                  </a:lnTo>
                  <a:lnTo>
                    <a:pt x="555688" y="92608"/>
                  </a:lnTo>
                  <a:lnTo>
                    <a:pt x="578840" y="92608"/>
                  </a:lnTo>
                  <a:lnTo>
                    <a:pt x="578840" y="69456"/>
                  </a:lnTo>
                  <a:close/>
                </a:path>
                <a:path w="857250" h="139064">
                  <a:moveTo>
                    <a:pt x="648284" y="23152"/>
                  </a:moveTo>
                  <a:lnTo>
                    <a:pt x="625144" y="23152"/>
                  </a:lnTo>
                  <a:lnTo>
                    <a:pt x="601992" y="23152"/>
                  </a:lnTo>
                  <a:lnTo>
                    <a:pt x="601992" y="46304"/>
                  </a:lnTo>
                  <a:lnTo>
                    <a:pt x="578840" y="46304"/>
                  </a:lnTo>
                  <a:lnTo>
                    <a:pt x="578840" y="69456"/>
                  </a:lnTo>
                  <a:lnTo>
                    <a:pt x="601992" y="69456"/>
                  </a:lnTo>
                  <a:lnTo>
                    <a:pt x="601992" y="92608"/>
                  </a:lnTo>
                  <a:lnTo>
                    <a:pt x="601992" y="115760"/>
                  </a:lnTo>
                  <a:lnTo>
                    <a:pt x="625144" y="115760"/>
                  </a:lnTo>
                  <a:lnTo>
                    <a:pt x="625144" y="92608"/>
                  </a:lnTo>
                  <a:lnTo>
                    <a:pt x="625144" y="69456"/>
                  </a:lnTo>
                  <a:lnTo>
                    <a:pt x="648284" y="69456"/>
                  </a:lnTo>
                  <a:lnTo>
                    <a:pt x="648284" y="46304"/>
                  </a:lnTo>
                  <a:lnTo>
                    <a:pt x="648284" y="23152"/>
                  </a:lnTo>
                  <a:close/>
                </a:path>
                <a:path w="857250" h="139064">
                  <a:moveTo>
                    <a:pt x="694601" y="46304"/>
                  </a:moveTo>
                  <a:lnTo>
                    <a:pt x="671449" y="46304"/>
                  </a:lnTo>
                  <a:lnTo>
                    <a:pt x="648296" y="46304"/>
                  </a:lnTo>
                  <a:lnTo>
                    <a:pt x="648296" y="69456"/>
                  </a:lnTo>
                  <a:lnTo>
                    <a:pt x="648296" y="92608"/>
                  </a:lnTo>
                  <a:lnTo>
                    <a:pt x="648296" y="115760"/>
                  </a:lnTo>
                  <a:lnTo>
                    <a:pt x="671449" y="115760"/>
                  </a:lnTo>
                  <a:lnTo>
                    <a:pt x="671449" y="92608"/>
                  </a:lnTo>
                  <a:lnTo>
                    <a:pt x="671449" y="69456"/>
                  </a:lnTo>
                  <a:lnTo>
                    <a:pt x="694601" y="69456"/>
                  </a:lnTo>
                  <a:lnTo>
                    <a:pt x="694601" y="46304"/>
                  </a:lnTo>
                  <a:close/>
                </a:path>
                <a:path w="857250" h="139064">
                  <a:moveTo>
                    <a:pt x="717753" y="92608"/>
                  </a:moveTo>
                  <a:lnTo>
                    <a:pt x="694601" y="92608"/>
                  </a:lnTo>
                  <a:lnTo>
                    <a:pt x="694601" y="115760"/>
                  </a:lnTo>
                  <a:lnTo>
                    <a:pt x="717753" y="115760"/>
                  </a:lnTo>
                  <a:lnTo>
                    <a:pt x="717753" y="92608"/>
                  </a:lnTo>
                  <a:close/>
                </a:path>
                <a:path w="857250" h="139064">
                  <a:moveTo>
                    <a:pt x="740905" y="46304"/>
                  </a:moveTo>
                  <a:lnTo>
                    <a:pt x="717753" y="46304"/>
                  </a:lnTo>
                  <a:lnTo>
                    <a:pt x="717753" y="69456"/>
                  </a:lnTo>
                  <a:lnTo>
                    <a:pt x="717753" y="92608"/>
                  </a:lnTo>
                  <a:lnTo>
                    <a:pt x="740905" y="92608"/>
                  </a:lnTo>
                  <a:lnTo>
                    <a:pt x="740905" y="69456"/>
                  </a:lnTo>
                  <a:lnTo>
                    <a:pt x="740905" y="46304"/>
                  </a:lnTo>
                  <a:close/>
                </a:path>
                <a:path w="857250" h="139064">
                  <a:moveTo>
                    <a:pt x="833526" y="46304"/>
                  </a:moveTo>
                  <a:lnTo>
                    <a:pt x="810374" y="46304"/>
                  </a:lnTo>
                  <a:lnTo>
                    <a:pt x="787222" y="46304"/>
                  </a:lnTo>
                  <a:lnTo>
                    <a:pt x="764070" y="46304"/>
                  </a:lnTo>
                  <a:lnTo>
                    <a:pt x="740918" y="46304"/>
                  </a:lnTo>
                  <a:lnTo>
                    <a:pt x="740918" y="69456"/>
                  </a:lnTo>
                  <a:lnTo>
                    <a:pt x="764070" y="69456"/>
                  </a:lnTo>
                  <a:lnTo>
                    <a:pt x="787222" y="69456"/>
                  </a:lnTo>
                  <a:lnTo>
                    <a:pt x="810374" y="69456"/>
                  </a:lnTo>
                  <a:lnTo>
                    <a:pt x="810374" y="92608"/>
                  </a:lnTo>
                  <a:lnTo>
                    <a:pt x="833526" y="92608"/>
                  </a:lnTo>
                  <a:lnTo>
                    <a:pt x="833526" y="69456"/>
                  </a:lnTo>
                  <a:lnTo>
                    <a:pt x="833526" y="46304"/>
                  </a:lnTo>
                  <a:close/>
                </a:path>
                <a:path w="857250" h="139064">
                  <a:moveTo>
                    <a:pt x="856665" y="92608"/>
                  </a:moveTo>
                  <a:lnTo>
                    <a:pt x="833526" y="92608"/>
                  </a:lnTo>
                  <a:lnTo>
                    <a:pt x="833526" y="115760"/>
                  </a:lnTo>
                  <a:lnTo>
                    <a:pt x="856665" y="115760"/>
                  </a:lnTo>
                  <a:lnTo>
                    <a:pt x="856665" y="92608"/>
                  </a:lnTo>
                  <a:close/>
                </a:path>
                <a:path w="857250" h="139064">
                  <a:moveTo>
                    <a:pt x="856665" y="0"/>
                  </a:moveTo>
                  <a:lnTo>
                    <a:pt x="856665" y="0"/>
                  </a:lnTo>
                  <a:lnTo>
                    <a:pt x="740918" y="0"/>
                  </a:lnTo>
                  <a:lnTo>
                    <a:pt x="740918" y="23152"/>
                  </a:lnTo>
                  <a:lnTo>
                    <a:pt x="856665" y="23152"/>
                  </a:lnTo>
                  <a:lnTo>
                    <a:pt x="8566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63650" y="6266878"/>
              <a:ext cx="857250" cy="116205"/>
            </a:xfrm>
            <a:custGeom>
              <a:avLst/>
              <a:gdLst/>
              <a:ahLst/>
              <a:cxnLst/>
              <a:rect l="l" t="t" r="r" b="b"/>
              <a:pathLst>
                <a:path w="857250" h="116204">
                  <a:moveTo>
                    <a:pt x="23152" y="23152"/>
                  </a:moveTo>
                  <a:lnTo>
                    <a:pt x="0" y="23152"/>
                  </a:lnTo>
                  <a:lnTo>
                    <a:pt x="0" y="46304"/>
                  </a:lnTo>
                  <a:lnTo>
                    <a:pt x="23152" y="46304"/>
                  </a:lnTo>
                  <a:lnTo>
                    <a:pt x="23152" y="23152"/>
                  </a:lnTo>
                  <a:close/>
                </a:path>
                <a:path w="857250" h="116204">
                  <a:moveTo>
                    <a:pt x="92595" y="46304"/>
                  </a:moveTo>
                  <a:lnTo>
                    <a:pt x="69456" y="46304"/>
                  </a:lnTo>
                  <a:lnTo>
                    <a:pt x="69456" y="23152"/>
                  </a:lnTo>
                  <a:lnTo>
                    <a:pt x="46304" y="23152"/>
                  </a:lnTo>
                  <a:lnTo>
                    <a:pt x="46304" y="46304"/>
                  </a:lnTo>
                  <a:lnTo>
                    <a:pt x="23152" y="46304"/>
                  </a:lnTo>
                  <a:lnTo>
                    <a:pt x="23152" y="69456"/>
                  </a:lnTo>
                  <a:lnTo>
                    <a:pt x="0" y="69456"/>
                  </a:lnTo>
                  <a:lnTo>
                    <a:pt x="0" y="92608"/>
                  </a:lnTo>
                  <a:lnTo>
                    <a:pt x="0" y="115760"/>
                  </a:lnTo>
                  <a:lnTo>
                    <a:pt x="23152" y="115760"/>
                  </a:lnTo>
                  <a:lnTo>
                    <a:pt x="46304" y="115760"/>
                  </a:lnTo>
                  <a:lnTo>
                    <a:pt x="46304" y="92608"/>
                  </a:lnTo>
                  <a:lnTo>
                    <a:pt x="46304" y="69456"/>
                  </a:lnTo>
                  <a:lnTo>
                    <a:pt x="69456" y="69456"/>
                  </a:lnTo>
                  <a:lnTo>
                    <a:pt x="92595" y="69456"/>
                  </a:lnTo>
                  <a:lnTo>
                    <a:pt x="92595" y="46304"/>
                  </a:lnTo>
                  <a:close/>
                </a:path>
                <a:path w="857250" h="116204">
                  <a:moveTo>
                    <a:pt x="92595" y="0"/>
                  </a:moveTo>
                  <a:lnTo>
                    <a:pt x="69456" y="0"/>
                  </a:lnTo>
                  <a:lnTo>
                    <a:pt x="69456" y="23152"/>
                  </a:lnTo>
                  <a:lnTo>
                    <a:pt x="92595" y="23152"/>
                  </a:lnTo>
                  <a:lnTo>
                    <a:pt x="92595" y="0"/>
                  </a:lnTo>
                  <a:close/>
                </a:path>
                <a:path w="857250" h="116204">
                  <a:moveTo>
                    <a:pt x="138912" y="46304"/>
                  </a:moveTo>
                  <a:lnTo>
                    <a:pt x="115760" y="46304"/>
                  </a:lnTo>
                  <a:lnTo>
                    <a:pt x="115760" y="69456"/>
                  </a:lnTo>
                  <a:lnTo>
                    <a:pt x="115760" y="92608"/>
                  </a:lnTo>
                  <a:lnTo>
                    <a:pt x="115760" y="115760"/>
                  </a:lnTo>
                  <a:lnTo>
                    <a:pt x="138912" y="115760"/>
                  </a:lnTo>
                  <a:lnTo>
                    <a:pt x="138912" y="92608"/>
                  </a:lnTo>
                  <a:lnTo>
                    <a:pt x="138912" y="69456"/>
                  </a:lnTo>
                  <a:lnTo>
                    <a:pt x="138912" y="46304"/>
                  </a:lnTo>
                  <a:close/>
                </a:path>
                <a:path w="857250" h="116204">
                  <a:moveTo>
                    <a:pt x="162077" y="69456"/>
                  </a:moveTo>
                  <a:lnTo>
                    <a:pt x="138925" y="69456"/>
                  </a:lnTo>
                  <a:lnTo>
                    <a:pt x="138925" y="92608"/>
                  </a:lnTo>
                  <a:lnTo>
                    <a:pt x="162077" y="92608"/>
                  </a:lnTo>
                  <a:lnTo>
                    <a:pt x="162077" y="69456"/>
                  </a:lnTo>
                  <a:close/>
                </a:path>
                <a:path w="857250" h="116204">
                  <a:moveTo>
                    <a:pt x="185216" y="92608"/>
                  </a:moveTo>
                  <a:lnTo>
                    <a:pt x="162077" y="92608"/>
                  </a:lnTo>
                  <a:lnTo>
                    <a:pt x="162077" y="115760"/>
                  </a:lnTo>
                  <a:lnTo>
                    <a:pt x="185216" y="115760"/>
                  </a:lnTo>
                  <a:lnTo>
                    <a:pt x="185216" y="92608"/>
                  </a:lnTo>
                  <a:close/>
                </a:path>
                <a:path w="857250" h="116204">
                  <a:moveTo>
                    <a:pt x="185216" y="23152"/>
                  </a:moveTo>
                  <a:lnTo>
                    <a:pt x="162077" y="23152"/>
                  </a:lnTo>
                  <a:lnTo>
                    <a:pt x="138925" y="23152"/>
                  </a:lnTo>
                  <a:lnTo>
                    <a:pt x="138925" y="46304"/>
                  </a:lnTo>
                  <a:lnTo>
                    <a:pt x="162077" y="46304"/>
                  </a:lnTo>
                  <a:lnTo>
                    <a:pt x="162077" y="69456"/>
                  </a:lnTo>
                  <a:lnTo>
                    <a:pt x="185216" y="69456"/>
                  </a:lnTo>
                  <a:lnTo>
                    <a:pt x="185216" y="46304"/>
                  </a:lnTo>
                  <a:lnTo>
                    <a:pt x="185216" y="23152"/>
                  </a:lnTo>
                  <a:close/>
                </a:path>
                <a:path w="857250" h="116204">
                  <a:moveTo>
                    <a:pt x="208381" y="23152"/>
                  </a:moveTo>
                  <a:lnTo>
                    <a:pt x="185229" y="23152"/>
                  </a:lnTo>
                  <a:lnTo>
                    <a:pt x="185229" y="46304"/>
                  </a:lnTo>
                  <a:lnTo>
                    <a:pt x="185229" y="69456"/>
                  </a:lnTo>
                  <a:lnTo>
                    <a:pt x="208381" y="69456"/>
                  </a:lnTo>
                  <a:lnTo>
                    <a:pt x="208381" y="46304"/>
                  </a:lnTo>
                  <a:lnTo>
                    <a:pt x="208381" y="23152"/>
                  </a:lnTo>
                  <a:close/>
                </a:path>
                <a:path w="857250" h="116204">
                  <a:moveTo>
                    <a:pt x="300990" y="23152"/>
                  </a:moveTo>
                  <a:lnTo>
                    <a:pt x="277837" y="23152"/>
                  </a:lnTo>
                  <a:lnTo>
                    <a:pt x="254685" y="23152"/>
                  </a:lnTo>
                  <a:lnTo>
                    <a:pt x="231533" y="23152"/>
                  </a:lnTo>
                  <a:lnTo>
                    <a:pt x="231533" y="46304"/>
                  </a:lnTo>
                  <a:lnTo>
                    <a:pt x="254685" y="46304"/>
                  </a:lnTo>
                  <a:lnTo>
                    <a:pt x="277837" y="46304"/>
                  </a:lnTo>
                  <a:lnTo>
                    <a:pt x="277837" y="69456"/>
                  </a:lnTo>
                  <a:lnTo>
                    <a:pt x="277837" y="92608"/>
                  </a:lnTo>
                  <a:lnTo>
                    <a:pt x="300990" y="92608"/>
                  </a:lnTo>
                  <a:lnTo>
                    <a:pt x="300990" y="69456"/>
                  </a:lnTo>
                  <a:lnTo>
                    <a:pt x="300990" y="46304"/>
                  </a:lnTo>
                  <a:lnTo>
                    <a:pt x="300990" y="23152"/>
                  </a:lnTo>
                  <a:close/>
                </a:path>
                <a:path w="857250" h="116204">
                  <a:moveTo>
                    <a:pt x="324129" y="92608"/>
                  </a:moveTo>
                  <a:lnTo>
                    <a:pt x="300990" y="92608"/>
                  </a:lnTo>
                  <a:lnTo>
                    <a:pt x="300990" y="115760"/>
                  </a:lnTo>
                  <a:lnTo>
                    <a:pt x="324129" y="115760"/>
                  </a:lnTo>
                  <a:lnTo>
                    <a:pt x="324129" y="92608"/>
                  </a:lnTo>
                  <a:close/>
                </a:path>
                <a:path w="857250" h="116204">
                  <a:moveTo>
                    <a:pt x="324129" y="0"/>
                  </a:moveTo>
                  <a:lnTo>
                    <a:pt x="300990" y="0"/>
                  </a:lnTo>
                  <a:lnTo>
                    <a:pt x="300990" y="23152"/>
                  </a:lnTo>
                  <a:lnTo>
                    <a:pt x="324129" y="23152"/>
                  </a:lnTo>
                  <a:lnTo>
                    <a:pt x="324129" y="0"/>
                  </a:lnTo>
                  <a:close/>
                </a:path>
                <a:path w="857250" h="116204">
                  <a:moveTo>
                    <a:pt x="347306" y="23152"/>
                  </a:moveTo>
                  <a:lnTo>
                    <a:pt x="324154" y="23152"/>
                  </a:lnTo>
                  <a:lnTo>
                    <a:pt x="324154" y="46304"/>
                  </a:lnTo>
                  <a:lnTo>
                    <a:pt x="324154" y="69456"/>
                  </a:lnTo>
                  <a:lnTo>
                    <a:pt x="347306" y="69456"/>
                  </a:lnTo>
                  <a:lnTo>
                    <a:pt x="347306" y="46304"/>
                  </a:lnTo>
                  <a:lnTo>
                    <a:pt x="347306" y="23152"/>
                  </a:lnTo>
                  <a:close/>
                </a:path>
                <a:path w="857250" h="116204">
                  <a:moveTo>
                    <a:pt x="393611" y="46304"/>
                  </a:moveTo>
                  <a:lnTo>
                    <a:pt x="370459" y="46304"/>
                  </a:lnTo>
                  <a:lnTo>
                    <a:pt x="370459" y="69456"/>
                  </a:lnTo>
                  <a:lnTo>
                    <a:pt x="347306" y="69456"/>
                  </a:lnTo>
                  <a:lnTo>
                    <a:pt x="347306" y="92608"/>
                  </a:lnTo>
                  <a:lnTo>
                    <a:pt x="347306" y="115760"/>
                  </a:lnTo>
                  <a:lnTo>
                    <a:pt x="370459" y="115760"/>
                  </a:lnTo>
                  <a:lnTo>
                    <a:pt x="370459" y="92608"/>
                  </a:lnTo>
                  <a:lnTo>
                    <a:pt x="393611" y="92608"/>
                  </a:lnTo>
                  <a:lnTo>
                    <a:pt x="393611" y="69456"/>
                  </a:lnTo>
                  <a:lnTo>
                    <a:pt x="393611" y="46304"/>
                  </a:lnTo>
                  <a:close/>
                </a:path>
                <a:path w="857250" h="116204">
                  <a:moveTo>
                    <a:pt x="416750" y="0"/>
                  </a:moveTo>
                  <a:lnTo>
                    <a:pt x="393611" y="0"/>
                  </a:lnTo>
                  <a:lnTo>
                    <a:pt x="393611" y="23152"/>
                  </a:lnTo>
                  <a:lnTo>
                    <a:pt x="416750" y="23152"/>
                  </a:lnTo>
                  <a:lnTo>
                    <a:pt x="416750" y="0"/>
                  </a:lnTo>
                  <a:close/>
                </a:path>
                <a:path w="857250" h="116204">
                  <a:moveTo>
                    <a:pt x="439915" y="92608"/>
                  </a:moveTo>
                  <a:lnTo>
                    <a:pt x="416763" y="92608"/>
                  </a:lnTo>
                  <a:lnTo>
                    <a:pt x="416763" y="115760"/>
                  </a:lnTo>
                  <a:lnTo>
                    <a:pt x="439915" y="115760"/>
                  </a:lnTo>
                  <a:lnTo>
                    <a:pt x="439915" y="92608"/>
                  </a:lnTo>
                  <a:close/>
                </a:path>
                <a:path w="857250" h="116204">
                  <a:moveTo>
                    <a:pt x="439915" y="0"/>
                  </a:moveTo>
                  <a:lnTo>
                    <a:pt x="416763" y="0"/>
                  </a:lnTo>
                  <a:lnTo>
                    <a:pt x="416763" y="23152"/>
                  </a:lnTo>
                  <a:lnTo>
                    <a:pt x="416763" y="46304"/>
                  </a:lnTo>
                  <a:lnTo>
                    <a:pt x="439915" y="46304"/>
                  </a:lnTo>
                  <a:lnTo>
                    <a:pt x="439915" y="23152"/>
                  </a:lnTo>
                  <a:lnTo>
                    <a:pt x="439915" y="0"/>
                  </a:lnTo>
                  <a:close/>
                </a:path>
                <a:path w="857250" h="116204">
                  <a:moveTo>
                    <a:pt x="463067" y="46304"/>
                  </a:moveTo>
                  <a:lnTo>
                    <a:pt x="439915" y="46304"/>
                  </a:lnTo>
                  <a:lnTo>
                    <a:pt x="439915" y="69456"/>
                  </a:lnTo>
                  <a:lnTo>
                    <a:pt x="463067" y="69456"/>
                  </a:lnTo>
                  <a:lnTo>
                    <a:pt x="463067" y="46304"/>
                  </a:lnTo>
                  <a:close/>
                </a:path>
                <a:path w="857250" h="116204">
                  <a:moveTo>
                    <a:pt x="486219" y="69456"/>
                  </a:moveTo>
                  <a:lnTo>
                    <a:pt x="463067" y="69456"/>
                  </a:lnTo>
                  <a:lnTo>
                    <a:pt x="463067" y="92608"/>
                  </a:lnTo>
                  <a:lnTo>
                    <a:pt x="486219" y="92608"/>
                  </a:lnTo>
                  <a:lnTo>
                    <a:pt x="486219" y="69456"/>
                  </a:lnTo>
                  <a:close/>
                </a:path>
                <a:path w="857250" h="116204">
                  <a:moveTo>
                    <a:pt x="486219" y="0"/>
                  </a:moveTo>
                  <a:lnTo>
                    <a:pt x="463067" y="0"/>
                  </a:lnTo>
                  <a:lnTo>
                    <a:pt x="463067" y="23152"/>
                  </a:lnTo>
                  <a:lnTo>
                    <a:pt x="486219" y="23152"/>
                  </a:lnTo>
                  <a:lnTo>
                    <a:pt x="486219" y="0"/>
                  </a:lnTo>
                  <a:close/>
                </a:path>
                <a:path w="857250" h="116204">
                  <a:moveTo>
                    <a:pt x="509371" y="23152"/>
                  </a:moveTo>
                  <a:lnTo>
                    <a:pt x="486219" y="23152"/>
                  </a:lnTo>
                  <a:lnTo>
                    <a:pt x="486219" y="46304"/>
                  </a:lnTo>
                  <a:lnTo>
                    <a:pt x="486219" y="69456"/>
                  </a:lnTo>
                  <a:lnTo>
                    <a:pt x="509371" y="69456"/>
                  </a:lnTo>
                  <a:lnTo>
                    <a:pt x="509371" y="46304"/>
                  </a:lnTo>
                  <a:lnTo>
                    <a:pt x="509371" y="23152"/>
                  </a:lnTo>
                  <a:close/>
                </a:path>
                <a:path w="857250" h="116204">
                  <a:moveTo>
                    <a:pt x="532511" y="69456"/>
                  </a:moveTo>
                  <a:lnTo>
                    <a:pt x="509371" y="69456"/>
                  </a:lnTo>
                  <a:lnTo>
                    <a:pt x="509371" y="92608"/>
                  </a:lnTo>
                  <a:lnTo>
                    <a:pt x="532511" y="92608"/>
                  </a:lnTo>
                  <a:lnTo>
                    <a:pt x="532511" y="69456"/>
                  </a:lnTo>
                  <a:close/>
                </a:path>
                <a:path w="857250" h="116204">
                  <a:moveTo>
                    <a:pt x="532511" y="0"/>
                  </a:moveTo>
                  <a:lnTo>
                    <a:pt x="509371" y="0"/>
                  </a:lnTo>
                  <a:lnTo>
                    <a:pt x="509371" y="23152"/>
                  </a:lnTo>
                  <a:lnTo>
                    <a:pt x="532511" y="23152"/>
                  </a:lnTo>
                  <a:lnTo>
                    <a:pt x="532511" y="0"/>
                  </a:lnTo>
                  <a:close/>
                </a:path>
                <a:path w="857250" h="116204">
                  <a:moveTo>
                    <a:pt x="578840" y="69456"/>
                  </a:moveTo>
                  <a:lnTo>
                    <a:pt x="555688" y="69456"/>
                  </a:lnTo>
                  <a:lnTo>
                    <a:pt x="555688" y="92608"/>
                  </a:lnTo>
                  <a:lnTo>
                    <a:pt x="578840" y="92608"/>
                  </a:lnTo>
                  <a:lnTo>
                    <a:pt x="578840" y="69456"/>
                  </a:lnTo>
                  <a:close/>
                </a:path>
                <a:path w="857250" h="116204">
                  <a:moveTo>
                    <a:pt x="601992" y="0"/>
                  </a:moveTo>
                  <a:lnTo>
                    <a:pt x="578840" y="0"/>
                  </a:lnTo>
                  <a:lnTo>
                    <a:pt x="555688" y="0"/>
                  </a:lnTo>
                  <a:lnTo>
                    <a:pt x="555688" y="23152"/>
                  </a:lnTo>
                  <a:lnTo>
                    <a:pt x="532536" y="23152"/>
                  </a:lnTo>
                  <a:lnTo>
                    <a:pt x="532536" y="46304"/>
                  </a:lnTo>
                  <a:lnTo>
                    <a:pt x="532536" y="69456"/>
                  </a:lnTo>
                  <a:lnTo>
                    <a:pt x="555688" y="69456"/>
                  </a:lnTo>
                  <a:lnTo>
                    <a:pt x="555688" y="46304"/>
                  </a:lnTo>
                  <a:lnTo>
                    <a:pt x="578840" y="46304"/>
                  </a:lnTo>
                  <a:lnTo>
                    <a:pt x="578840" y="23152"/>
                  </a:lnTo>
                  <a:lnTo>
                    <a:pt x="601992" y="23152"/>
                  </a:lnTo>
                  <a:lnTo>
                    <a:pt x="601992" y="0"/>
                  </a:lnTo>
                  <a:close/>
                </a:path>
                <a:path w="857250" h="116204">
                  <a:moveTo>
                    <a:pt x="648284" y="46304"/>
                  </a:moveTo>
                  <a:lnTo>
                    <a:pt x="625144" y="46304"/>
                  </a:lnTo>
                  <a:lnTo>
                    <a:pt x="601992" y="46304"/>
                  </a:lnTo>
                  <a:lnTo>
                    <a:pt x="601992" y="69456"/>
                  </a:lnTo>
                  <a:lnTo>
                    <a:pt x="625144" y="69456"/>
                  </a:lnTo>
                  <a:lnTo>
                    <a:pt x="648284" y="69456"/>
                  </a:lnTo>
                  <a:lnTo>
                    <a:pt x="648284" y="46304"/>
                  </a:lnTo>
                  <a:close/>
                </a:path>
                <a:path w="857250" h="116204">
                  <a:moveTo>
                    <a:pt x="648284" y="0"/>
                  </a:moveTo>
                  <a:lnTo>
                    <a:pt x="625144" y="0"/>
                  </a:lnTo>
                  <a:lnTo>
                    <a:pt x="625144" y="23152"/>
                  </a:lnTo>
                  <a:lnTo>
                    <a:pt x="648284" y="23152"/>
                  </a:lnTo>
                  <a:lnTo>
                    <a:pt x="648284" y="0"/>
                  </a:lnTo>
                  <a:close/>
                </a:path>
                <a:path w="857250" h="116204">
                  <a:moveTo>
                    <a:pt x="671449" y="46304"/>
                  </a:moveTo>
                  <a:lnTo>
                    <a:pt x="648296" y="46304"/>
                  </a:lnTo>
                  <a:lnTo>
                    <a:pt x="648296" y="69456"/>
                  </a:lnTo>
                  <a:lnTo>
                    <a:pt x="648296" y="92608"/>
                  </a:lnTo>
                  <a:lnTo>
                    <a:pt x="671449" y="92608"/>
                  </a:lnTo>
                  <a:lnTo>
                    <a:pt x="671449" y="69456"/>
                  </a:lnTo>
                  <a:lnTo>
                    <a:pt x="671449" y="46304"/>
                  </a:lnTo>
                  <a:close/>
                </a:path>
                <a:path w="857250" h="116204">
                  <a:moveTo>
                    <a:pt x="717753" y="0"/>
                  </a:moveTo>
                  <a:lnTo>
                    <a:pt x="694601" y="0"/>
                  </a:lnTo>
                  <a:lnTo>
                    <a:pt x="671449" y="0"/>
                  </a:lnTo>
                  <a:lnTo>
                    <a:pt x="648296" y="0"/>
                  </a:lnTo>
                  <a:lnTo>
                    <a:pt x="648296" y="23152"/>
                  </a:lnTo>
                  <a:lnTo>
                    <a:pt x="671449" y="23152"/>
                  </a:lnTo>
                  <a:lnTo>
                    <a:pt x="694601" y="23152"/>
                  </a:lnTo>
                  <a:lnTo>
                    <a:pt x="694601" y="46304"/>
                  </a:lnTo>
                  <a:lnTo>
                    <a:pt x="717753" y="46304"/>
                  </a:lnTo>
                  <a:lnTo>
                    <a:pt x="717753" y="23152"/>
                  </a:lnTo>
                  <a:lnTo>
                    <a:pt x="717753" y="0"/>
                  </a:lnTo>
                  <a:close/>
                </a:path>
                <a:path w="857250" h="116204">
                  <a:moveTo>
                    <a:pt x="740905" y="69456"/>
                  </a:moveTo>
                  <a:lnTo>
                    <a:pt x="717753" y="69456"/>
                  </a:lnTo>
                  <a:lnTo>
                    <a:pt x="694601" y="69456"/>
                  </a:lnTo>
                  <a:lnTo>
                    <a:pt x="694601" y="92608"/>
                  </a:lnTo>
                  <a:lnTo>
                    <a:pt x="717753" y="92608"/>
                  </a:lnTo>
                  <a:lnTo>
                    <a:pt x="740905" y="92608"/>
                  </a:lnTo>
                  <a:lnTo>
                    <a:pt x="740905" y="69456"/>
                  </a:lnTo>
                  <a:close/>
                </a:path>
                <a:path w="857250" h="116204">
                  <a:moveTo>
                    <a:pt x="787222" y="69456"/>
                  </a:moveTo>
                  <a:lnTo>
                    <a:pt x="764070" y="69456"/>
                  </a:lnTo>
                  <a:lnTo>
                    <a:pt x="764070" y="92608"/>
                  </a:lnTo>
                  <a:lnTo>
                    <a:pt x="787222" y="92608"/>
                  </a:lnTo>
                  <a:lnTo>
                    <a:pt x="787222" y="69456"/>
                  </a:lnTo>
                  <a:close/>
                </a:path>
                <a:path w="857250" h="116204">
                  <a:moveTo>
                    <a:pt x="810374" y="23152"/>
                  </a:moveTo>
                  <a:lnTo>
                    <a:pt x="787222" y="23152"/>
                  </a:lnTo>
                  <a:lnTo>
                    <a:pt x="787222" y="0"/>
                  </a:lnTo>
                  <a:lnTo>
                    <a:pt x="764070" y="0"/>
                  </a:lnTo>
                  <a:lnTo>
                    <a:pt x="764070" y="23152"/>
                  </a:lnTo>
                  <a:lnTo>
                    <a:pt x="764070" y="46304"/>
                  </a:lnTo>
                  <a:lnTo>
                    <a:pt x="787222" y="46304"/>
                  </a:lnTo>
                  <a:lnTo>
                    <a:pt x="810374" y="46304"/>
                  </a:lnTo>
                  <a:lnTo>
                    <a:pt x="810374" y="23152"/>
                  </a:lnTo>
                  <a:close/>
                </a:path>
                <a:path w="857250" h="116204">
                  <a:moveTo>
                    <a:pt x="856665" y="0"/>
                  </a:moveTo>
                  <a:lnTo>
                    <a:pt x="833526" y="0"/>
                  </a:lnTo>
                  <a:lnTo>
                    <a:pt x="810374" y="0"/>
                  </a:lnTo>
                  <a:lnTo>
                    <a:pt x="810374" y="23152"/>
                  </a:lnTo>
                  <a:lnTo>
                    <a:pt x="833526" y="23152"/>
                  </a:lnTo>
                  <a:lnTo>
                    <a:pt x="833526" y="46304"/>
                  </a:lnTo>
                  <a:lnTo>
                    <a:pt x="810374" y="46304"/>
                  </a:lnTo>
                  <a:lnTo>
                    <a:pt x="810374" y="69456"/>
                  </a:lnTo>
                  <a:lnTo>
                    <a:pt x="833526" y="69456"/>
                  </a:lnTo>
                  <a:lnTo>
                    <a:pt x="833526" y="92608"/>
                  </a:lnTo>
                  <a:lnTo>
                    <a:pt x="856665" y="92608"/>
                  </a:lnTo>
                  <a:lnTo>
                    <a:pt x="856665" y="69456"/>
                  </a:lnTo>
                  <a:lnTo>
                    <a:pt x="856665" y="46304"/>
                  </a:lnTo>
                  <a:lnTo>
                    <a:pt x="856665" y="23152"/>
                  </a:lnTo>
                  <a:lnTo>
                    <a:pt x="8566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63650" y="6359486"/>
              <a:ext cx="857250" cy="116205"/>
            </a:xfrm>
            <a:custGeom>
              <a:avLst/>
              <a:gdLst/>
              <a:ahLst/>
              <a:cxnLst/>
              <a:rect l="l" t="t" r="r" b="b"/>
              <a:pathLst>
                <a:path w="857250" h="116204">
                  <a:moveTo>
                    <a:pt x="23152" y="23152"/>
                  </a:moveTo>
                  <a:lnTo>
                    <a:pt x="0" y="23152"/>
                  </a:lnTo>
                  <a:lnTo>
                    <a:pt x="0" y="46304"/>
                  </a:lnTo>
                  <a:lnTo>
                    <a:pt x="0" y="69456"/>
                  </a:lnTo>
                  <a:lnTo>
                    <a:pt x="0" y="92608"/>
                  </a:lnTo>
                  <a:lnTo>
                    <a:pt x="23152" y="92608"/>
                  </a:lnTo>
                  <a:lnTo>
                    <a:pt x="23152" y="69456"/>
                  </a:lnTo>
                  <a:lnTo>
                    <a:pt x="23152" y="46304"/>
                  </a:lnTo>
                  <a:lnTo>
                    <a:pt x="23152" y="23152"/>
                  </a:lnTo>
                  <a:close/>
                </a:path>
                <a:path w="857250" h="116204">
                  <a:moveTo>
                    <a:pt x="92595" y="46304"/>
                  </a:moveTo>
                  <a:lnTo>
                    <a:pt x="69456" y="46304"/>
                  </a:lnTo>
                  <a:lnTo>
                    <a:pt x="46304" y="46304"/>
                  </a:lnTo>
                  <a:lnTo>
                    <a:pt x="46304" y="69456"/>
                  </a:lnTo>
                  <a:lnTo>
                    <a:pt x="46304" y="92608"/>
                  </a:lnTo>
                  <a:lnTo>
                    <a:pt x="46304" y="115760"/>
                  </a:lnTo>
                  <a:lnTo>
                    <a:pt x="69456" y="115760"/>
                  </a:lnTo>
                  <a:lnTo>
                    <a:pt x="92595" y="115760"/>
                  </a:lnTo>
                  <a:lnTo>
                    <a:pt x="92595" y="92608"/>
                  </a:lnTo>
                  <a:lnTo>
                    <a:pt x="69456" y="92608"/>
                  </a:lnTo>
                  <a:lnTo>
                    <a:pt x="69456" y="69456"/>
                  </a:lnTo>
                  <a:lnTo>
                    <a:pt x="92595" y="69456"/>
                  </a:lnTo>
                  <a:lnTo>
                    <a:pt x="92595" y="46304"/>
                  </a:lnTo>
                  <a:close/>
                </a:path>
                <a:path w="857250" h="116204">
                  <a:moveTo>
                    <a:pt x="138912" y="69456"/>
                  </a:moveTo>
                  <a:lnTo>
                    <a:pt x="115760" y="69456"/>
                  </a:lnTo>
                  <a:lnTo>
                    <a:pt x="115760" y="46304"/>
                  </a:lnTo>
                  <a:lnTo>
                    <a:pt x="115760" y="23152"/>
                  </a:lnTo>
                  <a:lnTo>
                    <a:pt x="92608" y="23152"/>
                  </a:lnTo>
                  <a:lnTo>
                    <a:pt x="92608" y="46304"/>
                  </a:lnTo>
                  <a:lnTo>
                    <a:pt x="92608" y="69456"/>
                  </a:lnTo>
                  <a:lnTo>
                    <a:pt x="92608" y="92608"/>
                  </a:lnTo>
                  <a:lnTo>
                    <a:pt x="115760" y="92608"/>
                  </a:lnTo>
                  <a:lnTo>
                    <a:pt x="115760" y="115760"/>
                  </a:lnTo>
                  <a:lnTo>
                    <a:pt x="138912" y="115760"/>
                  </a:lnTo>
                  <a:lnTo>
                    <a:pt x="138912" y="92608"/>
                  </a:lnTo>
                  <a:lnTo>
                    <a:pt x="138912" y="69456"/>
                  </a:lnTo>
                  <a:close/>
                </a:path>
                <a:path w="857250" h="116204">
                  <a:moveTo>
                    <a:pt x="162077" y="69456"/>
                  </a:moveTo>
                  <a:lnTo>
                    <a:pt x="138925" y="69456"/>
                  </a:lnTo>
                  <a:lnTo>
                    <a:pt x="138925" y="92608"/>
                  </a:lnTo>
                  <a:lnTo>
                    <a:pt x="162077" y="92608"/>
                  </a:lnTo>
                  <a:lnTo>
                    <a:pt x="162077" y="69456"/>
                  </a:lnTo>
                  <a:close/>
                </a:path>
                <a:path w="857250" h="116204">
                  <a:moveTo>
                    <a:pt x="162077" y="23152"/>
                  </a:moveTo>
                  <a:lnTo>
                    <a:pt x="138925" y="23152"/>
                  </a:lnTo>
                  <a:lnTo>
                    <a:pt x="138925" y="46304"/>
                  </a:lnTo>
                  <a:lnTo>
                    <a:pt x="162077" y="46304"/>
                  </a:lnTo>
                  <a:lnTo>
                    <a:pt x="162077" y="23152"/>
                  </a:lnTo>
                  <a:close/>
                </a:path>
                <a:path w="857250" h="116204">
                  <a:moveTo>
                    <a:pt x="185216" y="92608"/>
                  </a:moveTo>
                  <a:lnTo>
                    <a:pt x="162077" y="92608"/>
                  </a:lnTo>
                  <a:lnTo>
                    <a:pt x="162077" y="115760"/>
                  </a:lnTo>
                  <a:lnTo>
                    <a:pt x="185216" y="115760"/>
                  </a:lnTo>
                  <a:lnTo>
                    <a:pt x="185216" y="92608"/>
                  </a:lnTo>
                  <a:close/>
                </a:path>
                <a:path w="857250" h="116204">
                  <a:moveTo>
                    <a:pt x="208381" y="23152"/>
                  </a:moveTo>
                  <a:lnTo>
                    <a:pt x="185229" y="23152"/>
                  </a:lnTo>
                  <a:lnTo>
                    <a:pt x="185229" y="46304"/>
                  </a:lnTo>
                  <a:lnTo>
                    <a:pt x="208381" y="46304"/>
                  </a:lnTo>
                  <a:lnTo>
                    <a:pt x="208381" y="23152"/>
                  </a:lnTo>
                  <a:close/>
                </a:path>
                <a:path w="857250" h="116204">
                  <a:moveTo>
                    <a:pt x="324129" y="23152"/>
                  </a:moveTo>
                  <a:lnTo>
                    <a:pt x="300990" y="23152"/>
                  </a:lnTo>
                  <a:lnTo>
                    <a:pt x="277837" y="23152"/>
                  </a:lnTo>
                  <a:lnTo>
                    <a:pt x="254685" y="23152"/>
                  </a:lnTo>
                  <a:lnTo>
                    <a:pt x="231533" y="23152"/>
                  </a:lnTo>
                  <a:lnTo>
                    <a:pt x="231533" y="46304"/>
                  </a:lnTo>
                  <a:lnTo>
                    <a:pt x="208381" y="46304"/>
                  </a:lnTo>
                  <a:lnTo>
                    <a:pt x="208381" y="69456"/>
                  </a:lnTo>
                  <a:lnTo>
                    <a:pt x="208381" y="92608"/>
                  </a:lnTo>
                  <a:lnTo>
                    <a:pt x="208381" y="115760"/>
                  </a:lnTo>
                  <a:lnTo>
                    <a:pt x="231533" y="115760"/>
                  </a:lnTo>
                  <a:lnTo>
                    <a:pt x="231533" y="92608"/>
                  </a:lnTo>
                  <a:lnTo>
                    <a:pt x="231533" y="69456"/>
                  </a:lnTo>
                  <a:lnTo>
                    <a:pt x="254685" y="69456"/>
                  </a:lnTo>
                  <a:lnTo>
                    <a:pt x="254685" y="46304"/>
                  </a:lnTo>
                  <a:lnTo>
                    <a:pt x="277837" y="46304"/>
                  </a:lnTo>
                  <a:lnTo>
                    <a:pt x="277837" y="69456"/>
                  </a:lnTo>
                  <a:lnTo>
                    <a:pt x="254685" y="69456"/>
                  </a:lnTo>
                  <a:lnTo>
                    <a:pt x="254685" y="92608"/>
                  </a:lnTo>
                  <a:lnTo>
                    <a:pt x="277837" y="92608"/>
                  </a:lnTo>
                  <a:lnTo>
                    <a:pt x="277837" y="115760"/>
                  </a:lnTo>
                  <a:lnTo>
                    <a:pt x="300990" y="115760"/>
                  </a:lnTo>
                  <a:lnTo>
                    <a:pt x="324129" y="115760"/>
                  </a:lnTo>
                  <a:lnTo>
                    <a:pt x="324129" y="92608"/>
                  </a:lnTo>
                  <a:lnTo>
                    <a:pt x="324129" y="69456"/>
                  </a:lnTo>
                  <a:lnTo>
                    <a:pt x="324129" y="46304"/>
                  </a:lnTo>
                  <a:lnTo>
                    <a:pt x="324129" y="23152"/>
                  </a:lnTo>
                  <a:close/>
                </a:path>
                <a:path w="857250" h="116204">
                  <a:moveTo>
                    <a:pt x="347306" y="23152"/>
                  </a:moveTo>
                  <a:lnTo>
                    <a:pt x="324154" y="23152"/>
                  </a:lnTo>
                  <a:lnTo>
                    <a:pt x="324154" y="46304"/>
                  </a:lnTo>
                  <a:lnTo>
                    <a:pt x="324154" y="69456"/>
                  </a:lnTo>
                  <a:lnTo>
                    <a:pt x="324154" y="92608"/>
                  </a:lnTo>
                  <a:lnTo>
                    <a:pt x="347306" y="92608"/>
                  </a:lnTo>
                  <a:lnTo>
                    <a:pt x="347306" y="69456"/>
                  </a:lnTo>
                  <a:lnTo>
                    <a:pt x="347306" y="46304"/>
                  </a:lnTo>
                  <a:lnTo>
                    <a:pt x="347306" y="23152"/>
                  </a:lnTo>
                  <a:close/>
                </a:path>
                <a:path w="857250" h="116204">
                  <a:moveTo>
                    <a:pt x="393611" y="46304"/>
                  </a:moveTo>
                  <a:lnTo>
                    <a:pt x="370459" y="46304"/>
                  </a:lnTo>
                  <a:lnTo>
                    <a:pt x="370459" y="69456"/>
                  </a:lnTo>
                  <a:lnTo>
                    <a:pt x="393611" y="69456"/>
                  </a:lnTo>
                  <a:lnTo>
                    <a:pt x="393611" y="46304"/>
                  </a:lnTo>
                  <a:close/>
                </a:path>
                <a:path w="857250" h="116204">
                  <a:moveTo>
                    <a:pt x="416750" y="69456"/>
                  </a:moveTo>
                  <a:lnTo>
                    <a:pt x="393611" y="69456"/>
                  </a:lnTo>
                  <a:lnTo>
                    <a:pt x="393611" y="92608"/>
                  </a:lnTo>
                  <a:lnTo>
                    <a:pt x="416750" y="92608"/>
                  </a:lnTo>
                  <a:lnTo>
                    <a:pt x="416750" y="69456"/>
                  </a:lnTo>
                  <a:close/>
                </a:path>
                <a:path w="857250" h="116204">
                  <a:moveTo>
                    <a:pt x="416750" y="23152"/>
                  </a:moveTo>
                  <a:lnTo>
                    <a:pt x="393611" y="23152"/>
                  </a:lnTo>
                  <a:lnTo>
                    <a:pt x="393611" y="46304"/>
                  </a:lnTo>
                  <a:lnTo>
                    <a:pt x="416750" y="46304"/>
                  </a:lnTo>
                  <a:lnTo>
                    <a:pt x="416750" y="23152"/>
                  </a:lnTo>
                  <a:close/>
                </a:path>
                <a:path w="857250" h="116204">
                  <a:moveTo>
                    <a:pt x="439915" y="46304"/>
                  </a:moveTo>
                  <a:lnTo>
                    <a:pt x="416763" y="46304"/>
                  </a:lnTo>
                  <a:lnTo>
                    <a:pt x="416763" y="69456"/>
                  </a:lnTo>
                  <a:lnTo>
                    <a:pt x="439915" y="69456"/>
                  </a:lnTo>
                  <a:lnTo>
                    <a:pt x="439915" y="46304"/>
                  </a:lnTo>
                  <a:close/>
                </a:path>
                <a:path w="857250" h="116204">
                  <a:moveTo>
                    <a:pt x="532511" y="69456"/>
                  </a:moveTo>
                  <a:lnTo>
                    <a:pt x="509371" y="69456"/>
                  </a:lnTo>
                  <a:lnTo>
                    <a:pt x="486219" y="69456"/>
                  </a:lnTo>
                  <a:lnTo>
                    <a:pt x="486219" y="46304"/>
                  </a:lnTo>
                  <a:lnTo>
                    <a:pt x="463067" y="46304"/>
                  </a:lnTo>
                  <a:lnTo>
                    <a:pt x="463067" y="69456"/>
                  </a:lnTo>
                  <a:lnTo>
                    <a:pt x="463067" y="92608"/>
                  </a:lnTo>
                  <a:lnTo>
                    <a:pt x="486219" y="92608"/>
                  </a:lnTo>
                  <a:lnTo>
                    <a:pt x="509371" y="92608"/>
                  </a:lnTo>
                  <a:lnTo>
                    <a:pt x="532511" y="92608"/>
                  </a:lnTo>
                  <a:lnTo>
                    <a:pt x="532511" y="69456"/>
                  </a:lnTo>
                  <a:close/>
                </a:path>
                <a:path w="857250" h="116204">
                  <a:moveTo>
                    <a:pt x="532511" y="23152"/>
                  </a:moveTo>
                  <a:lnTo>
                    <a:pt x="509371" y="23152"/>
                  </a:lnTo>
                  <a:lnTo>
                    <a:pt x="509371" y="0"/>
                  </a:lnTo>
                  <a:lnTo>
                    <a:pt x="486219" y="0"/>
                  </a:lnTo>
                  <a:lnTo>
                    <a:pt x="463067" y="0"/>
                  </a:lnTo>
                  <a:lnTo>
                    <a:pt x="439915" y="0"/>
                  </a:lnTo>
                  <a:lnTo>
                    <a:pt x="416763" y="0"/>
                  </a:lnTo>
                  <a:lnTo>
                    <a:pt x="416763" y="23152"/>
                  </a:lnTo>
                  <a:lnTo>
                    <a:pt x="439915" y="23152"/>
                  </a:lnTo>
                  <a:lnTo>
                    <a:pt x="439915" y="46304"/>
                  </a:lnTo>
                  <a:lnTo>
                    <a:pt x="463067" y="46304"/>
                  </a:lnTo>
                  <a:lnTo>
                    <a:pt x="463067" y="23152"/>
                  </a:lnTo>
                  <a:lnTo>
                    <a:pt x="486219" y="23152"/>
                  </a:lnTo>
                  <a:lnTo>
                    <a:pt x="486219" y="46304"/>
                  </a:lnTo>
                  <a:lnTo>
                    <a:pt x="509371" y="46304"/>
                  </a:lnTo>
                  <a:lnTo>
                    <a:pt x="532511" y="46304"/>
                  </a:lnTo>
                  <a:lnTo>
                    <a:pt x="532511" y="23152"/>
                  </a:lnTo>
                  <a:close/>
                </a:path>
                <a:path w="857250" h="116204">
                  <a:moveTo>
                    <a:pt x="578840" y="46304"/>
                  </a:moveTo>
                  <a:lnTo>
                    <a:pt x="555688" y="46304"/>
                  </a:lnTo>
                  <a:lnTo>
                    <a:pt x="555688" y="69456"/>
                  </a:lnTo>
                  <a:lnTo>
                    <a:pt x="578840" y="69456"/>
                  </a:lnTo>
                  <a:lnTo>
                    <a:pt x="578840" y="46304"/>
                  </a:lnTo>
                  <a:close/>
                </a:path>
                <a:path w="857250" h="116204">
                  <a:moveTo>
                    <a:pt x="601992" y="0"/>
                  </a:moveTo>
                  <a:lnTo>
                    <a:pt x="578840" y="0"/>
                  </a:lnTo>
                  <a:lnTo>
                    <a:pt x="555688" y="0"/>
                  </a:lnTo>
                  <a:lnTo>
                    <a:pt x="555688" y="23152"/>
                  </a:lnTo>
                  <a:lnTo>
                    <a:pt x="578840" y="23152"/>
                  </a:lnTo>
                  <a:lnTo>
                    <a:pt x="601992" y="23152"/>
                  </a:lnTo>
                  <a:lnTo>
                    <a:pt x="601992" y="0"/>
                  </a:lnTo>
                  <a:close/>
                </a:path>
                <a:path w="857250" h="116204">
                  <a:moveTo>
                    <a:pt x="648284" y="0"/>
                  </a:moveTo>
                  <a:lnTo>
                    <a:pt x="625144" y="0"/>
                  </a:lnTo>
                  <a:lnTo>
                    <a:pt x="625144" y="23152"/>
                  </a:lnTo>
                  <a:lnTo>
                    <a:pt x="625144" y="46304"/>
                  </a:lnTo>
                  <a:lnTo>
                    <a:pt x="648284" y="46304"/>
                  </a:lnTo>
                  <a:lnTo>
                    <a:pt x="648284" y="23152"/>
                  </a:lnTo>
                  <a:lnTo>
                    <a:pt x="648284" y="0"/>
                  </a:lnTo>
                  <a:close/>
                </a:path>
                <a:path w="857250" h="116204">
                  <a:moveTo>
                    <a:pt x="694601" y="46304"/>
                  </a:moveTo>
                  <a:lnTo>
                    <a:pt x="671449" y="46304"/>
                  </a:lnTo>
                  <a:lnTo>
                    <a:pt x="671449" y="23152"/>
                  </a:lnTo>
                  <a:lnTo>
                    <a:pt x="648296" y="23152"/>
                  </a:lnTo>
                  <a:lnTo>
                    <a:pt x="648296" y="46304"/>
                  </a:lnTo>
                  <a:lnTo>
                    <a:pt x="648296" y="69456"/>
                  </a:lnTo>
                  <a:lnTo>
                    <a:pt x="648296" y="92608"/>
                  </a:lnTo>
                  <a:lnTo>
                    <a:pt x="671449" y="92608"/>
                  </a:lnTo>
                  <a:lnTo>
                    <a:pt x="671449" y="69456"/>
                  </a:lnTo>
                  <a:lnTo>
                    <a:pt x="694601" y="69456"/>
                  </a:lnTo>
                  <a:lnTo>
                    <a:pt x="694601" y="46304"/>
                  </a:lnTo>
                  <a:close/>
                </a:path>
                <a:path w="857250" h="116204">
                  <a:moveTo>
                    <a:pt x="717753" y="69456"/>
                  </a:moveTo>
                  <a:lnTo>
                    <a:pt x="694601" y="69456"/>
                  </a:lnTo>
                  <a:lnTo>
                    <a:pt x="694601" y="92608"/>
                  </a:lnTo>
                  <a:lnTo>
                    <a:pt x="717753" y="92608"/>
                  </a:lnTo>
                  <a:lnTo>
                    <a:pt x="717753" y="69456"/>
                  </a:lnTo>
                  <a:close/>
                </a:path>
                <a:path w="857250" h="116204">
                  <a:moveTo>
                    <a:pt x="740905" y="0"/>
                  </a:moveTo>
                  <a:lnTo>
                    <a:pt x="717753" y="0"/>
                  </a:lnTo>
                  <a:lnTo>
                    <a:pt x="694601" y="0"/>
                  </a:lnTo>
                  <a:lnTo>
                    <a:pt x="694601" y="23152"/>
                  </a:lnTo>
                  <a:lnTo>
                    <a:pt x="694601" y="46304"/>
                  </a:lnTo>
                  <a:lnTo>
                    <a:pt x="717753" y="46304"/>
                  </a:lnTo>
                  <a:lnTo>
                    <a:pt x="740905" y="46304"/>
                  </a:lnTo>
                  <a:lnTo>
                    <a:pt x="740905" y="23152"/>
                  </a:lnTo>
                  <a:lnTo>
                    <a:pt x="740905" y="0"/>
                  </a:lnTo>
                  <a:close/>
                </a:path>
                <a:path w="857250" h="116204">
                  <a:moveTo>
                    <a:pt x="787222" y="69456"/>
                  </a:moveTo>
                  <a:lnTo>
                    <a:pt x="764070" y="69456"/>
                  </a:lnTo>
                  <a:lnTo>
                    <a:pt x="764070" y="92608"/>
                  </a:lnTo>
                  <a:lnTo>
                    <a:pt x="787222" y="92608"/>
                  </a:lnTo>
                  <a:lnTo>
                    <a:pt x="787222" y="69456"/>
                  </a:lnTo>
                  <a:close/>
                </a:path>
                <a:path w="857250" h="116204">
                  <a:moveTo>
                    <a:pt x="787222" y="0"/>
                  </a:moveTo>
                  <a:lnTo>
                    <a:pt x="764070" y="0"/>
                  </a:lnTo>
                  <a:lnTo>
                    <a:pt x="764070" y="23152"/>
                  </a:lnTo>
                  <a:lnTo>
                    <a:pt x="787222" y="23152"/>
                  </a:lnTo>
                  <a:lnTo>
                    <a:pt x="787222" y="0"/>
                  </a:lnTo>
                  <a:close/>
                </a:path>
                <a:path w="857250" h="116204">
                  <a:moveTo>
                    <a:pt x="810374" y="23152"/>
                  </a:moveTo>
                  <a:lnTo>
                    <a:pt x="787222" y="23152"/>
                  </a:lnTo>
                  <a:lnTo>
                    <a:pt x="787222" y="46304"/>
                  </a:lnTo>
                  <a:lnTo>
                    <a:pt x="810374" y="46304"/>
                  </a:lnTo>
                  <a:lnTo>
                    <a:pt x="810374" y="23152"/>
                  </a:lnTo>
                  <a:close/>
                </a:path>
                <a:path w="857250" h="116204">
                  <a:moveTo>
                    <a:pt x="856665" y="69456"/>
                  </a:moveTo>
                  <a:lnTo>
                    <a:pt x="833526" y="69456"/>
                  </a:lnTo>
                  <a:lnTo>
                    <a:pt x="833526" y="92608"/>
                  </a:lnTo>
                  <a:lnTo>
                    <a:pt x="856665" y="92608"/>
                  </a:lnTo>
                  <a:lnTo>
                    <a:pt x="856665" y="69456"/>
                  </a:lnTo>
                  <a:close/>
                </a:path>
                <a:path w="857250" h="116204">
                  <a:moveTo>
                    <a:pt x="856665" y="0"/>
                  </a:moveTo>
                  <a:lnTo>
                    <a:pt x="833526" y="0"/>
                  </a:lnTo>
                  <a:lnTo>
                    <a:pt x="810374" y="0"/>
                  </a:lnTo>
                  <a:lnTo>
                    <a:pt x="810374" y="23152"/>
                  </a:lnTo>
                  <a:lnTo>
                    <a:pt x="833526" y="23152"/>
                  </a:lnTo>
                  <a:lnTo>
                    <a:pt x="833526" y="46304"/>
                  </a:lnTo>
                  <a:lnTo>
                    <a:pt x="856665" y="46304"/>
                  </a:lnTo>
                  <a:lnTo>
                    <a:pt x="856665" y="23152"/>
                  </a:lnTo>
                  <a:lnTo>
                    <a:pt x="8566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63650" y="6452095"/>
              <a:ext cx="857250" cy="116205"/>
            </a:xfrm>
            <a:custGeom>
              <a:avLst/>
              <a:gdLst/>
              <a:ahLst/>
              <a:cxnLst/>
              <a:rect l="l" t="t" r="r" b="b"/>
              <a:pathLst>
                <a:path w="857250" h="116204">
                  <a:moveTo>
                    <a:pt x="69456" y="23164"/>
                  </a:moveTo>
                  <a:lnTo>
                    <a:pt x="46304" y="23164"/>
                  </a:lnTo>
                  <a:lnTo>
                    <a:pt x="23152" y="23164"/>
                  </a:lnTo>
                  <a:lnTo>
                    <a:pt x="23152" y="46316"/>
                  </a:lnTo>
                  <a:lnTo>
                    <a:pt x="46304" y="46316"/>
                  </a:lnTo>
                  <a:lnTo>
                    <a:pt x="69456" y="46316"/>
                  </a:lnTo>
                  <a:lnTo>
                    <a:pt x="69456" y="23164"/>
                  </a:lnTo>
                  <a:close/>
                </a:path>
                <a:path w="857250" h="116204">
                  <a:moveTo>
                    <a:pt x="92595" y="46316"/>
                  </a:moveTo>
                  <a:lnTo>
                    <a:pt x="69456" y="46316"/>
                  </a:lnTo>
                  <a:lnTo>
                    <a:pt x="69456" y="69469"/>
                  </a:lnTo>
                  <a:lnTo>
                    <a:pt x="46304" y="69469"/>
                  </a:lnTo>
                  <a:lnTo>
                    <a:pt x="23152" y="69469"/>
                  </a:lnTo>
                  <a:lnTo>
                    <a:pt x="0" y="69469"/>
                  </a:lnTo>
                  <a:lnTo>
                    <a:pt x="0" y="92621"/>
                  </a:lnTo>
                  <a:lnTo>
                    <a:pt x="0" y="115773"/>
                  </a:lnTo>
                  <a:lnTo>
                    <a:pt x="23152" y="115773"/>
                  </a:lnTo>
                  <a:lnTo>
                    <a:pt x="23152" y="92621"/>
                  </a:lnTo>
                  <a:lnTo>
                    <a:pt x="46304" y="92621"/>
                  </a:lnTo>
                  <a:lnTo>
                    <a:pt x="69456" y="92621"/>
                  </a:lnTo>
                  <a:lnTo>
                    <a:pt x="92595" y="92621"/>
                  </a:lnTo>
                  <a:lnTo>
                    <a:pt x="92595" y="69469"/>
                  </a:lnTo>
                  <a:lnTo>
                    <a:pt x="92595" y="46316"/>
                  </a:lnTo>
                  <a:close/>
                </a:path>
                <a:path w="857250" h="116204">
                  <a:moveTo>
                    <a:pt x="138912" y="46316"/>
                  </a:moveTo>
                  <a:lnTo>
                    <a:pt x="115760" y="46316"/>
                  </a:lnTo>
                  <a:lnTo>
                    <a:pt x="115760" y="23164"/>
                  </a:lnTo>
                  <a:lnTo>
                    <a:pt x="92608" y="23164"/>
                  </a:lnTo>
                  <a:lnTo>
                    <a:pt x="92608" y="46316"/>
                  </a:lnTo>
                  <a:lnTo>
                    <a:pt x="92608" y="69469"/>
                  </a:lnTo>
                  <a:lnTo>
                    <a:pt x="92608" y="92621"/>
                  </a:lnTo>
                  <a:lnTo>
                    <a:pt x="115760" y="92621"/>
                  </a:lnTo>
                  <a:lnTo>
                    <a:pt x="115760" y="69469"/>
                  </a:lnTo>
                  <a:lnTo>
                    <a:pt x="138912" y="69469"/>
                  </a:lnTo>
                  <a:lnTo>
                    <a:pt x="138912" y="46316"/>
                  </a:lnTo>
                  <a:close/>
                </a:path>
                <a:path w="857250" h="116204">
                  <a:moveTo>
                    <a:pt x="162077" y="69469"/>
                  </a:moveTo>
                  <a:lnTo>
                    <a:pt x="138925" y="69469"/>
                  </a:lnTo>
                  <a:lnTo>
                    <a:pt x="138925" y="92621"/>
                  </a:lnTo>
                  <a:lnTo>
                    <a:pt x="162077" y="92621"/>
                  </a:lnTo>
                  <a:lnTo>
                    <a:pt x="162077" y="69469"/>
                  </a:lnTo>
                  <a:close/>
                </a:path>
                <a:path w="857250" h="116204">
                  <a:moveTo>
                    <a:pt x="162077" y="23164"/>
                  </a:moveTo>
                  <a:lnTo>
                    <a:pt x="138925" y="23164"/>
                  </a:lnTo>
                  <a:lnTo>
                    <a:pt x="138925" y="46316"/>
                  </a:lnTo>
                  <a:lnTo>
                    <a:pt x="162077" y="46316"/>
                  </a:lnTo>
                  <a:lnTo>
                    <a:pt x="162077" y="23164"/>
                  </a:lnTo>
                  <a:close/>
                </a:path>
                <a:path w="857250" h="116204">
                  <a:moveTo>
                    <a:pt x="208381" y="69469"/>
                  </a:moveTo>
                  <a:lnTo>
                    <a:pt x="185229" y="69469"/>
                  </a:lnTo>
                  <a:lnTo>
                    <a:pt x="185229" y="92621"/>
                  </a:lnTo>
                  <a:lnTo>
                    <a:pt x="208381" y="92621"/>
                  </a:lnTo>
                  <a:lnTo>
                    <a:pt x="208381" y="69469"/>
                  </a:lnTo>
                  <a:close/>
                </a:path>
                <a:path w="857250" h="116204">
                  <a:moveTo>
                    <a:pt x="208381" y="23164"/>
                  </a:moveTo>
                  <a:lnTo>
                    <a:pt x="185229" y="23164"/>
                  </a:lnTo>
                  <a:lnTo>
                    <a:pt x="185229" y="46316"/>
                  </a:lnTo>
                  <a:lnTo>
                    <a:pt x="208381" y="46316"/>
                  </a:lnTo>
                  <a:lnTo>
                    <a:pt x="208381" y="23164"/>
                  </a:lnTo>
                  <a:close/>
                </a:path>
                <a:path w="857250" h="116204">
                  <a:moveTo>
                    <a:pt x="277837" y="23164"/>
                  </a:moveTo>
                  <a:lnTo>
                    <a:pt x="254685" y="23164"/>
                  </a:lnTo>
                  <a:lnTo>
                    <a:pt x="254685" y="46316"/>
                  </a:lnTo>
                  <a:lnTo>
                    <a:pt x="231533" y="46316"/>
                  </a:lnTo>
                  <a:lnTo>
                    <a:pt x="231533" y="69469"/>
                  </a:lnTo>
                  <a:lnTo>
                    <a:pt x="254685" y="69469"/>
                  </a:lnTo>
                  <a:lnTo>
                    <a:pt x="254685" y="92621"/>
                  </a:lnTo>
                  <a:lnTo>
                    <a:pt x="277837" y="92621"/>
                  </a:lnTo>
                  <a:lnTo>
                    <a:pt x="277837" y="69469"/>
                  </a:lnTo>
                  <a:lnTo>
                    <a:pt x="277837" y="46316"/>
                  </a:lnTo>
                  <a:lnTo>
                    <a:pt x="277837" y="23164"/>
                  </a:lnTo>
                  <a:close/>
                </a:path>
                <a:path w="857250" h="116204">
                  <a:moveTo>
                    <a:pt x="324129" y="69469"/>
                  </a:moveTo>
                  <a:lnTo>
                    <a:pt x="300990" y="69469"/>
                  </a:lnTo>
                  <a:lnTo>
                    <a:pt x="300990" y="92621"/>
                  </a:lnTo>
                  <a:lnTo>
                    <a:pt x="324129" y="92621"/>
                  </a:lnTo>
                  <a:lnTo>
                    <a:pt x="324129" y="69469"/>
                  </a:lnTo>
                  <a:close/>
                </a:path>
                <a:path w="857250" h="116204">
                  <a:moveTo>
                    <a:pt x="324129" y="23164"/>
                  </a:moveTo>
                  <a:lnTo>
                    <a:pt x="300990" y="23164"/>
                  </a:lnTo>
                  <a:lnTo>
                    <a:pt x="300990" y="46316"/>
                  </a:lnTo>
                  <a:lnTo>
                    <a:pt x="324129" y="46316"/>
                  </a:lnTo>
                  <a:lnTo>
                    <a:pt x="324129" y="23164"/>
                  </a:lnTo>
                  <a:close/>
                </a:path>
                <a:path w="857250" h="116204">
                  <a:moveTo>
                    <a:pt x="324129" y="0"/>
                  </a:moveTo>
                  <a:lnTo>
                    <a:pt x="300990" y="0"/>
                  </a:lnTo>
                  <a:lnTo>
                    <a:pt x="300990" y="23152"/>
                  </a:lnTo>
                  <a:lnTo>
                    <a:pt x="324129" y="23152"/>
                  </a:lnTo>
                  <a:lnTo>
                    <a:pt x="324129" y="0"/>
                  </a:lnTo>
                  <a:close/>
                </a:path>
                <a:path w="857250" h="116204">
                  <a:moveTo>
                    <a:pt x="370459" y="23164"/>
                  </a:moveTo>
                  <a:lnTo>
                    <a:pt x="347306" y="23164"/>
                  </a:lnTo>
                  <a:lnTo>
                    <a:pt x="324154" y="23164"/>
                  </a:lnTo>
                  <a:lnTo>
                    <a:pt x="324154" y="46316"/>
                  </a:lnTo>
                  <a:lnTo>
                    <a:pt x="324154" y="69469"/>
                  </a:lnTo>
                  <a:lnTo>
                    <a:pt x="324154" y="92621"/>
                  </a:lnTo>
                  <a:lnTo>
                    <a:pt x="347306" y="92621"/>
                  </a:lnTo>
                  <a:lnTo>
                    <a:pt x="347306" y="69469"/>
                  </a:lnTo>
                  <a:lnTo>
                    <a:pt x="370459" y="69469"/>
                  </a:lnTo>
                  <a:lnTo>
                    <a:pt x="370459" y="46316"/>
                  </a:lnTo>
                  <a:lnTo>
                    <a:pt x="370459" y="23164"/>
                  </a:lnTo>
                  <a:close/>
                </a:path>
                <a:path w="857250" h="116204">
                  <a:moveTo>
                    <a:pt x="416750" y="23164"/>
                  </a:moveTo>
                  <a:lnTo>
                    <a:pt x="393611" y="23164"/>
                  </a:lnTo>
                  <a:lnTo>
                    <a:pt x="393611" y="46316"/>
                  </a:lnTo>
                  <a:lnTo>
                    <a:pt x="393611" y="69469"/>
                  </a:lnTo>
                  <a:lnTo>
                    <a:pt x="370459" y="69469"/>
                  </a:lnTo>
                  <a:lnTo>
                    <a:pt x="370459" y="92621"/>
                  </a:lnTo>
                  <a:lnTo>
                    <a:pt x="393611" y="92621"/>
                  </a:lnTo>
                  <a:lnTo>
                    <a:pt x="416750" y="92621"/>
                  </a:lnTo>
                  <a:lnTo>
                    <a:pt x="416750" y="69469"/>
                  </a:lnTo>
                  <a:lnTo>
                    <a:pt x="416750" y="46316"/>
                  </a:lnTo>
                  <a:lnTo>
                    <a:pt x="416750" y="23164"/>
                  </a:lnTo>
                  <a:close/>
                </a:path>
                <a:path w="857250" h="116204">
                  <a:moveTo>
                    <a:pt x="439915" y="0"/>
                  </a:moveTo>
                  <a:lnTo>
                    <a:pt x="416763" y="0"/>
                  </a:lnTo>
                  <a:lnTo>
                    <a:pt x="416763" y="23152"/>
                  </a:lnTo>
                  <a:lnTo>
                    <a:pt x="439915" y="23152"/>
                  </a:lnTo>
                  <a:lnTo>
                    <a:pt x="439915" y="0"/>
                  </a:lnTo>
                  <a:close/>
                </a:path>
                <a:path w="857250" h="116204">
                  <a:moveTo>
                    <a:pt x="486219" y="69469"/>
                  </a:moveTo>
                  <a:lnTo>
                    <a:pt x="463067" y="69469"/>
                  </a:lnTo>
                  <a:lnTo>
                    <a:pt x="463067" y="46316"/>
                  </a:lnTo>
                  <a:lnTo>
                    <a:pt x="463067" y="23164"/>
                  </a:lnTo>
                  <a:lnTo>
                    <a:pt x="439915" y="23164"/>
                  </a:lnTo>
                  <a:lnTo>
                    <a:pt x="439915" y="46316"/>
                  </a:lnTo>
                  <a:lnTo>
                    <a:pt x="416763" y="46316"/>
                  </a:lnTo>
                  <a:lnTo>
                    <a:pt x="416763" y="69469"/>
                  </a:lnTo>
                  <a:lnTo>
                    <a:pt x="439915" y="69469"/>
                  </a:lnTo>
                  <a:lnTo>
                    <a:pt x="439915" y="92621"/>
                  </a:lnTo>
                  <a:lnTo>
                    <a:pt x="463067" y="92621"/>
                  </a:lnTo>
                  <a:lnTo>
                    <a:pt x="486219" y="92621"/>
                  </a:lnTo>
                  <a:lnTo>
                    <a:pt x="486219" y="69469"/>
                  </a:lnTo>
                  <a:close/>
                </a:path>
                <a:path w="857250" h="116204">
                  <a:moveTo>
                    <a:pt x="509371" y="0"/>
                  </a:moveTo>
                  <a:lnTo>
                    <a:pt x="486219" y="0"/>
                  </a:lnTo>
                  <a:lnTo>
                    <a:pt x="463067" y="0"/>
                  </a:lnTo>
                  <a:lnTo>
                    <a:pt x="463067" y="23152"/>
                  </a:lnTo>
                  <a:lnTo>
                    <a:pt x="486219" y="23152"/>
                  </a:lnTo>
                  <a:lnTo>
                    <a:pt x="509371" y="23152"/>
                  </a:lnTo>
                  <a:lnTo>
                    <a:pt x="509371" y="0"/>
                  </a:lnTo>
                  <a:close/>
                </a:path>
                <a:path w="857250" h="116204">
                  <a:moveTo>
                    <a:pt x="532511" y="23164"/>
                  </a:moveTo>
                  <a:lnTo>
                    <a:pt x="509371" y="23164"/>
                  </a:lnTo>
                  <a:lnTo>
                    <a:pt x="509371" y="46316"/>
                  </a:lnTo>
                  <a:lnTo>
                    <a:pt x="486219" y="46316"/>
                  </a:lnTo>
                  <a:lnTo>
                    <a:pt x="486219" y="69469"/>
                  </a:lnTo>
                  <a:lnTo>
                    <a:pt x="509371" y="69469"/>
                  </a:lnTo>
                  <a:lnTo>
                    <a:pt x="532511" y="69469"/>
                  </a:lnTo>
                  <a:lnTo>
                    <a:pt x="532511" y="46316"/>
                  </a:lnTo>
                  <a:lnTo>
                    <a:pt x="532511" y="23164"/>
                  </a:lnTo>
                  <a:close/>
                </a:path>
                <a:path w="857250" h="116204">
                  <a:moveTo>
                    <a:pt x="555688" y="23164"/>
                  </a:moveTo>
                  <a:lnTo>
                    <a:pt x="532536" y="23164"/>
                  </a:lnTo>
                  <a:lnTo>
                    <a:pt x="532536" y="46316"/>
                  </a:lnTo>
                  <a:lnTo>
                    <a:pt x="555688" y="46316"/>
                  </a:lnTo>
                  <a:lnTo>
                    <a:pt x="555688" y="23164"/>
                  </a:lnTo>
                  <a:close/>
                </a:path>
                <a:path w="857250" h="116204">
                  <a:moveTo>
                    <a:pt x="578840" y="69469"/>
                  </a:moveTo>
                  <a:lnTo>
                    <a:pt x="555688" y="69469"/>
                  </a:lnTo>
                  <a:lnTo>
                    <a:pt x="555688" y="92621"/>
                  </a:lnTo>
                  <a:lnTo>
                    <a:pt x="578840" y="92621"/>
                  </a:lnTo>
                  <a:lnTo>
                    <a:pt x="578840" y="69469"/>
                  </a:lnTo>
                  <a:close/>
                </a:path>
                <a:path w="857250" h="116204">
                  <a:moveTo>
                    <a:pt x="648284" y="23164"/>
                  </a:moveTo>
                  <a:lnTo>
                    <a:pt x="625144" y="23164"/>
                  </a:lnTo>
                  <a:lnTo>
                    <a:pt x="601992" y="23164"/>
                  </a:lnTo>
                  <a:lnTo>
                    <a:pt x="578840" y="23164"/>
                  </a:lnTo>
                  <a:lnTo>
                    <a:pt x="578840" y="46316"/>
                  </a:lnTo>
                  <a:lnTo>
                    <a:pt x="578840" y="69469"/>
                  </a:lnTo>
                  <a:lnTo>
                    <a:pt x="601992" y="69469"/>
                  </a:lnTo>
                  <a:lnTo>
                    <a:pt x="625144" y="69469"/>
                  </a:lnTo>
                  <a:lnTo>
                    <a:pt x="648284" y="69469"/>
                  </a:lnTo>
                  <a:lnTo>
                    <a:pt x="648284" y="46316"/>
                  </a:lnTo>
                  <a:lnTo>
                    <a:pt x="648284" y="23164"/>
                  </a:lnTo>
                  <a:close/>
                </a:path>
                <a:path w="857250" h="116204">
                  <a:moveTo>
                    <a:pt x="648284" y="0"/>
                  </a:moveTo>
                  <a:lnTo>
                    <a:pt x="625144" y="0"/>
                  </a:lnTo>
                  <a:lnTo>
                    <a:pt x="625144" y="23152"/>
                  </a:lnTo>
                  <a:lnTo>
                    <a:pt x="648284" y="23152"/>
                  </a:lnTo>
                  <a:lnTo>
                    <a:pt x="648284" y="0"/>
                  </a:lnTo>
                  <a:close/>
                </a:path>
                <a:path w="857250" h="116204">
                  <a:moveTo>
                    <a:pt x="671449" y="23164"/>
                  </a:moveTo>
                  <a:lnTo>
                    <a:pt x="648296" y="23164"/>
                  </a:lnTo>
                  <a:lnTo>
                    <a:pt x="648296" y="46316"/>
                  </a:lnTo>
                  <a:lnTo>
                    <a:pt x="671449" y="46316"/>
                  </a:lnTo>
                  <a:lnTo>
                    <a:pt x="671449" y="23164"/>
                  </a:lnTo>
                  <a:close/>
                </a:path>
                <a:path w="857250" h="116204">
                  <a:moveTo>
                    <a:pt x="717753" y="69469"/>
                  </a:moveTo>
                  <a:lnTo>
                    <a:pt x="694601" y="69469"/>
                  </a:lnTo>
                  <a:lnTo>
                    <a:pt x="671449" y="69469"/>
                  </a:lnTo>
                  <a:lnTo>
                    <a:pt x="671449" y="92621"/>
                  </a:lnTo>
                  <a:lnTo>
                    <a:pt x="694601" y="92621"/>
                  </a:lnTo>
                  <a:lnTo>
                    <a:pt x="717753" y="92621"/>
                  </a:lnTo>
                  <a:lnTo>
                    <a:pt x="717753" y="69469"/>
                  </a:lnTo>
                  <a:close/>
                </a:path>
                <a:path w="857250" h="116204">
                  <a:moveTo>
                    <a:pt x="740905" y="23164"/>
                  </a:moveTo>
                  <a:lnTo>
                    <a:pt x="717753" y="23164"/>
                  </a:lnTo>
                  <a:lnTo>
                    <a:pt x="694601" y="23164"/>
                  </a:lnTo>
                  <a:lnTo>
                    <a:pt x="694601" y="46316"/>
                  </a:lnTo>
                  <a:lnTo>
                    <a:pt x="717753" y="46316"/>
                  </a:lnTo>
                  <a:lnTo>
                    <a:pt x="717753" y="69469"/>
                  </a:lnTo>
                  <a:lnTo>
                    <a:pt x="740905" y="69469"/>
                  </a:lnTo>
                  <a:lnTo>
                    <a:pt x="740905" y="46316"/>
                  </a:lnTo>
                  <a:lnTo>
                    <a:pt x="740905" y="23164"/>
                  </a:lnTo>
                  <a:close/>
                </a:path>
                <a:path w="857250" h="116204">
                  <a:moveTo>
                    <a:pt x="740905" y="0"/>
                  </a:moveTo>
                  <a:lnTo>
                    <a:pt x="717753" y="0"/>
                  </a:lnTo>
                  <a:lnTo>
                    <a:pt x="694601" y="0"/>
                  </a:lnTo>
                  <a:lnTo>
                    <a:pt x="671449" y="0"/>
                  </a:lnTo>
                  <a:lnTo>
                    <a:pt x="648296" y="0"/>
                  </a:lnTo>
                  <a:lnTo>
                    <a:pt x="648296" y="23152"/>
                  </a:lnTo>
                  <a:lnTo>
                    <a:pt x="671449" y="23152"/>
                  </a:lnTo>
                  <a:lnTo>
                    <a:pt x="694601" y="23152"/>
                  </a:lnTo>
                  <a:lnTo>
                    <a:pt x="717753" y="23152"/>
                  </a:lnTo>
                  <a:lnTo>
                    <a:pt x="740905" y="23152"/>
                  </a:lnTo>
                  <a:lnTo>
                    <a:pt x="740905" y="0"/>
                  </a:lnTo>
                  <a:close/>
                </a:path>
                <a:path w="857250" h="116204">
                  <a:moveTo>
                    <a:pt x="787222" y="69469"/>
                  </a:moveTo>
                  <a:lnTo>
                    <a:pt x="764070" y="69469"/>
                  </a:lnTo>
                  <a:lnTo>
                    <a:pt x="764070" y="92621"/>
                  </a:lnTo>
                  <a:lnTo>
                    <a:pt x="787222" y="92621"/>
                  </a:lnTo>
                  <a:lnTo>
                    <a:pt x="787222" y="69469"/>
                  </a:lnTo>
                  <a:close/>
                </a:path>
                <a:path w="857250" h="116204">
                  <a:moveTo>
                    <a:pt x="787222" y="23164"/>
                  </a:moveTo>
                  <a:lnTo>
                    <a:pt x="764070" y="23164"/>
                  </a:lnTo>
                  <a:lnTo>
                    <a:pt x="740918" y="23164"/>
                  </a:lnTo>
                  <a:lnTo>
                    <a:pt x="740918" y="46316"/>
                  </a:lnTo>
                  <a:lnTo>
                    <a:pt x="764070" y="46316"/>
                  </a:lnTo>
                  <a:lnTo>
                    <a:pt x="787222" y="46316"/>
                  </a:lnTo>
                  <a:lnTo>
                    <a:pt x="787222" y="23164"/>
                  </a:lnTo>
                  <a:close/>
                </a:path>
                <a:path w="857250" h="116204">
                  <a:moveTo>
                    <a:pt x="810374" y="0"/>
                  </a:moveTo>
                  <a:lnTo>
                    <a:pt x="787222" y="0"/>
                  </a:lnTo>
                  <a:lnTo>
                    <a:pt x="764070" y="0"/>
                  </a:lnTo>
                  <a:lnTo>
                    <a:pt x="764070" y="23152"/>
                  </a:lnTo>
                  <a:lnTo>
                    <a:pt x="787222" y="23152"/>
                  </a:lnTo>
                  <a:lnTo>
                    <a:pt x="810374" y="23152"/>
                  </a:lnTo>
                  <a:lnTo>
                    <a:pt x="810374" y="0"/>
                  </a:lnTo>
                  <a:close/>
                </a:path>
                <a:path w="857250" h="116204">
                  <a:moveTo>
                    <a:pt x="856665" y="46316"/>
                  </a:moveTo>
                  <a:lnTo>
                    <a:pt x="833526" y="46316"/>
                  </a:lnTo>
                  <a:lnTo>
                    <a:pt x="833526" y="23164"/>
                  </a:lnTo>
                  <a:lnTo>
                    <a:pt x="810374" y="23164"/>
                  </a:lnTo>
                  <a:lnTo>
                    <a:pt x="810374" y="46316"/>
                  </a:lnTo>
                  <a:lnTo>
                    <a:pt x="810374" y="69469"/>
                  </a:lnTo>
                  <a:lnTo>
                    <a:pt x="833526" y="69469"/>
                  </a:lnTo>
                  <a:lnTo>
                    <a:pt x="856665" y="69469"/>
                  </a:lnTo>
                  <a:lnTo>
                    <a:pt x="856665" y="46316"/>
                  </a:lnTo>
                  <a:close/>
                </a:path>
                <a:path w="857250" h="116204">
                  <a:moveTo>
                    <a:pt x="856665" y="0"/>
                  </a:moveTo>
                  <a:lnTo>
                    <a:pt x="833526" y="0"/>
                  </a:lnTo>
                  <a:lnTo>
                    <a:pt x="833526" y="23152"/>
                  </a:lnTo>
                  <a:lnTo>
                    <a:pt x="856665" y="23152"/>
                  </a:lnTo>
                  <a:lnTo>
                    <a:pt x="8566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63650" y="6544716"/>
              <a:ext cx="857250" cy="92710"/>
            </a:xfrm>
            <a:custGeom>
              <a:avLst/>
              <a:gdLst/>
              <a:ahLst/>
              <a:cxnLst/>
              <a:rect l="l" t="t" r="r" b="b"/>
              <a:pathLst>
                <a:path w="857250" h="92709">
                  <a:moveTo>
                    <a:pt x="92595" y="23152"/>
                  </a:moveTo>
                  <a:lnTo>
                    <a:pt x="69456" y="23152"/>
                  </a:lnTo>
                  <a:lnTo>
                    <a:pt x="46304" y="23152"/>
                  </a:lnTo>
                  <a:lnTo>
                    <a:pt x="46304" y="0"/>
                  </a:lnTo>
                  <a:lnTo>
                    <a:pt x="23152" y="0"/>
                  </a:lnTo>
                  <a:lnTo>
                    <a:pt x="0" y="0"/>
                  </a:lnTo>
                  <a:lnTo>
                    <a:pt x="0" y="23152"/>
                  </a:lnTo>
                  <a:lnTo>
                    <a:pt x="23152" y="23152"/>
                  </a:lnTo>
                  <a:lnTo>
                    <a:pt x="23152" y="46304"/>
                  </a:lnTo>
                  <a:lnTo>
                    <a:pt x="23152" y="69456"/>
                  </a:lnTo>
                  <a:lnTo>
                    <a:pt x="0" y="69456"/>
                  </a:lnTo>
                  <a:lnTo>
                    <a:pt x="0" y="92608"/>
                  </a:lnTo>
                  <a:lnTo>
                    <a:pt x="23152" y="92608"/>
                  </a:lnTo>
                  <a:lnTo>
                    <a:pt x="46304" y="92608"/>
                  </a:lnTo>
                  <a:lnTo>
                    <a:pt x="69456" y="92608"/>
                  </a:lnTo>
                  <a:lnTo>
                    <a:pt x="69456" y="69456"/>
                  </a:lnTo>
                  <a:lnTo>
                    <a:pt x="46304" y="69456"/>
                  </a:lnTo>
                  <a:lnTo>
                    <a:pt x="46304" y="46304"/>
                  </a:lnTo>
                  <a:lnTo>
                    <a:pt x="69456" y="46304"/>
                  </a:lnTo>
                  <a:lnTo>
                    <a:pt x="69456" y="69456"/>
                  </a:lnTo>
                  <a:lnTo>
                    <a:pt x="92595" y="69456"/>
                  </a:lnTo>
                  <a:lnTo>
                    <a:pt x="92595" y="46304"/>
                  </a:lnTo>
                  <a:lnTo>
                    <a:pt x="92595" y="23152"/>
                  </a:lnTo>
                  <a:close/>
                </a:path>
                <a:path w="857250" h="92709">
                  <a:moveTo>
                    <a:pt x="138912" y="23152"/>
                  </a:moveTo>
                  <a:lnTo>
                    <a:pt x="115760" y="23152"/>
                  </a:lnTo>
                  <a:lnTo>
                    <a:pt x="115760" y="0"/>
                  </a:lnTo>
                  <a:lnTo>
                    <a:pt x="92608" y="0"/>
                  </a:lnTo>
                  <a:lnTo>
                    <a:pt x="92608" y="23152"/>
                  </a:lnTo>
                  <a:lnTo>
                    <a:pt x="92608" y="46304"/>
                  </a:lnTo>
                  <a:lnTo>
                    <a:pt x="92608" y="69456"/>
                  </a:lnTo>
                  <a:lnTo>
                    <a:pt x="92608" y="92608"/>
                  </a:lnTo>
                  <a:lnTo>
                    <a:pt x="115760" y="92608"/>
                  </a:lnTo>
                  <a:lnTo>
                    <a:pt x="115760" y="69456"/>
                  </a:lnTo>
                  <a:lnTo>
                    <a:pt x="138912" y="69456"/>
                  </a:lnTo>
                  <a:lnTo>
                    <a:pt x="138912" y="46304"/>
                  </a:lnTo>
                  <a:lnTo>
                    <a:pt x="138912" y="23152"/>
                  </a:lnTo>
                  <a:close/>
                </a:path>
                <a:path w="857250" h="92709">
                  <a:moveTo>
                    <a:pt x="162077" y="69456"/>
                  </a:moveTo>
                  <a:lnTo>
                    <a:pt x="138925" y="69456"/>
                  </a:lnTo>
                  <a:lnTo>
                    <a:pt x="138925" y="92608"/>
                  </a:lnTo>
                  <a:lnTo>
                    <a:pt x="162077" y="92608"/>
                  </a:lnTo>
                  <a:lnTo>
                    <a:pt x="162077" y="69456"/>
                  </a:lnTo>
                  <a:close/>
                </a:path>
                <a:path w="857250" h="92709">
                  <a:moveTo>
                    <a:pt x="185216" y="23152"/>
                  </a:moveTo>
                  <a:lnTo>
                    <a:pt x="162077" y="23152"/>
                  </a:lnTo>
                  <a:lnTo>
                    <a:pt x="138925" y="23152"/>
                  </a:lnTo>
                  <a:lnTo>
                    <a:pt x="138925" y="46304"/>
                  </a:lnTo>
                  <a:lnTo>
                    <a:pt x="162077" y="46304"/>
                  </a:lnTo>
                  <a:lnTo>
                    <a:pt x="185216" y="46304"/>
                  </a:lnTo>
                  <a:lnTo>
                    <a:pt x="185216" y="23152"/>
                  </a:lnTo>
                  <a:close/>
                </a:path>
                <a:path w="857250" h="92709">
                  <a:moveTo>
                    <a:pt x="277837" y="69456"/>
                  </a:moveTo>
                  <a:lnTo>
                    <a:pt x="254685" y="69456"/>
                  </a:lnTo>
                  <a:lnTo>
                    <a:pt x="254685" y="92608"/>
                  </a:lnTo>
                  <a:lnTo>
                    <a:pt x="277837" y="92608"/>
                  </a:lnTo>
                  <a:lnTo>
                    <a:pt x="277837" y="69456"/>
                  </a:lnTo>
                  <a:close/>
                </a:path>
                <a:path w="857250" h="92709">
                  <a:moveTo>
                    <a:pt x="324129" y="0"/>
                  </a:moveTo>
                  <a:lnTo>
                    <a:pt x="300990" y="0"/>
                  </a:lnTo>
                  <a:lnTo>
                    <a:pt x="277837" y="0"/>
                  </a:lnTo>
                  <a:lnTo>
                    <a:pt x="254685" y="0"/>
                  </a:lnTo>
                  <a:lnTo>
                    <a:pt x="231533" y="0"/>
                  </a:lnTo>
                  <a:lnTo>
                    <a:pt x="231533" y="23152"/>
                  </a:lnTo>
                  <a:lnTo>
                    <a:pt x="208381" y="23152"/>
                  </a:lnTo>
                  <a:lnTo>
                    <a:pt x="208381" y="0"/>
                  </a:lnTo>
                  <a:lnTo>
                    <a:pt x="185229" y="0"/>
                  </a:lnTo>
                  <a:lnTo>
                    <a:pt x="185229" y="23152"/>
                  </a:lnTo>
                  <a:lnTo>
                    <a:pt x="185229" y="46304"/>
                  </a:lnTo>
                  <a:lnTo>
                    <a:pt x="185229" y="69456"/>
                  </a:lnTo>
                  <a:lnTo>
                    <a:pt x="185229" y="92608"/>
                  </a:lnTo>
                  <a:lnTo>
                    <a:pt x="208381" y="92608"/>
                  </a:lnTo>
                  <a:lnTo>
                    <a:pt x="208381" y="69456"/>
                  </a:lnTo>
                  <a:lnTo>
                    <a:pt x="231533" y="69456"/>
                  </a:lnTo>
                  <a:lnTo>
                    <a:pt x="231533" y="46304"/>
                  </a:lnTo>
                  <a:lnTo>
                    <a:pt x="254685" y="46304"/>
                  </a:lnTo>
                  <a:lnTo>
                    <a:pt x="254685" y="23152"/>
                  </a:lnTo>
                  <a:lnTo>
                    <a:pt x="277837" y="23152"/>
                  </a:lnTo>
                  <a:lnTo>
                    <a:pt x="277837" y="46304"/>
                  </a:lnTo>
                  <a:lnTo>
                    <a:pt x="300990" y="46304"/>
                  </a:lnTo>
                  <a:lnTo>
                    <a:pt x="324129" y="46304"/>
                  </a:lnTo>
                  <a:lnTo>
                    <a:pt x="324129" y="23152"/>
                  </a:lnTo>
                  <a:lnTo>
                    <a:pt x="324129" y="0"/>
                  </a:lnTo>
                  <a:close/>
                </a:path>
                <a:path w="857250" h="92709">
                  <a:moveTo>
                    <a:pt x="416750" y="0"/>
                  </a:moveTo>
                  <a:lnTo>
                    <a:pt x="393611" y="0"/>
                  </a:lnTo>
                  <a:lnTo>
                    <a:pt x="370459" y="0"/>
                  </a:lnTo>
                  <a:lnTo>
                    <a:pt x="370459" y="23152"/>
                  </a:lnTo>
                  <a:lnTo>
                    <a:pt x="393611" y="23152"/>
                  </a:lnTo>
                  <a:lnTo>
                    <a:pt x="393611" y="46304"/>
                  </a:lnTo>
                  <a:lnTo>
                    <a:pt x="370459" y="46304"/>
                  </a:lnTo>
                  <a:lnTo>
                    <a:pt x="370459" y="23152"/>
                  </a:lnTo>
                  <a:lnTo>
                    <a:pt x="347306" y="23152"/>
                  </a:lnTo>
                  <a:lnTo>
                    <a:pt x="347306" y="46304"/>
                  </a:lnTo>
                  <a:lnTo>
                    <a:pt x="324154" y="46304"/>
                  </a:lnTo>
                  <a:lnTo>
                    <a:pt x="324154" y="69456"/>
                  </a:lnTo>
                  <a:lnTo>
                    <a:pt x="347306" y="69456"/>
                  </a:lnTo>
                  <a:lnTo>
                    <a:pt x="370459" y="69456"/>
                  </a:lnTo>
                  <a:lnTo>
                    <a:pt x="393611" y="69456"/>
                  </a:lnTo>
                  <a:lnTo>
                    <a:pt x="416750" y="69456"/>
                  </a:lnTo>
                  <a:lnTo>
                    <a:pt x="416750" y="46304"/>
                  </a:lnTo>
                  <a:lnTo>
                    <a:pt x="416750" y="23152"/>
                  </a:lnTo>
                  <a:lnTo>
                    <a:pt x="416750" y="0"/>
                  </a:lnTo>
                  <a:close/>
                </a:path>
                <a:path w="857250" h="92709">
                  <a:moveTo>
                    <a:pt x="463067" y="46304"/>
                  </a:moveTo>
                  <a:lnTo>
                    <a:pt x="439915" y="46304"/>
                  </a:lnTo>
                  <a:lnTo>
                    <a:pt x="416763" y="46304"/>
                  </a:lnTo>
                  <a:lnTo>
                    <a:pt x="416763" y="69456"/>
                  </a:lnTo>
                  <a:lnTo>
                    <a:pt x="439915" y="69456"/>
                  </a:lnTo>
                  <a:lnTo>
                    <a:pt x="463067" y="69456"/>
                  </a:lnTo>
                  <a:lnTo>
                    <a:pt x="463067" y="46304"/>
                  </a:lnTo>
                  <a:close/>
                </a:path>
                <a:path w="857250" h="92709">
                  <a:moveTo>
                    <a:pt x="532511" y="46304"/>
                  </a:moveTo>
                  <a:lnTo>
                    <a:pt x="509371" y="46304"/>
                  </a:lnTo>
                  <a:lnTo>
                    <a:pt x="509371" y="23152"/>
                  </a:lnTo>
                  <a:lnTo>
                    <a:pt x="509371" y="0"/>
                  </a:lnTo>
                  <a:lnTo>
                    <a:pt x="486219" y="0"/>
                  </a:lnTo>
                  <a:lnTo>
                    <a:pt x="486219" y="23152"/>
                  </a:lnTo>
                  <a:lnTo>
                    <a:pt x="463067" y="23152"/>
                  </a:lnTo>
                  <a:lnTo>
                    <a:pt x="463067" y="46304"/>
                  </a:lnTo>
                  <a:lnTo>
                    <a:pt x="486219" y="46304"/>
                  </a:lnTo>
                  <a:lnTo>
                    <a:pt x="486219" y="69456"/>
                  </a:lnTo>
                  <a:lnTo>
                    <a:pt x="509371" y="69456"/>
                  </a:lnTo>
                  <a:lnTo>
                    <a:pt x="532511" y="69456"/>
                  </a:lnTo>
                  <a:lnTo>
                    <a:pt x="532511" y="46304"/>
                  </a:lnTo>
                  <a:close/>
                </a:path>
                <a:path w="857250" h="92709">
                  <a:moveTo>
                    <a:pt x="601992" y="0"/>
                  </a:moveTo>
                  <a:lnTo>
                    <a:pt x="578840" y="0"/>
                  </a:lnTo>
                  <a:lnTo>
                    <a:pt x="555688" y="0"/>
                  </a:lnTo>
                  <a:lnTo>
                    <a:pt x="532536" y="0"/>
                  </a:lnTo>
                  <a:lnTo>
                    <a:pt x="532536" y="23152"/>
                  </a:lnTo>
                  <a:lnTo>
                    <a:pt x="532536" y="46304"/>
                  </a:lnTo>
                  <a:lnTo>
                    <a:pt x="555688" y="46304"/>
                  </a:lnTo>
                  <a:lnTo>
                    <a:pt x="555688" y="69456"/>
                  </a:lnTo>
                  <a:lnTo>
                    <a:pt x="578840" y="69456"/>
                  </a:lnTo>
                  <a:lnTo>
                    <a:pt x="578840" y="46304"/>
                  </a:lnTo>
                  <a:lnTo>
                    <a:pt x="601992" y="46304"/>
                  </a:lnTo>
                  <a:lnTo>
                    <a:pt x="601992" y="23152"/>
                  </a:lnTo>
                  <a:lnTo>
                    <a:pt x="601992" y="0"/>
                  </a:lnTo>
                  <a:close/>
                </a:path>
                <a:path w="857250" h="92709">
                  <a:moveTo>
                    <a:pt x="648284" y="0"/>
                  </a:moveTo>
                  <a:lnTo>
                    <a:pt x="625144" y="0"/>
                  </a:lnTo>
                  <a:lnTo>
                    <a:pt x="625144" y="23152"/>
                  </a:lnTo>
                  <a:lnTo>
                    <a:pt x="625144" y="46304"/>
                  </a:lnTo>
                  <a:lnTo>
                    <a:pt x="648284" y="46304"/>
                  </a:lnTo>
                  <a:lnTo>
                    <a:pt x="648284" y="23152"/>
                  </a:lnTo>
                  <a:lnTo>
                    <a:pt x="648284" y="0"/>
                  </a:lnTo>
                  <a:close/>
                </a:path>
                <a:path w="857250" h="92709">
                  <a:moveTo>
                    <a:pt x="671449" y="23152"/>
                  </a:moveTo>
                  <a:lnTo>
                    <a:pt x="648296" y="23152"/>
                  </a:lnTo>
                  <a:lnTo>
                    <a:pt x="648296" y="46304"/>
                  </a:lnTo>
                  <a:lnTo>
                    <a:pt x="671449" y="46304"/>
                  </a:lnTo>
                  <a:lnTo>
                    <a:pt x="671449" y="23152"/>
                  </a:lnTo>
                  <a:close/>
                </a:path>
                <a:path w="857250" h="92709">
                  <a:moveTo>
                    <a:pt x="740905" y="0"/>
                  </a:moveTo>
                  <a:lnTo>
                    <a:pt x="717753" y="0"/>
                  </a:lnTo>
                  <a:lnTo>
                    <a:pt x="694601" y="0"/>
                  </a:lnTo>
                  <a:lnTo>
                    <a:pt x="671449" y="0"/>
                  </a:lnTo>
                  <a:lnTo>
                    <a:pt x="671449" y="23152"/>
                  </a:lnTo>
                  <a:lnTo>
                    <a:pt x="694601" y="23152"/>
                  </a:lnTo>
                  <a:lnTo>
                    <a:pt x="694601" y="46304"/>
                  </a:lnTo>
                  <a:lnTo>
                    <a:pt x="694601" y="69456"/>
                  </a:lnTo>
                  <a:lnTo>
                    <a:pt x="717753" y="69456"/>
                  </a:lnTo>
                  <a:lnTo>
                    <a:pt x="717753" y="46304"/>
                  </a:lnTo>
                  <a:lnTo>
                    <a:pt x="740905" y="46304"/>
                  </a:lnTo>
                  <a:lnTo>
                    <a:pt x="740905" y="23152"/>
                  </a:lnTo>
                  <a:lnTo>
                    <a:pt x="740905" y="0"/>
                  </a:lnTo>
                  <a:close/>
                </a:path>
                <a:path w="857250" h="92709">
                  <a:moveTo>
                    <a:pt x="764070" y="23152"/>
                  </a:moveTo>
                  <a:lnTo>
                    <a:pt x="740918" y="23152"/>
                  </a:lnTo>
                  <a:lnTo>
                    <a:pt x="740918" y="46304"/>
                  </a:lnTo>
                  <a:lnTo>
                    <a:pt x="764070" y="46304"/>
                  </a:lnTo>
                  <a:lnTo>
                    <a:pt x="764070" y="23152"/>
                  </a:lnTo>
                  <a:close/>
                </a:path>
                <a:path w="857250" h="92709">
                  <a:moveTo>
                    <a:pt x="810374" y="0"/>
                  </a:moveTo>
                  <a:lnTo>
                    <a:pt x="787222" y="0"/>
                  </a:lnTo>
                  <a:lnTo>
                    <a:pt x="764070" y="0"/>
                  </a:lnTo>
                  <a:lnTo>
                    <a:pt x="764070" y="23152"/>
                  </a:lnTo>
                  <a:lnTo>
                    <a:pt x="787222" y="23152"/>
                  </a:lnTo>
                  <a:lnTo>
                    <a:pt x="810374" y="23152"/>
                  </a:lnTo>
                  <a:lnTo>
                    <a:pt x="810374" y="0"/>
                  </a:lnTo>
                  <a:close/>
                </a:path>
                <a:path w="857250" h="92709">
                  <a:moveTo>
                    <a:pt x="856665" y="0"/>
                  </a:moveTo>
                  <a:lnTo>
                    <a:pt x="833526" y="0"/>
                  </a:lnTo>
                  <a:lnTo>
                    <a:pt x="833526" y="23152"/>
                  </a:lnTo>
                  <a:lnTo>
                    <a:pt x="810374" y="23152"/>
                  </a:lnTo>
                  <a:lnTo>
                    <a:pt x="810374" y="46304"/>
                  </a:lnTo>
                  <a:lnTo>
                    <a:pt x="833526" y="46304"/>
                  </a:lnTo>
                  <a:lnTo>
                    <a:pt x="833526" y="69456"/>
                  </a:lnTo>
                  <a:lnTo>
                    <a:pt x="856665" y="69456"/>
                  </a:lnTo>
                  <a:lnTo>
                    <a:pt x="856665" y="46304"/>
                  </a:lnTo>
                  <a:lnTo>
                    <a:pt x="856665" y="23152"/>
                  </a:lnTo>
                  <a:lnTo>
                    <a:pt x="8566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663650" y="6614172"/>
              <a:ext cx="857250" cy="92710"/>
            </a:xfrm>
            <a:custGeom>
              <a:avLst/>
              <a:gdLst/>
              <a:ahLst/>
              <a:cxnLst/>
              <a:rect l="l" t="t" r="r" b="b"/>
              <a:pathLst>
                <a:path w="857250" h="92709">
                  <a:moveTo>
                    <a:pt x="46304" y="46304"/>
                  </a:moveTo>
                  <a:lnTo>
                    <a:pt x="23152" y="46304"/>
                  </a:lnTo>
                  <a:lnTo>
                    <a:pt x="0" y="46304"/>
                  </a:lnTo>
                  <a:lnTo>
                    <a:pt x="0" y="69456"/>
                  </a:lnTo>
                  <a:lnTo>
                    <a:pt x="23152" y="69456"/>
                  </a:lnTo>
                  <a:lnTo>
                    <a:pt x="46304" y="69456"/>
                  </a:lnTo>
                  <a:lnTo>
                    <a:pt x="46304" y="46304"/>
                  </a:lnTo>
                  <a:close/>
                </a:path>
                <a:path w="857250" h="92709">
                  <a:moveTo>
                    <a:pt x="92595" y="23152"/>
                  </a:moveTo>
                  <a:lnTo>
                    <a:pt x="69456" y="23152"/>
                  </a:lnTo>
                  <a:lnTo>
                    <a:pt x="46304" y="23152"/>
                  </a:lnTo>
                  <a:lnTo>
                    <a:pt x="46304" y="46304"/>
                  </a:lnTo>
                  <a:lnTo>
                    <a:pt x="69456" y="46304"/>
                  </a:lnTo>
                  <a:lnTo>
                    <a:pt x="69456" y="69456"/>
                  </a:lnTo>
                  <a:lnTo>
                    <a:pt x="92595" y="69456"/>
                  </a:lnTo>
                  <a:lnTo>
                    <a:pt x="92595" y="46304"/>
                  </a:lnTo>
                  <a:lnTo>
                    <a:pt x="92595" y="23152"/>
                  </a:lnTo>
                  <a:close/>
                </a:path>
                <a:path w="857250" h="92709">
                  <a:moveTo>
                    <a:pt x="138912" y="23152"/>
                  </a:moveTo>
                  <a:lnTo>
                    <a:pt x="115760" y="23152"/>
                  </a:lnTo>
                  <a:lnTo>
                    <a:pt x="115760" y="46304"/>
                  </a:lnTo>
                  <a:lnTo>
                    <a:pt x="92608" y="46304"/>
                  </a:lnTo>
                  <a:lnTo>
                    <a:pt x="92608" y="69456"/>
                  </a:lnTo>
                  <a:lnTo>
                    <a:pt x="115760" y="69456"/>
                  </a:lnTo>
                  <a:lnTo>
                    <a:pt x="138912" y="69456"/>
                  </a:lnTo>
                  <a:lnTo>
                    <a:pt x="138912" y="46304"/>
                  </a:lnTo>
                  <a:lnTo>
                    <a:pt x="138912" y="23152"/>
                  </a:lnTo>
                  <a:close/>
                </a:path>
                <a:path w="857250" h="92709">
                  <a:moveTo>
                    <a:pt x="162077" y="46304"/>
                  </a:moveTo>
                  <a:lnTo>
                    <a:pt x="138925" y="46304"/>
                  </a:lnTo>
                  <a:lnTo>
                    <a:pt x="138925" y="69456"/>
                  </a:lnTo>
                  <a:lnTo>
                    <a:pt x="162077" y="69456"/>
                  </a:lnTo>
                  <a:lnTo>
                    <a:pt x="162077" y="46304"/>
                  </a:lnTo>
                  <a:close/>
                </a:path>
                <a:path w="857250" h="92709">
                  <a:moveTo>
                    <a:pt x="208381" y="69469"/>
                  </a:moveTo>
                  <a:lnTo>
                    <a:pt x="185229" y="69469"/>
                  </a:lnTo>
                  <a:lnTo>
                    <a:pt x="185229" y="92621"/>
                  </a:lnTo>
                  <a:lnTo>
                    <a:pt x="208381" y="92621"/>
                  </a:lnTo>
                  <a:lnTo>
                    <a:pt x="208381" y="69469"/>
                  </a:lnTo>
                  <a:close/>
                </a:path>
                <a:path w="857250" h="92709">
                  <a:moveTo>
                    <a:pt x="208381" y="23152"/>
                  </a:moveTo>
                  <a:lnTo>
                    <a:pt x="185229" y="23152"/>
                  </a:lnTo>
                  <a:lnTo>
                    <a:pt x="185229" y="46304"/>
                  </a:lnTo>
                  <a:lnTo>
                    <a:pt x="208381" y="46304"/>
                  </a:lnTo>
                  <a:lnTo>
                    <a:pt x="208381" y="23152"/>
                  </a:lnTo>
                  <a:close/>
                </a:path>
                <a:path w="857250" h="92709">
                  <a:moveTo>
                    <a:pt x="254685" y="23152"/>
                  </a:moveTo>
                  <a:lnTo>
                    <a:pt x="231533" y="23152"/>
                  </a:lnTo>
                  <a:lnTo>
                    <a:pt x="231533" y="46304"/>
                  </a:lnTo>
                  <a:lnTo>
                    <a:pt x="208381" y="46304"/>
                  </a:lnTo>
                  <a:lnTo>
                    <a:pt x="208381" y="69456"/>
                  </a:lnTo>
                  <a:lnTo>
                    <a:pt x="231533" y="69456"/>
                  </a:lnTo>
                  <a:lnTo>
                    <a:pt x="254685" y="69456"/>
                  </a:lnTo>
                  <a:lnTo>
                    <a:pt x="254685" y="46304"/>
                  </a:lnTo>
                  <a:lnTo>
                    <a:pt x="254685" y="23152"/>
                  </a:lnTo>
                  <a:close/>
                </a:path>
                <a:path w="857250" h="92709">
                  <a:moveTo>
                    <a:pt x="300990" y="69469"/>
                  </a:moveTo>
                  <a:lnTo>
                    <a:pt x="277837" y="69469"/>
                  </a:lnTo>
                  <a:lnTo>
                    <a:pt x="254685" y="69469"/>
                  </a:lnTo>
                  <a:lnTo>
                    <a:pt x="254685" y="92621"/>
                  </a:lnTo>
                  <a:lnTo>
                    <a:pt x="277837" y="92621"/>
                  </a:lnTo>
                  <a:lnTo>
                    <a:pt x="300990" y="92621"/>
                  </a:lnTo>
                  <a:lnTo>
                    <a:pt x="300990" y="69469"/>
                  </a:lnTo>
                  <a:close/>
                </a:path>
                <a:path w="857250" h="92709">
                  <a:moveTo>
                    <a:pt x="300990" y="0"/>
                  </a:moveTo>
                  <a:lnTo>
                    <a:pt x="277837" y="0"/>
                  </a:lnTo>
                  <a:lnTo>
                    <a:pt x="254685" y="0"/>
                  </a:lnTo>
                  <a:lnTo>
                    <a:pt x="254685" y="23152"/>
                  </a:lnTo>
                  <a:lnTo>
                    <a:pt x="277837" y="23152"/>
                  </a:lnTo>
                  <a:lnTo>
                    <a:pt x="300990" y="23152"/>
                  </a:lnTo>
                  <a:lnTo>
                    <a:pt x="300990" y="0"/>
                  </a:lnTo>
                  <a:close/>
                </a:path>
                <a:path w="857250" h="92709">
                  <a:moveTo>
                    <a:pt x="324129" y="23152"/>
                  </a:moveTo>
                  <a:lnTo>
                    <a:pt x="300990" y="23152"/>
                  </a:lnTo>
                  <a:lnTo>
                    <a:pt x="300990" y="46304"/>
                  </a:lnTo>
                  <a:lnTo>
                    <a:pt x="277837" y="46304"/>
                  </a:lnTo>
                  <a:lnTo>
                    <a:pt x="277837" y="69456"/>
                  </a:lnTo>
                  <a:lnTo>
                    <a:pt x="300990" y="69456"/>
                  </a:lnTo>
                  <a:lnTo>
                    <a:pt x="324129" y="69456"/>
                  </a:lnTo>
                  <a:lnTo>
                    <a:pt x="324129" y="46304"/>
                  </a:lnTo>
                  <a:lnTo>
                    <a:pt x="324129" y="23152"/>
                  </a:lnTo>
                  <a:close/>
                </a:path>
                <a:path w="857250" h="92709">
                  <a:moveTo>
                    <a:pt x="347306" y="69469"/>
                  </a:moveTo>
                  <a:lnTo>
                    <a:pt x="324154" y="69469"/>
                  </a:lnTo>
                  <a:lnTo>
                    <a:pt x="324154" y="92621"/>
                  </a:lnTo>
                  <a:lnTo>
                    <a:pt x="347306" y="92621"/>
                  </a:lnTo>
                  <a:lnTo>
                    <a:pt x="347306" y="69469"/>
                  </a:lnTo>
                  <a:close/>
                </a:path>
                <a:path w="857250" h="92709">
                  <a:moveTo>
                    <a:pt x="393611" y="69469"/>
                  </a:moveTo>
                  <a:lnTo>
                    <a:pt x="370459" y="69469"/>
                  </a:lnTo>
                  <a:lnTo>
                    <a:pt x="370459" y="92621"/>
                  </a:lnTo>
                  <a:lnTo>
                    <a:pt x="393611" y="92621"/>
                  </a:lnTo>
                  <a:lnTo>
                    <a:pt x="393611" y="69469"/>
                  </a:lnTo>
                  <a:close/>
                </a:path>
                <a:path w="857250" h="92709">
                  <a:moveTo>
                    <a:pt x="416750" y="46304"/>
                  </a:moveTo>
                  <a:lnTo>
                    <a:pt x="393611" y="46304"/>
                  </a:lnTo>
                  <a:lnTo>
                    <a:pt x="393611" y="23152"/>
                  </a:lnTo>
                  <a:lnTo>
                    <a:pt x="393611" y="0"/>
                  </a:lnTo>
                  <a:lnTo>
                    <a:pt x="370459" y="0"/>
                  </a:lnTo>
                  <a:lnTo>
                    <a:pt x="347306" y="0"/>
                  </a:lnTo>
                  <a:lnTo>
                    <a:pt x="324154" y="0"/>
                  </a:lnTo>
                  <a:lnTo>
                    <a:pt x="324154" y="23152"/>
                  </a:lnTo>
                  <a:lnTo>
                    <a:pt x="347306" y="23152"/>
                  </a:lnTo>
                  <a:lnTo>
                    <a:pt x="347306" y="46304"/>
                  </a:lnTo>
                  <a:lnTo>
                    <a:pt x="347306" y="69456"/>
                  </a:lnTo>
                  <a:lnTo>
                    <a:pt x="370459" y="69456"/>
                  </a:lnTo>
                  <a:lnTo>
                    <a:pt x="393611" y="69456"/>
                  </a:lnTo>
                  <a:lnTo>
                    <a:pt x="416750" y="69456"/>
                  </a:lnTo>
                  <a:lnTo>
                    <a:pt x="416750" y="46304"/>
                  </a:lnTo>
                  <a:close/>
                </a:path>
                <a:path w="857250" h="92709">
                  <a:moveTo>
                    <a:pt x="486219" y="69469"/>
                  </a:moveTo>
                  <a:lnTo>
                    <a:pt x="463067" y="69469"/>
                  </a:lnTo>
                  <a:lnTo>
                    <a:pt x="463067" y="92621"/>
                  </a:lnTo>
                  <a:lnTo>
                    <a:pt x="486219" y="92621"/>
                  </a:lnTo>
                  <a:lnTo>
                    <a:pt x="486219" y="69469"/>
                  </a:lnTo>
                  <a:close/>
                </a:path>
                <a:path w="857250" h="92709">
                  <a:moveTo>
                    <a:pt x="532511" y="69469"/>
                  </a:moveTo>
                  <a:lnTo>
                    <a:pt x="509371" y="69469"/>
                  </a:lnTo>
                  <a:lnTo>
                    <a:pt x="509371" y="92621"/>
                  </a:lnTo>
                  <a:lnTo>
                    <a:pt x="532511" y="92621"/>
                  </a:lnTo>
                  <a:lnTo>
                    <a:pt x="532511" y="69469"/>
                  </a:lnTo>
                  <a:close/>
                </a:path>
                <a:path w="857250" h="92709">
                  <a:moveTo>
                    <a:pt x="532511" y="46304"/>
                  </a:moveTo>
                  <a:lnTo>
                    <a:pt x="509371" y="46304"/>
                  </a:lnTo>
                  <a:lnTo>
                    <a:pt x="509371" y="23152"/>
                  </a:lnTo>
                  <a:lnTo>
                    <a:pt x="486219" y="23152"/>
                  </a:lnTo>
                  <a:lnTo>
                    <a:pt x="486219" y="0"/>
                  </a:lnTo>
                  <a:lnTo>
                    <a:pt x="463067" y="0"/>
                  </a:lnTo>
                  <a:lnTo>
                    <a:pt x="439915" y="0"/>
                  </a:lnTo>
                  <a:lnTo>
                    <a:pt x="439915" y="23152"/>
                  </a:lnTo>
                  <a:lnTo>
                    <a:pt x="416763" y="23152"/>
                  </a:lnTo>
                  <a:lnTo>
                    <a:pt x="416763" y="46304"/>
                  </a:lnTo>
                  <a:lnTo>
                    <a:pt x="439915" y="46304"/>
                  </a:lnTo>
                  <a:lnTo>
                    <a:pt x="439915" y="69456"/>
                  </a:lnTo>
                  <a:lnTo>
                    <a:pt x="463067" y="69456"/>
                  </a:lnTo>
                  <a:lnTo>
                    <a:pt x="463067" y="46304"/>
                  </a:lnTo>
                  <a:lnTo>
                    <a:pt x="486219" y="46304"/>
                  </a:lnTo>
                  <a:lnTo>
                    <a:pt x="486219" y="69456"/>
                  </a:lnTo>
                  <a:lnTo>
                    <a:pt x="509371" y="69456"/>
                  </a:lnTo>
                  <a:lnTo>
                    <a:pt x="532511" y="69456"/>
                  </a:lnTo>
                  <a:lnTo>
                    <a:pt x="532511" y="46304"/>
                  </a:lnTo>
                  <a:close/>
                </a:path>
                <a:path w="857250" h="92709">
                  <a:moveTo>
                    <a:pt x="555688" y="69469"/>
                  </a:moveTo>
                  <a:lnTo>
                    <a:pt x="532536" y="69469"/>
                  </a:lnTo>
                  <a:lnTo>
                    <a:pt x="532536" y="92621"/>
                  </a:lnTo>
                  <a:lnTo>
                    <a:pt x="555688" y="92621"/>
                  </a:lnTo>
                  <a:lnTo>
                    <a:pt x="555688" y="69469"/>
                  </a:lnTo>
                  <a:close/>
                </a:path>
                <a:path w="857250" h="92709">
                  <a:moveTo>
                    <a:pt x="578840" y="0"/>
                  </a:moveTo>
                  <a:lnTo>
                    <a:pt x="555688" y="0"/>
                  </a:lnTo>
                  <a:lnTo>
                    <a:pt x="555688" y="23152"/>
                  </a:lnTo>
                  <a:lnTo>
                    <a:pt x="532536" y="23152"/>
                  </a:lnTo>
                  <a:lnTo>
                    <a:pt x="532536" y="46304"/>
                  </a:lnTo>
                  <a:lnTo>
                    <a:pt x="555688" y="46304"/>
                  </a:lnTo>
                  <a:lnTo>
                    <a:pt x="578840" y="46304"/>
                  </a:lnTo>
                  <a:lnTo>
                    <a:pt x="578840" y="23152"/>
                  </a:lnTo>
                  <a:lnTo>
                    <a:pt x="578840" y="0"/>
                  </a:lnTo>
                  <a:close/>
                </a:path>
                <a:path w="857250" h="92709">
                  <a:moveTo>
                    <a:pt x="625144" y="23152"/>
                  </a:moveTo>
                  <a:lnTo>
                    <a:pt x="601992" y="23152"/>
                  </a:lnTo>
                  <a:lnTo>
                    <a:pt x="601992" y="46304"/>
                  </a:lnTo>
                  <a:lnTo>
                    <a:pt x="625144" y="46304"/>
                  </a:lnTo>
                  <a:lnTo>
                    <a:pt x="625144" y="23152"/>
                  </a:lnTo>
                  <a:close/>
                </a:path>
                <a:path w="857250" h="92709">
                  <a:moveTo>
                    <a:pt x="648284" y="69469"/>
                  </a:moveTo>
                  <a:lnTo>
                    <a:pt x="625144" y="69469"/>
                  </a:lnTo>
                  <a:lnTo>
                    <a:pt x="601992" y="69469"/>
                  </a:lnTo>
                  <a:lnTo>
                    <a:pt x="601992" y="92621"/>
                  </a:lnTo>
                  <a:lnTo>
                    <a:pt x="625144" y="92621"/>
                  </a:lnTo>
                  <a:lnTo>
                    <a:pt x="648284" y="92621"/>
                  </a:lnTo>
                  <a:lnTo>
                    <a:pt x="648284" y="69469"/>
                  </a:lnTo>
                  <a:close/>
                </a:path>
                <a:path w="857250" h="92709">
                  <a:moveTo>
                    <a:pt x="648284" y="46304"/>
                  </a:moveTo>
                  <a:lnTo>
                    <a:pt x="625144" y="46304"/>
                  </a:lnTo>
                  <a:lnTo>
                    <a:pt x="625144" y="69456"/>
                  </a:lnTo>
                  <a:lnTo>
                    <a:pt x="648284" y="69456"/>
                  </a:lnTo>
                  <a:lnTo>
                    <a:pt x="648284" y="46304"/>
                  </a:lnTo>
                  <a:close/>
                </a:path>
                <a:path w="857250" h="92709">
                  <a:moveTo>
                    <a:pt x="648284" y="0"/>
                  </a:moveTo>
                  <a:lnTo>
                    <a:pt x="625144" y="0"/>
                  </a:lnTo>
                  <a:lnTo>
                    <a:pt x="625144" y="23152"/>
                  </a:lnTo>
                  <a:lnTo>
                    <a:pt x="648284" y="23152"/>
                  </a:lnTo>
                  <a:lnTo>
                    <a:pt x="648284" y="0"/>
                  </a:lnTo>
                  <a:close/>
                </a:path>
                <a:path w="857250" h="92709">
                  <a:moveTo>
                    <a:pt x="671449" y="69469"/>
                  </a:moveTo>
                  <a:lnTo>
                    <a:pt x="648296" y="69469"/>
                  </a:lnTo>
                  <a:lnTo>
                    <a:pt x="648296" y="92621"/>
                  </a:lnTo>
                  <a:lnTo>
                    <a:pt x="671449" y="92621"/>
                  </a:lnTo>
                  <a:lnTo>
                    <a:pt x="671449" y="69469"/>
                  </a:lnTo>
                  <a:close/>
                </a:path>
                <a:path w="857250" h="92709">
                  <a:moveTo>
                    <a:pt x="671449" y="0"/>
                  </a:moveTo>
                  <a:lnTo>
                    <a:pt x="648296" y="0"/>
                  </a:lnTo>
                  <a:lnTo>
                    <a:pt x="648296" y="23152"/>
                  </a:lnTo>
                  <a:lnTo>
                    <a:pt x="671449" y="23152"/>
                  </a:lnTo>
                  <a:lnTo>
                    <a:pt x="671449" y="0"/>
                  </a:lnTo>
                  <a:close/>
                </a:path>
                <a:path w="857250" h="92709">
                  <a:moveTo>
                    <a:pt x="740905" y="46304"/>
                  </a:moveTo>
                  <a:lnTo>
                    <a:pt x="717753" y="46304"/>
                  </a:lnTo>
                  <a:lnTo>
                    <a:pt x="717753" y="23152"/>
                  </a:lnTo>
                  <a:lnTo>
                    <a:pt x="717753" y="0"/>
                  </a:lnTo>
                  <a:lnTo>
                    <a:pt x="694601" y="0"/>
                  </a:lnTo>
                  <a:lnTo>
                    <a:pt x="694601" y="23152"/>
                  </a:lnTo>
                  <a:lnTo>
                    <a:pt x="671449" y="23152"/>
                  </a:lnTo>
                  <a:lnTo>
                    <a:pt x="671449" y="46304"/>
                  </a:lnTo>
                  <a:lnTo>
                    <a:pt x="648296" y="46304"/>
                  </a:lnTo>
                  <a:lnTo>
                    <a:pt x="648296" y="69456"/>
                  </a:lnTo>
                  <a:lnTo>
                    <a:pt x="671449" y="69456"/>
                  </a:lnTo>
                  <a:lnTo>
                    <a:pt x="694601" y="69456"/>
                  </a:lnTo>
                  <a:lnTo>
                    <a:pt x="717753" y="69456"/>
                  </a:lnTo>
                  <a:lnTo>
                    <a:pt x="740905" y="69456"/>
                  </a:lnTo>
                  <a:lnTo>
                    <a:pt x="740905" y="46304"/>
                  </a:lnTo>
                  <a:close/>
                </a:path>
                <a:path w="857250" h="92709">
                  <a:moveTo>
                    <a:pt x="764070" y="46304"/>
                  </a:moveTo>
                  <a:lnTo>
                    <a:pt x="740918" y="46304"/>
                  </a:lnTo>
                  <a:lnTo>
                    <a:pt x="740918" y="69456"/>
                  </a:lnTo>
                  <a:lnTo>
                    <a:pt x="764070" y="69456"/>
                  </a:lnTo>
                  <a:lnTo>
                    <a:pt x="764070" y="46304"/>
                  </a:lnTo>
                  <a:close/>
                </a:path>
                <a:path w="857250" h="92709">
                  <a:moveTo>
                    <a:pt x="787222" y="69469"/>
                  </a:moveTo>
                  <a:lnTo>
                    <a:pt x="764070" y="69469"/>
                  </a:lnTo>
                  <a:lnTo>
                    <a:pt x="740918" y="69469"/>
                  </a:lnTo>
                  <a:lnTo>
                    <a:pt x="740918" y="92621"/>
                  </a:lnTo>
                  <a:lnTo>
                    <a:pt x="764070" y="92621"/>
                  </a:lnTo>
                  <a:lnTo>
                    <a:pt x="787222" y="92621"/>
                  </a:lnTo>
                  <a:lnTo>
                    <a:pt x="787222" y="69469"/>
                  </a:lnTo>
                  <a:close/>
                </a:path>
                <a:path w="857250" h="92709">
                  <a:moveTo>
                    <a:pt x="787222" y="23152"/>
                  </a:moveTo>
                  <a:lnTo>
                    <a:pt x="764070" y="23152"/>
                  </a:lnTo>
                  <a:lnTo>
                    <a:pt x="764070" y="46304"/>
                  </a:lnTo>
                  <a:lnTo>
                    <a:pt x="787222" y="46304"/>
                  </a:lnTo>
                  <a:lnTo>
                    <a:pt x="787222" y="23152"/>
                  </a:lnTo>
                  <a:close/>
                </a:path>
                <a:path w="857250" h="92709">
                  <a:moveTo>
                    <a:pt x="856665" y="69469"/>
                  </a:moveTo>
                  <a:lnTo>
                    <a:pt x="833526" y="69469"/>
                  </a:lnTo>
                  <a:lnTo>
                    <a:pt x="810374" y="69469"/>
                  </a:lnTo>
                  <a:lnTo>
                    <a:pt x="810374" y="92621"/>
                  </a:lnTo>
                  <a:lnTo>
                    <a:pt x="833526" y="92621"/>
                  </a:lnTo>
                  <a:lnTo>
                    <a:pt x="856665" y="92621"/>
                  </a:lnTo>
                  <a:lnTo>
                    <a:pt x="856665" y="69469"/>
                  </a:lnTo>
                  <a:close/>
                </a:path>
                <a:path w="857250" h="92709">
                  <a:moveTo>
                    <a:pt x="856665" y="0"/>
                  </a:moveTo>
                  <a:lnTo>
                    <a:pt x="833526" y="0"/>
                  </a:lnTo>
                  <a:lnTo>
                    <a:pt x="810374" y="0"/>
                  </a:lnTo>
                  <a:lnTo>
                    <a:pt x="810374" y="23152"/>
                  </a:lnTo>
                  <a:lnTo>
                    <a:pt x="810374" y="46304"/>
                  </a:lnTo>
                  <a:lnTo>
                    <a:pt x="833526" y="46304"/>
                  </a:lnTo>
                  <a:lnTo>
                    <a:pt x="833526" y="69456"/>
                  </a:lnTo>
                  <a:lnTo>
                    <a:pt x="856665" y="69456"/>
                  </a:lnTo>
                  <a:lnTo>
                    <a:pt x="856665" y="46304"/>
                  </a:lnTo>
                  <a:lnTo>
                    <a:pt x="856665" y="23152"/>
                  </a:lnTo>
                  <a:lnTo>
                    <a:pt x="8566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663650" y="6683641"/>
              <a:ext cx="857250" cy="116205"/>
            </a:xfrm>
            <a:custGeom>
              <a:avLst/>
              <a:gdLst/>
              <a:ahLst/>
              <a:cxnLst/>
              <a:rect l="l" t="t" r="r" b="b"/>
              <a:pathLst>
                <a:path w="857250" h="116204">
                  <a:moveTo>
                    <a:pt x="23152" y="46316"/>
                  </a:moveTo>
                  <a:lnTo>
                    <a:pt x="0" y="46316"/>
                  </a:lnTo>
                  <a:lnTo>
                    <a:pt x="0" y="69456"/>
                  </a:lnTo>
                  <a:lnTo>
                    <a:pt x="0" y="92608"/>
                  </a:lnTo>
                  <a:lnTo>
                    <a:pt x="0" y="115760"/>
                  </a:lnTo>
                  <a:lnTo>
                    <a:pt x="23152" y="115760"/>
                  </a:lnTo>
                  <a:lnTo>
                    <a:pt x="23152" y="92608"/>
                  </a:lnTo>
                  <a:lnTo>
                    <a:pt x="23152" y="69469"/>
                  </a:lnTo>
                  <a:lnTo>
                    <a:pt x="23152" y="46316"/>
                  </a:lnTo>
                  <a:close/>
                </a:path>
                <a:path w="857250" h="116204">
                  <a:moveTo>
                    <a:pt x="92595" y="69456"/>
                  </a:moveTo>
                  <a:lnTo>
                    <a:pt x="69456" y="69456"/>
                  </a:lnTo>
                  <a:lnTo>
                    <a:pt x="46304" y="69456"/>
                  </a:lnTo>
                  <a:lnTo>
                    <a:pt x="46304" y="92608"/>
                  </a:lnTo>
                  <a:lnTo>
                    <a:pt x="46304" y="115760"/>
                  </a:lnTo>
                  <a:lnTo>
                    <a:pt x="69456" y="115760"/>
                  </a:lnTo>
                  <a:lnTo>
                    <a:pt x="92595" y="115760"/>
                  </a:lnTo>
                  <a:lnTo>
                    <a:pt x="92595" y="92608"/>
                  </a:lnTo>
                  <a:lnTo>
                    <a:pt x="92595" y="69456"/>
                  </a:lnTo>
                  <a:close/>
                </a:path>
                <a:path w="857250" h="116204">
                  <a:moveTo>
                    <a:pt x="92595" y="23152"/>
                  </a:moveTo>
                  <a:lnTo>
                    <a:pt x="69456" y="23152"/>
                  </a:lnTo>
                  <a:lnTo>
                    <a:pt x="46304" y="23152"/>
                  </a:lnTo>
                  <a:lnTo>
                    <a:pt x="23152" y="23152"/>
                  </a:lnTo>
                  <a:lnTo>
                    <a:pt x="0" y="23152"/>
                  </a:lnTo>
                  <a:lnTo>
                    <a:pt x="0" y="46304"/>
                  </a:lnTo>
                  <a:lnTo>
                    <a:pt x="23152" y="46304"/>
                  </a:lnTo>
                  <a:lnTo>
                    <a:pt x="46304" y="46304"/>
                  </a:lnTo>
                  <a:lnTo>
                    <a:pt x="69456" y="46304"/>
                  </a:lnTo>
                  <a:lnTo>
                    <a:pt x="92595" y="46304"/>
                  </a:lnTo>
                  <a:lnTo>
                    <a:pt x="92595" y="23152"/>
                  </a:lnTo>
                  <a:close/>
                </a:path>
                <a:path w="857250" h="116204">
                  <a:moveTo>
                    <a:pt x="115760" y="69456"/>
                  </a:moveTo>
                  <a:lnTo>
                    <a:pt x="92608" y="69456"/>
                  </a:lnTo>
                  <a:lnTo>
                    <a:pt x="92608" y="92608"/>
                  </a:lnTo>
                  <a:lnTo>
                    <a:pt x="92608" y="115760"/>
                  </a:lnTo>
                  <a:lnTo>
                    <a:pt x="115760" y="115760"/>
                  </a:lnTo>
                  <a:lnTo>
                    <a:pt x="115760" y="92608"/>
                  </a:lnTo>
                  <a:lnTo>
                    <a:pt x="115760" y="69456"/>
                  </a:lnTo>
                  <a:close/>
                </a:path>
                <a:path w="857250" h="116204">
                  <a:moveTo>
                    <a:pt x="138912" y="23152"/>
                  </a:moveTo>
                  <a:lnTo>
                    <a:pt x="115760" y="23152"/>
                  </a:lnTo>
                  <a:lnTo>
                    <a:pt x="92608" y="23152"/>
                  </a:lnTo>
                  <a:lnTo>
                    <a:pt x="92608" y="46304"/>
                  </a:lnTo>
                  <a:lnTo>
                    <a:pt x="115760" y="46304"/>
                  </a:lnTo>
                  <a:lnTo>
                    <a:pt x="138912" y="46304"/>
                  </a:lnTo>
                  <a:lnTo>
                    <a:pt x="138912" y="23152"/>
                  </a:lnTo>
                  <a:close/>
                </a:path>
                <a:path w="857250" h="116204">
                  <a:moveTo>
                    <a:pt x="162077" y="46316"/>
                  </a:moveTo>
                  <a:lnTo>
                    <a:pt x="138925" y="46316"/>
                  </a:lnTo>
                  <a:lnTo>
                    <a:pt x="138925" y="69456"/>
                  </a:lnTo>
                  <a:lnTo>
                    <a:pt x="138925" y="92608"/>
                  </a:lnTo>
                  <a:lnTo>
                    <a:pt x="138925" y="115760"/>
                  </a:lnTo>
                  <a:lnTo>
                    <a:pt x="162077" y="115760"/>
                  </a:lnTo>
                  <a:lnTo>
                    <a:pt x="162077" y="92608"/>
                  </a:lnTo>
                  <a:lnTo>
                    <a:pt x="162077" y="69469"/>
                  </a:lnTo>
                  <a:lnTo>
                    <a:pt x="162077" y="46316"/>
                  </a:lnTo>
                  <a:close/>
                </a:path>
                <a:path w="857250" h="116204">
                  <a:moveTo>
                    <a:pt x="162077" y="23152"/>
                  </a:moveTo>
                  <a:lnTo>
                    <a:pt x="138925" y="23152"/>
                  </a:lnTo>
                  <a:lnTo>
                    <a:pt x="138925" y="46304"/>
                  </a:lnTo>
                  <a:lnTo>
                    <a:pt x="162077" y="46304"/>
                  </a:lnTo>
                  <a:lnTo>
                    <a:pt x="162077" y="23152"/>
                  </a:lnTo>
                  <a:close/>
                </a:path>
                <a:path w="857250" h="116204">
                  <a:moveTo>
                    <a:pt x="231533" y="46316"/>
                  </a:moveTo>
                  <a:lnTo>
                    <a:pt x="208381" y="46316"/>
                  </a:lnTo>
                  <a:lnTo>
                    <a:pt x="185229" y="46316"/>
                  </a:lnTo>
                  <a:lnTo>
                    <a:pt x="185229" y="69469"/>
                  </a:lnTo>
                  <a:lnTo>
                    <a:pt x="208381" y="69469"/>
                  </a:lnTo>
                  <a:lnTo>
                    <a:pt x="208381" y="92608"/>
                  </a:lnTo>
                  <a:lnTo>
                    <a:pt x="231533" y="92608"/>
                  </a:lnTo>
                  <a:lnTo>
                    <a:pt x="231533" y="69469"/>
                  </a:lnTo>
                  <a:lnTo>
                    <a:pt x="231533" y="46316"/>
                  </a:lnTo>
                  <a:close/>
                </a:path>
                <a:path w="857250" h="116204">
                  <a:moveTo>
                    <a:pt x="277837" y="23152"/>
                  </a:moveTo>
                  <a:lnTo>
                    <a:pt x="254685" y="23152"/>
                  </a:lnTo>
                  <a:lnTo>
                    <a:pt x="231533" y="23152"/>
                  </a:lnTo>
                  <a:lnTo>
                    <a:pt x="208381" y="23152"/>
                  </a:lnTo>
                  <a:lnTo>
                    <a:pt x="185229" y="23152"/>
                  </a:lnTo>
                  <a:lnTo>
                    <a:pt x="185229" y="46304"/>
                  </a:lnTo>
                  <a:lnTo>
                    <a:pt x="208381" y="46304"/>
                  </a:lnTo>
                  <a:lnTo>
                    <a:pt x="231533" y="46304"/>
                  </a:lnTo>
                  <a:lnTo>
                    <a:pt x="254685" y="46304"/>
                  </a:lnTo>
                  <a:lnTo>
                    <a:pt x="277837" y="46304"/>
                  </a:lnTo>
                  <a:lnTo>
                    <a:pt x="277837" y="23152"/>
                  </a:lnTo>
                  <a:close/>
                </a:path>
                <a:path w="857250" h="116204">
                  <a:moveTo>
                    <a:pt x="324129" y="69456"/>
                  </a:moveTo>
                  <a:lnTo>
                    <a:pt x="300990" y="69456"/>
                  </a:lnTo>
                  <a:lnTo>
                    <a:pt x="300990" y="46316"/>
                  </a:lnTo>
                  <a:lnTo>
                    <a:pt x="277837" y="46316"/>
                  </a:lnTo>
                  <a:lnTo>
                    <a:pt x="277837" y="69456"/>
                  </a:lnTo>
                  <a:lnTo>
                    <a:pt x="254685" y="69456"/>
                  </a:lnTo>
                  <a:lnTo>
                    <a:pt x="254685" y="92608"/>
                  </a:lnTo>
                  <a:lnTo>
                    <a:pt x="277837" y="92608"/>
                  </a:lnTo>
                  <a:lnTo>
                    <a:pt x="277837" y="69469"/>
                  </a:lnTo>
                  <a:lnTo>
                    <a:pt x="300990" y="69469"/>
                  </a:lnTo>
                  <a:lnTo>
                    <a:pt x="300990" y="92608"/>
                  </a:lnTo>
                  <a:lnTo>
                    <a:pt x="324129" y="92608"/>
                  </a:lnTo>
                  <a:lnTo>
                    <a:pt x="324129" y="69456"/>
                  </a:lnTo>
                  <a:close/>
                </a:path>
                <a:path w="857250" h="116204">
                  <a:moveTo>
                    <a:pt x="324129" y="23152"/>
                  </a:moveTo>
                  <a:lnTo>
                    <a:pt x="300990" y="23152"/>
                  </a:lnTo>
                  <a:lnTo>
                    <a:pt x="300990" y="46304"/>
                  </a:lnTo>
                  <a:lnTo>
                    <a:pt x="324129" y="46304"/>
                  </a:lnTo>
                  <a:lnTo>
                    <a:pt x="324129" y="23152"/>
                  </a:lnTo>
                  <a:close/>
                </a:path>
                <a:path w="857250" h="116204">
                  <a:moveTo>
                    <a:pt x="347306" y="23152"/>
                  </a:moveTo>
                  <a:lnTo>
                    <a:pt x="324154" y="23152"/>
                  </a:lnTo>
                  <a:lnTo>
                    <a:pt x="324154" y="46304"/>
                  </a:lnTo>
                  <a:lnTo>
                    <a:pt x="347306" y="46304"/>
                  </a:lnTo>
                  <a:lnTo>
                    <a:pt x="347306" y="23152"/>
                  </a:lnTo>
                  <a:close/>
                </a:path>
                <a:path w="857250" h="116204">
                  <a:moveTo>
                    <a:pt x="416750" y="46316"/>
                  </a:moveTo>
                  <a:lnTo>
                    <a:pt x="393611" y="46316"/>
                  </a:lnTo>
                  <a:lnTo>
                    <a:pt x="370459" y="46316"/>
                  </a:lnTo>
                  <a:lnTo>
                    <a:pt x="347306" y="46316"/>
                  </a:lnTo>
                  <a:lnTo>
                    <a:pt x="324154" y="46316"/>
                  </a:lnTo>
                  <a:lnTo>
                    <a:pt x="324154" y="69469"/>
                  </a:lnTo>
                  <a:lnTo>
                    <a:pt x="347306" y="69469"/>
                  </a:lnTo>
                  <a:lnTo>
                    <a:pt x="370459" y="69469"/>
                  </a:lnTo>
                  <a:lnTo>
                    <a:pt x="393611" y="69469"/>
                  </a:lnTo>
                  <a:lnTo>
                    <a:pt x="393611" y="92608"/>
                  </a:lnTo>
                  <a:lnTo>
                    <a:pt x="416750" y="92608"/>
                  </a:lnTo>
                  <a:lnTo>
                    <a:pt x="416750" y="69469"/>
                  </a:lnTo>
                  <a:lnTo>
                    <a:pt x="416750" y="46316"/>
                  </a:lnTo>
                  <a:close/>
                </a:path>
                <a:path w="857250" h="116204">
                  <a:moveTo>
                    <a:pt x="532511" y="46316"/>
                  </a:moveTo>
                  <a:lnTo>
                    <a:pt x="509371" y="46316"/>
                  </a:lnTo>
                  <a:lnTo>
                    <a:pt x="486219" y="46316"/>
                  </a:lnTo>
                  <a:lnTo>
                    <a:pt x="463067" y="46316"/>
                  </a:lnTo>
                  <a:lnTo>
                    <a:pt x="463067" y="69456"/>
                  </a:lnTo>
                  <a:lnTo>
                    <a:pt x="439915" y="69456"/>
                  </a:lnTo>
                  <a:lnTo>
                    <a:pt x="439915" y="46316"/>
                  </a:lnTo>
                  <a:lnTo>
                    <a:pt x="416763" y="46316"/>
                  </a:lnTo>
                  <a:lnTo>
                    <a:pt x="416763" y="69469"/>
                  </a:lnTo>
                  <a:lnTo>
                    <a:pt x="439915" y="69469"/>
                  </a:lnTo>
                  <a:lnTo>
                    <a:pt x="439915" y="92608"/>
                  </a:lnTo>
                  <a:lnTo>
                    <a:pt x="463067" y="92608"/>
                  </a:lnTo>
                  <a:lnTo>
                    <a:pt x="486219" y="92608"/>
                  </a:lnTo>
                  <a:lnTo>
                    <a:pt x="509371" y="92608"/>
                  </a:lnTo>
                  <a:lnTo>
                    <a:pt x="532511" y="92608"/>
                  </a:lnTo>
                  <a:lnTo>
                    <a:pt x="532511" y="69469"/>
                  </a:lnTo>
                  <a:lnTo>
                    <a:pt x="532511" y="46316"/>
                  </a:lnTo>
                  <a:close/>
                </a:path>
                <a:path w="857250" h="116204">
                  <a:moveTo>
                    <a:pt x="532511" y="23152"/>
                  </a:moveTo>
                  <a:lnTo>
                    <a:pt x="509371" y="23152"/>
                  </a:lnTo>
                  <a:lnTo>
                    <a:pt x="509371" y="46304"/>
                  </a:lnTo>
                  <a:lnTo>
                    <a:pt x="532511" y="46304"/>
                  </a:lnTo>
                  <a:lnTo>
                    <a:pt x="532511" y="23152"/>
                  </a:lnTo>
                  <a:close/>
                </a:path>
                <a:path w="857250" h="116204">
                  <a:moveTo>
                    <a:pt x="578840" y="23152"/>
                  </a:moveTo>
                  <a:lnTo>
                    <a:pt x="555688" y="23152"/>
                  </a:lnTo>
                  <a:lnTo>
                    <a:pt x="555688" y="46304"/>
                  </a:lnTo>
                  <a:lnTo>
                    <a:pt x="578840" y="46304"/>
                  </a:lnTo>
                  <a:lnTo>
                    <a:pt x="578840" y="23152"/>
                  </a:lnTo>
                  <a:close/>
                </a:path>
                <a:path w="857250" h="116204">
                  <a:moveTo>
                    <a:pt x="601992" y="46316"/>
                  </a:moveTo>
                  <a:lnTo>
                    <a:pt x="578840" y="46316"/>
                  </a:lnTo>
                  <a:lnTo>
                    <a:pt x="555688" y="46316"/>
                  </a:lnTo>
                  <a:lnTo>
                    <a:pt x="532536" y="46316"/>
                  </a:lnTo>
                  <a:lnTo>
                    <a:pt x="532536" y="69456"/>
                  </a:lnTo>
                  <a:lnTo>
                    <a:pt x="532536" y="92608"/>
                  </a:lnTo>
                  <a:lnTo>
                    <a:pt x="555688" y="92608"/>
                  </a:lnTo>
                  <a:lnTo>
                    <a:pt x="555688" y="69469"/>
                  </a:lnTo>
                  <a:lnTo>
                    <a:pt x="578840" y="69469"/>
                  </a:lnTo>
                  <a:lnTo>
                    <a:pt x="601992" y="69469"/>
                  </a:lnTo>
                  <a:lnTo>
                    <a:pt x="601992" y="46316"/>
                  </a:lnTo>
                  <a:close/>
                </a:path>
                <a:path w="857250" h="116204">
                  <a:moveTo>
                    <a:pt x="625144" y="23152"/>
                  </a:moveTo>
                  <a:lnTo>
                    <a:pt x="601992" y="23152"/>
                  </a:lnTo>
                  <a:lnTo>
                    <a:pt x="601992" y="46304"/>
                  </a:lnTo>
                  <a:lnTo>
                    <a:pt x="625144" y="46304"/>
                  </a:lnTo>
                  <a:lnTo>
                    <a:pt x="625144" y="23152"/>
                  </a:lnTo>
                  <a:close/>
                </a:path>
                <a:path w="857250" h="116204">
                  <a:moveTo>
                    <a:pt x="648284" y="69456"/>
                  </a:moveTo>
                  <a:lnTo>
                    <a:pt x="625144" y="69456"/>
                  </a:lnTo>
                  <a:lnTo>
                    <a:pt x="625144" y="92608"/>
                  </a:lnTo>
                  <a:lnTo>
                    <a:pt x="648284" y="92608"/>
                  </a:lnTo>
                  <a:lnTo>
                    <a:pt x="648284" y="69456"/>
                  </a:lnTo>
                  <a:close/>
                </a:path>
                <a:path w="857250" h="116204">
                  <a:moveTo>
                    <a:pt x="671449" y="23152"/>
                  </a:moveTo>
                  <a:lnTo>
                    <a:pt x="648296" y="23152"/>
                  </a:lnTo>
                  <a:lnTo>
                    <a:pt x="648296" y="46304"/>
                  </a:lnTo>
                  <a:lnTo>
                    <a:pt x="671449" y="46304"/>
                  </a:lnTo>
                  <a:lnTo>
                    <a:pt x="671449" y="23152"/>
                  </a:lnTo>
                  <a:close/>
                </a:path>
                <a:path w="857250" h="116204">
                  <a:moveTo>
                    <a:pt x="717753" y="23152"/>
                  </a:moveTo>
                  <a:lnTo>
                    <a:pt x="694601" y="23152"/>
                  </a:lnTo>
                  <a:lnTo>
                    <a:pt x="694601" y="46304"/>
                  </a:lnTo>
                  <a:lnTo>
                    <a:pt x="717753" y="46304"/>
                  </a:lnTo>
                  <a:lnTo>
                    <a:pt x="717753" y="23152"/>
                  </a:lnTo>
                  <a:close/>
                </a:path>
                <a:path w="857250" h="116204">
                  <a:moveTo>
                    <a:pt x="740905" y="69456"/>
                  </a:moveTo>
                  <a:lnTo>
                    <a:pt x="717753" y="69456"/>
                  </a:lnTo>
                  <a:lnTo>
                    <a:pt x="694601" y="69456"/>
                  </a:lnTo>
                  <a:lnTo>
                    <a:pt x="671449" y="69456"/>
                  </a:lnTo>
                  <a:lnTo>
                    <a:pt x="671449" y="46316"/>
                  </a:lnTo>
                  <a:lnTo>
                    <a:pt x="648296" y="46316"/>
                  </a:lnTo>
                  <a:lnTo>
                    <a:pt x="648296" y="69456"/>
                  </a:lnTo>
                  <a:lnTo>
                    <a:pt x="648296" y="92608"/>
                  </a:lnTo>
                  <a:lnTo>
                    <a:pt x="671449" y="92608"/>
                  </a:lnTo>
                  <a:lnTo>
                    <a:pt x="694601" y="92608"/>
                  </a:lnTo>
                  <a:lnTo>
                    <a:pt x="717753" y="92608"/>
                  </a:lnTo>
                  <a:lnTo>
                    <a:pt x="740905" y="92608"/>
                  </a:lnTo>
                  <a:lnTo>
                    <a:pt x="740905" y="69456"/>
                  </a:lnTo>
                  <a:close/>
                </a:path>
                <a:path w="857250" h="116204">
                  <a:moveTo>
                    <a:pt x="787222" y="23152"/>
                  </a:moveTo>
                  <a:lnTo>
                    <a:pt x="764070" y="23152"/>
                  </a:lnTo>
                  <a:lnTo>
                    <a:pt x="740918" y="23152"/>
                  </a:lnTo>
                  <a:lnTo>
                    <a:pt x="740918" y="46304"/>
                  </a:lnTo>
                  <a:lnTo>
                    <a:pt x="764070" y="46304"/>
                  </a:lnTo>
                  <a:lnTo>
                    <a:pt x="787222" y="46304"/>
                  </a:lnTo>
                  <a:lnTo>
                    <a:pt x="787222" y="23152"/>
                  </a:lnTo>
                  <a:close/>
                </a:path>
                <a:path w="857250" h="116204">
                  <a:moveTo>
                    <a:pt x="856665" y="46316"/>
                  </a:moveTo>
                  <a:lnTo>
                    <a:pt x="833526" y="46316"/>
                  </a:lnTo>
                  <a:lnTo>
                    <a:pt x="810374" y="46316"/>
                  </a:lnTo>
                  <a:lnTo>
                    <a:pt x="787222" y="46316"/>
                  </a:lnTo>
                  <a:lnTo>
                    <a:pt x="787222" y="69456"/>
                  </a:lnTo>
                  <a:lnTo>
                    <a:pt x="764070" y="69456"/>
                  </a:lnTo>
                  <a:lnTo>
                    <a:pt x="764070" y="46316"/>
                  </a:lnTo>
                  <a:lnTo>
                    <a:pt x="740918" y="46316"/>
                  </a:lnTo>
                  <a:lnTo>
                    <a:pt x="740918" y="69456"/>
                  </a:lnTo>
                  <a:lnTo>
                    <a:pt x="740918" y="92608"/>
                  </a:lnTo>
                  <a:lnTo>
                    <a:pt x="764070" y="92608"/>
                  </a:lnTo>
                  <a:lnTo>
                    <a:pt x="787222" y="92608"/>
                  </a:lnTo>
                  <a:lnTo>
                    <a:pt x="810374" y="92608"/>
                  </a:lnTo>
                  <a:lnTo>
                    <a:pt x="810374" y="69469"/>
                  </a:lnTo>
                  <a:lnTo>
                    <a:pt x="833526" y="69469"/>
                  </a:lnTo>
                  <a:lnTo>
                    <a:pt x="833526" y="92608"/>
                  </a:lnTo>
                  <a:lnTo>
                    <a:pt x="856665" y="92608"/>
                  </a:lnTo>
                  <a:lnTo>
                    <a:pt x="856665" y="69469"/>
                  </a:lnTo>
                  <a:lnTo>
                    <a:pt x="856665" y="46316"/>
                  </a:lnTo>
                  <a:close/>
                </a:path>
                <a:path w="857250" h="116204">
                  <a:moveTo>
                    <a:pt x="856665" y="0"/>
                  </a:moveTo>
                  <a:lnTo>
                    <a:pt x="833526" y="0"/>
                  </a:lnTo>
                  <a:lnTo>
                    <a:pt x="833526" y="23152"/>
                  </a:lnTo>
                  <a:lnTo>
                    <a:pt x="833526" y="46304"/>
                  </a:lnTo>
                  <a:lnTo>
                    <a:pt x="856665" y="46304"/>
                  </a:lnTo>
                  <a:lnTo>
                    <a:pt x="856665" y="23152"/>
                  </a:lnTo>
                  <a:lnTo>
                    <a:pt x="8566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663650" y="6776250"/>
              <a:ext cx="857250" cy="92710"/>
            </a:xfrm>
            <a:custGeom>
              <a:avLst/>
              <a:gdLst/>
              <a:ahLst/>
              <a:cxnLst/>
              <a:rect l="l" t="t" r="r" b="b"/>
              <a:pathLst>
                <a:path w="857250" h="92709">
                  <a:moveTo>
                    <a:pt x="92595" y="69456"/>
                  </a:moveTo>
                  <a:lnTo>
                    <a:pt x="69456" y="69456"/>
                  </a:lnTo>
                  <a:lnTo>
                    <a:pt x="46304" y="69456"/>
                  </a:lnTo>
                  <a:lnTo>
                    <a:pt x="23152" y="69456"/>
                  </a:lnTo>
                  <a:lnTo>
                    <a:pt x="23152" y="46304"/>
                  </a:lnTo>
                  <a:lnTo>
                    <a:pt x="23152" y="23152"/>
                  </a:lnTo>
                  <a:lnTo>
                    <a:pt x="0" y="23152"/>
                  </a:lnTo>
                  <a:lnTo>
                    <a:pt x="0" y="46304"/>
                  </a:lnTo>
                  <a:lnTo>
                    <a:pt x="0" y="69456"/>
                  </a:lnTo>
                  <a:lnTo>
                    <a:pt x="0" y="92608"/>
                  </a:lnTo>
                  <a:lnTo>
                    <a:pt x="23152" y="92608"/>
                  </a:lnTo>
                  <a:lnTo>
                    <a:pt x="46304" y="92608"/>
                  </a:lnTo>
                  <a:lnTo>
                    <a:pt x="69456" y="92608"/>
                  </a:lnTo>
                  <a:lnTo>
                    <a:pt x="92595" y="92608"/>
                  </a:lnTo>
                  <a:lnTo>
                    <a:pt x="92595" y="69456"/>
                  </a:lnTo>
                  <a:close/>
                </a:path>
                <a:path w="857250" h="92709">
                  <a:moveTo>
                    <a:pt x="92595" y="23152"/>
                  </a:moveTo>
                  <a:lnTo>
                    <a:pt x="69456" y="23152"/>
                  </a:lnTo>
                  <a:lnTo>
                    <a:pt x="46304" y="23152"/>
                  </a:lnTo>
                  <a:lnTo>
                    <a:pt x="46304" y="46304"/>
                  </a:lnTo>
                  <a:lnTo>
                    <a:pt x="69456" y="46304"/>
                  </a:lnTo>
                  <a:lnTo>
                    <a:pt x="92595" y="46304"/>
                  </a:lnTo>
                  <a:lnTo>
                    <a:pt x="92595" y="23152"/>
                  </a:lnTo>
                  <a:close/>
                </a:path>
                <a:path w="857250" h="92709">
                  <a:moveTo>
                    <a:pt x="115760" y="23152"/>
                  </a:moveTo>
                  <a:lnTo>
                    <a:pt x="92608" y="23152"/>
                  </a:lnTo>
                  <a:lnTo>
                    <a:pt x="92608" y="46304"/>
                  </a:lnTo>
                  <a:lnTo>
                    <a:pt x="115760" y="46304"/>
                  </a:lnTo>
                  <a:lnTo>
                    <a:pt x="115760" y="23152"/>
                  </a:lnTo>
                  <a:close/>
                </a:path>
                <a:path w="857250" h="92709">
                  <a:moveTo>
                    <a:pt x="138912" y="69456"/>
                  </a:moveTo>
                  <a:lnTo>
                    <a:pt x="115760" y="69456"/>
                  </a:lnTo>
                  <a:lnTo>
                    <a:pt x="92608" y="69456"/>
                  </a:lnTo>
                  <a:lnTo>
                    <a:pt x="92608" y="92608"/>
                  </a:lnTo>
                  <a:lnTo>
                    <a:pt x="115760" y="92608"/>
                  </a:lnTo>
                  <a:lnTo>
                    <a:pt x="138912" y="92608"/>
                  </a:lnTo>
                  <a:lnTo>
                    <a:pt x="138912" y="69456"/>
                  </a:lnTo>
                  <a:close/>
                </a:path>
                <a:path w="857250" h="92709">
                  <a:moveTo>
                    <a:pt x="162077" y="0"/>
                  </a:moveTo>
                  <a:lnTo>
                    <a:pt x="138925" y="0"/>
                  </a:lnTo>
                  <a:lnTo>
                    <a:pt x="138925" y="23152"/>
                  </a:lnTo>
                  <a:lnTo>
                    <a:pt x="138925" y="46304"/>
                  </a:lnTo>
                  <a:lnTo>
                    <a:pt x="138925" y="69456"/>
                  </a:lnTo>
                  <a:lnTo>
                    <a:pt x="138925" y="92608"/>
                  </a:lnTo>
                  <a:lnTo>
                    <a:pt x="162077" y="92608"/>
                  </a:lnTo>
                  <a:lnTo>
                    <a:pt x="162077" y="69456"/>
                  </a:lnTo>
                  <a:lnTo>
                    <a:pt x="162077" y="46304"/>
                  </a:lnTo>
                  <a:lnTo>
                    <a:pt x="162077" y="23152"/>
                  </a:lnTo>
                  <a:lnTo>
                    <a:pt x="162077" y="0"/>
                  </a:lnTo>
                  <a:close/>
                </a:path>
                <a:path w="857250" h="92709">
                  <a:moveTo>
                    <a:pt x="208381" y="23152"/>
                  </a:moveTo>
                  <a:lnTo>
                    <a:pt x="185229" y="23152"/>
                  </a:lnTo>
                  <a:lnTo>
                    <a:pt x="185229" y="46304"/>
                  </a:lnTo>
                  <a:lnTo>
                    <a:pt x="208381" y="46304"/>
                  </a:lnTo>
                  <a:lnTo>
                    <a:pt x="208381" y="23152"/>
                  </a:lnTo>
                  <a:close/>
                </a:path>
                <a:path w="857250" h="92709">
                  <a:moveTo>
                    <a:pt x="231533" y="0"/>
                  </a:moveTo>
                  <a:lnTo>
                    <a:pt x="208381" y="0"/>
                  </a:lnTo>
                  <a:lnTo>
                    <a:pt x="208381" y="23152"/>
                  </a:lnTo>
                  <a:lnTo>
                    <a:pt x="231533" y="23152"/>
                  </a:lnTo>
                  <a:lnTo>
                    <a:pt x="231533" y="0"/>
                  </a:lnTo>
                  <a:close/>
                </a:path>
                <a:path w="857250" h="92709">
                  <a:moveTo>
                    <a:pt x="254685" y="69456"/>
                  </a:moveTo>
                  <a:lnTo>
                    <a:pt x="231533" y="69456"/>
                  </a:lnTo>
                  <a:lnTo>
                    <a:pt x="208381" y="69456"/>
                  </a:lnTo>
                  <a:lnTo>
                    <a:pt x="208381" y="92608"/>
                  </a:lnTo>
                  <a:lnTo>
                    <a:pt x="231533" y="92608"/>
                  </a:lnTo>
                  <a:lnTo>
                    <a:pt x="254685" y="92608"/>
                  </a:lnTo>
                  <a:lnTo>
                    <a:pt x="254685" y="69456"/>
                  </a:lnTo>
                  <a:close/>
                </a:path>
                <a:path w="857250" h="92709">
                  <a:moveTo>
                    <a:pt x="300990" y="23152"/>
                  </a:moveTo>
                  <a:lnTo>
                    <a:pt x="277837" y="23152"/>
                  </a:lnTo>
                  <a:lnTo>
                    <a:pt x="277837" y="0"/>
                  </a:lnTo>
                  <a:lnTo>
                    <a:pt x="254685" y="0"/>
                  </a:lnTo>
                  <a:lnTo>
                    <a:pt x="254685" y="23152"/>
                  </a:lnTo>
                  <a:lnTo>
                    <a:pt x="254685" y="46304"/>
                  </a:lnTo>
                  <a:lnTo>
                    <a:pt x="254685" y="69456"/>
                  </a:lnTo>
                  <a:lnTo>
                    <a:pt x="277837" y="69456"/>
                  </a:lnTo>
                  <a:lnTo>
                    <a:pt x="300990" y="69456"/>
                  </a:lnTo>
                  <a:lnTo>
                    <a:pt x="300990" y="46304"/>
                  </a:lnTo>
                  <a:lnTo>
                    <a:pt x="300990" y="23152"/>
                  </a:lnTo>
                  <a:close/>
                </a:path>
                <a:path w="857250" h="92709">
                  <a:moveTo>
                    <a:pt x="370459" y="23152"/>
                  </a:moveTo>
                  <a:lnTo>
                    <a:pt x="347306" y="23152"/>
                  </a:lnTo>
                  <a:lnTo>
                    <a:pt x="324154" y="23152"/>
                  </a:lnTo>
                  <a:lnTo>
                    <a:pt x="324154" y="46304"/>
                  </a:lnTo>
                  <a:lnTo>
                    <a:pt x="347306" y="46304"/>
                  </a:lnTo>
                  <a:lnTo>
                    <a:pt x="370459" y="46304"/>
                  </a:lnTo>
                  <a:lnTo>
                    <a:pt x="370459" y="23152"/>
                  </a:lnTo>
                  <a:close/>
                </a:path>
                <a:path w="857250" h="92709">
                  <a:moveTo>
                    <a:pt x="416750" y="46304"/>
                  </a:moveTo>
                  <a:lnTo>
                    <a:pt x="393611" y="46304"/>
                  </a:lnTo>
                  <a:lnTo>
                    <a:pt x="370459" y="46304"/>
                  </a:lnTo>
                  <a:lnTo>
                    <a:pt x="370459" y="69456"/>
                  </a:lnTo>
                  <a:lnTo>
                    <a:pt x="393611" y="69456"/>
                  </a:lnTo>
                  <a:lnTo>
                    <a:pt x="393611" y="92608"/>
                  </a:lnTo>
                  <a:lnTo>
                    <a:pt x="416750" y="92608"/>
                  </a:lnTo>
                  <a:lnTo>
                    <a:pt x="416750" y="69456"/>
                  </a:lnTo>
                  <a:lnTo>
                    <a:pt x="416750" y="46304"/>
                  </a:lnTo>
                  <a:close/>
                </a:path>
                <a:path w="857250" h="92709">
                  <a:moveTo>
                    <a:pt x="416750" y="0"/>
                  </a:moveTo>
                  <a:lnTo>
                    <a:pt x="393611" y="0"/>
                  </a:lnTo>
                  <a:lnTo>
                    <a:pt x="393611" y="23152"/>
                  </a:lnTo>
                  <a:lnTo>
                    <a:pt x="416750" y="23152"/>
                  </a:lnTo>
                  <a:lnTo>
                    <a:pt x="416750" y="0"/>
                  </a:lnTo>
                  <a:close/>
                </a:path>
                <a:path w="857250" h="92709">
                  <a:moveTo>
                    <a:pt x="439915" y="46304"/>
                  </a:moveTo>
                  <a:lnTo>
                    <a:pt x="416763" y="46304"/>
                  </a:lnTo>
                  <a:lnTo>
                    <a:pt x="416763" y="69456"/>
                  </a:lnTo>
                  <a:lnTo>
                    <a:pt x="439915" y="69456"/>
                  </a:lnTo>
                  <a:lnTo>
                    <a:pt x="439915" y="46304"/>
                  </a:lnTo>
                  <a:close/>
                </a:path>
                <a:path w="857250" h="92709">
                  <a:moveTo>
                    <a:pt x="486219" y="0"/>
                  </a:moveTo>
                  <a:lnTo>
                    <a:pt x="463067" y="0"/>
                  </a:lnTo>
                  <a:lnTo>
                    <a:pt x="439915" y="0"/>
                  </a:lnTo>
                  <a:lnTo>
                    <a:pt x="439915" y="23152"/>
                  </a:lnTo>
                  <a:lnTo>
                    <a:pt x="439915" y="46304"/>
                  </a:lnTo>
                  <a:lnTo>
                    <a:pt x="463067" y="46304"/>
                  </a:lnTo>
                  <a:lnTo>
                    <a:pt x="463067" y="23152"/>
                  </a:lnTo>
                  <a:lnTo>
                    <a:pt x="486219" y="23152"/>
                  </a:lnTo>
                  <a:lnTo>
                    <a:pt x="486219" y="0"/>
                  </a:lnTo>
                  <a:close/>
                </a:path>
                <a:path w="857250" h="92709">
                  <a:moveTo>
                    <a:pt x="532511" y="69456"/>
                  </a:moveTo>
                  <a:lnTo>
                    <a:pt x="509371" y="69456"/>
                  </a:lnTo>
                  <a:lnTo>
                    <a:pt x="509371" y="46304"/>
                  </a:lnTo>
                  <a:lnTo>
                    <a:pt x="486219" y="46304"/>
                  </a:lnTo>
                  <a:lnTo>
                    <a:pt x="486219" y="69456"/>
                  </a:lnTo>
                  <a:lnTo>
                    <a:pt x="463067" y="69456"/>
                  </a:lnTo>
                  <a:lnTo>
                    <a:pt x="439915" y="69456"/>
                  </a:lnTo>
                  <a:lnTo>
                    <a:pt x="439915" y="92608"/>
                  </a:lnTo>
                  <a:lnTo>
                    <a:pt x="463067" y="92608"/>
                  </a:lnTo>
                  <a:lnTo>
                    <a:pt x="486219" y="92608"/>
                  </a:lnTo>
                  <a:lnTo>
                    <a:pt x="509371" y="92608"/>
                  </a:lnTo>
                  <a:lnTo>
                    <a:pt x="532511" y="92608"/>
                  </a:lnTo>
                  <a:lnTo>
                    <a:pt x="532511" y="69456"/>
                  </a:lnTo>
                  <a:close/>
                </a:path>
                <a:path w="857250" h="92709">
                  <a:moveTo>
                    <a:pt x="532511" y="23152"/>
                  </a:moveTo>
                  <a:lnTo>
                    <a:pt x="509371" y="23152"/>
                  </a:lnTo>
                  <a:lnTo>
                    <a:pt x="509371" y="46304"/>
                  </a:lnTo>
                  <a:lnTo>
                    <a:pt x="532511" y="46304"/>
                  </a:lnTo>
                  <a:lnTo>
                    <a:pt x="532511" y="23152"/>
                  </a:lnTo>
                  <a:close/>
                </a:path>
                <a:path w="857250" h="92709">
                  <a:moveTo>
                    <a:pt x="555688" y="23152"/>
                  </a:moveTo>
                  <a:lnTo>
                    <a:pt x="532536" y="23152"/>
                  </a:lnTo>
                  <a:lnTo>
                    <a:pt x="532536" y="46304"/>
                  </a:lnTo>
                  <a:lnTo>
                    <a:pt x="555688" y="46304"/>
                  </a:lnTo>
                  <a:lnTo>
                    <a:pt x="555688" y="23152"/>
                  </a:lnTo>
                  <a:close/>
                </a:path>
                <a:path w="857250" h="92709">
                  <a:moveTo>
                    <a:pt x="578840" y="69456"/>
                  </a:moveTo>
                  <a:lnTo>
                    <a:pt x="555688" y="69456"/>
                  </a:lnTo>
                  <a:lnTo>
                    <a:pt x="532536" y="69456"/>
                  </a:lnTo>
                  <a:lnTo>
                    <a:pt x="532536" y="92608"/>
                  </a:lnTo>
                  <a:lnTo>
                    <a:pt x="555688" y="92608"/>
                  </a:lnTo>
                  <a:lnTo>
                    <a:pt x="578840" y="92608"/>
                  </a:lnTo>
                  <a:lnTo>
                    <a:pt x="578840" y="69456"/>
                  </a:lnTo>
                  <a:close/>
                </a:path>
                <a:path w="857250" h="92709">
                  <a:moveTo>
                    <a:pt x="601992" y="46304"/>
                  </a:moveTo>
                  <a:lnTo>
                    <a:pt x="578840" y="46304"/>
                  </a:lnTo>
                  <a:lnTo>
                    <a:pt x="578840" y="69456"/>
                  </a:lnTo>
                  <a:lnTo>
                    <a:pt x="601992" y="69456"/>
                  </a:lnTo>
                  <a:lnTo>
                    <a:pt x="601992" y="46304"/>
                  </a:lnTo>
                  <a:close/>
                </a:path>
                <a:path w="857250" h="92709">
                  <a:moveTo>
                    <a:pt x="648284" y="46304"/>
                  </a:moveTo>
                  <a:lnTo>
                    <a:pt x="625144" y="46304"/>
                  </a:lnTo>
                  <a:lnTo>
                    <a:pt x="625144" y="69456"/>
                  </a:lnTo>
                  <a:lnTo>
                    <a:pt x="648284" y="69456"/>
                  </a:lnTo>
                  <a:lnTo>
                    <a:pt x="648284" y="46304"/>
                  </a:lnTo>
                  <a:close/>
                </a:path>
                <a:path w="857250" h="92709">
                  <a:moveTo>
                    <a:pt x="648284" y="0"/>
                  </a:moveTo>
                  <a:lnTo>
                    <a:pt x="625144" y="0"/>
                  </a:lnTo>
                  <a:lnTo>
                    <a:pt x="625144" y="23152"/>
                  </a:lnTo>
                  <a:lnTo>
                    <a:pt x="648284" y="23152"/>
                  </a:lnTo>
                  <a:lnTo>
                    <a:pt x="648284" y="0"/>
                  </a:lnTo>
                  <a:close/>
                </a:path>
                <a:path w="857250" h="92709">
                  <a:moveTo>
                    <a:pt x="740905" y="0"/>
                  </a:moveTo>
                  <a:lnTo>
                    <a:pt x="717753" y="0"/>
                  </a:lnTo>
                  <a:lnTo>
                    <a:pt x="717753" y="23152"/>
                  </a:lnTo>
                  <a:lnTo>
                    <a:pt x="694601" y="23152"/>
                  </a:lnTo>
                  <a:lnTo>
                    <a:pt x="671449" y="23152"/>
                  </a:lnTo>
                  <a:lnTo>
                    <a:pt x="671449" y="0"/>
                  </a:lnTo>
                  <a:lnTo>
                    <a:pt x="648296" y="0"/>
                  </a:lnTo>
                  <a:lnTo>
                    <a:pt x="648296" y="23152"/>
                  </a:lnTo>
                  <a:lnTo>
                    <a:pt x="648296" y="46304"/>
                  </a:lnTo>
                  <a:lnTo>
                    <a:pt x="671449" y="46304"/>
                  </a:lnTo>
                  <a:lnTo>
                    <a:pt x="671449" y="69456"/>
                  </a:lnTo>
                  <a:lnTo>
                    <a:pt x="671449" y="92608"/>
                  </a:lnTo>
                  <a:lnTo>
                    <a:pt x="694601" y="92608"/>
                  </a:lnTo>
                  <a:lnTo>
                    <a:pt x="694601" y="69456"/>
                  </a:lnTo>
                  <a:lnTo>
                    <a:pt x="694601" y="46304"/>
                  </a:lnTo>
                  <a:lnTo>
                    <a:pt x="717753" y="46304"/>
                  </a:lnTo>
                  <a:lnTo>
                    <a:pt x="740905" y="46304"/>
                  </a:lnTo>
                  <a:lnTo>
                    <a:pt x="740905" y="23152"/>
                  </a:lnTo>
                  <a:lnTo>
                    <a:pt x="740905" y="0"/>
                  </a:lnTo>
                  <a:close/>
                </a:path>
                <a:path w="857250" h="92709">
                  <a:moveTo>
                    <a:pt x="787222" y="0"/>
                  </a:moveTo>
                  <a:lnTo>
                    <a:pt x="764070" y="0"/>
                  </a:lnTo>
                  <a:lnTo>
                    <a:pt x="764070" y="23152"/>
                  </a:lnTo>
                  <a:lnTo>
                    <a:pt x="740918" y="23152"/>
                  </a:lnTo>
                  <a:lnTo>
                    <a:pt x="740918" y="46304"/>
                  </a:lnTo>
                  <a:lnTo>
                    <a:pt x="740918" y="69456"/>
                  </a:lnTo>
                  <a:lnTo>
                    <a:pt x="740918" y="92608"/>
                  </a:lnTo>
                  <a:lnTo>
                    <a:pt x="764070" y="92608"/>
                  </a:lnTo>
                  <a:lnTo>
                    <a:pt x="764070" y="69456"/>
                  </a:lnTo>
                  <a:lnTo>
                    <a:pt x="764070" y="46304"/>
                  </a:lnTo>
                  <a:lnTo>
                    <a:pt x="787222" y="46304"/>
                  </a:lnTo>
                  <a:lnTo>
                    <a:pt x="787222" y="23152"/>
                  </a:lnTo>
                  <a:lnTo>
                    <a:pt x="787222" y="0"/>
                  </a:lnTo>
                  <a:close/>
                </a:path>
                <a:path w="857250" h="92709">
                  <a:moveTo>
                    <a:pt x="856665" y="23152"/>
                  </a:moveTo>
                  <a:lnTo>
                    <a:pt x="833526" y="23152"/>
                  </a:lnTo>
                  <a:lnTo>
                    <a:pt x="833526" y="0"/>
                  </a:lnTo>
                  <a:lnTo>
                    <a:pt x="810374" y="0"/>
                  </a:lnTo>
                  <a:lnTo>
                    <a:pt x="810374" y="23152"/>
                  </a:lnTo>
                  <a:lnTo>
                    <a:pt x="810374" y="46304"/>
                  </a:lnTo>
                  <a:lnTo>
                    <a:pt x="787222" y="46304"/>
                  </a:lnTo>
                  <a:lnTo>
                    <a:pt x="787222" y="69456"/>
                  </a:lnTo>
                  <a:lnTo>
                    <a:pt x="810374" y="69456"/>
                  </a:lnTo>
                  <a:lnTo>
                    <a:pt x="833526" y="69456"/>
                  </a:lnTo>
                  <a:lnTo>
                    <a:pt x="833526" y="92608"/>
                  </a:lnTo>
                  <a:lnTo>
                    <a:pt x="856665" y="92608"/>
                  </a:lnTo>
                  <a:lnTo>
                    <a:pt x="856665" y="69456"/>
                  </a:lnTo>
                  <a:lnTo>
                    <a:pt x="856665" y="46304"/>
                  </a:lnTo>
                  <a:lnTo>
                    <a:pt x="856665" y="231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46730" y="5895269"/>
              <a:ext cx="1090930" cy="1090930"/>
            </a:xfrm>
            <a:custGeom>
              <a:avLst/>
              <a:gdLst/>
              <a:ahLst/>
              <a:cxnLst/>
              <a:rect l="l" t="t" r="r" b="b"/>
              <a:pathLst>
                <a:path w="1090929" h="1090929">
                  <a:moveTo>
                    <a:pt x="1035011" y="1090510"/>
                  </a:moveTo>
                  <a:lnTo>
                    <a:pt x="55511" y="1090510"/>
                  </a:lnTo>
                  <a:lnTo>
                    <a:pt x="33904" y="1086148"/>
                  </a:lnTo>
                  <a:lnTo>
                    <a:pt x="16259" y="1074253"/>
                  </a:lnTo>
                  <a:lnTo>
                    <a:pt x="4362" y="1056612"/>
                  </a:lnTo>
                  <a:lnTo>
                    <a:pt x="0" y="1035011"/>
                  </a:lnTo>
                  <a:lnTo>
                    <a:pt x="0" y="55498"/>
                  </a:lnTo>
                  <a:lnTo>
                    <a:pt x="4362" y="33898"/>
                  </a:lnTo>
                  <a:lnTo>
                    <a:pt x="16259" y="16257"/>
                  </a:lnTo>
                  <a:lnTo>
                    <a:pt x="33904" y="4362"/>
                  </a:lnTo>
                  <a:lnTo>
                    <a:pt x="55511" y="0"/>
                  </a:lnTo>
                  <a:lnTo>
                    <a:pt x="1035011" y="0"/>
                  </a:lnTo>
                  <a:lnTo>
                    <a:pt x="1056617" y="4362"/>
                  </a:lnTo>
                  <a:lnTo>
                    <a:pt x="1074258" y="16257"/>
                  </a:lnTo>
                  <a:lnTo>
                    <a:pt x="1086150" y="33898"/>
                  </a:lnTo>
                  <a:lnTo>
                    <a:pt x="1090510" y="55498"/>
                  </a:lnTo>
                  <a:lnTo>
                    <a:pt x="1090510" y="1035011"/>
                  </a:lnTo>
                  <a:lnTo>
                    <a:pt x="1086150" y="1056612"/>
                  </a:lnTo>
                  <a:lnTo>
                    <a:pt x="1074258" y="1074253"/>
                  </a:lnTo>
                  <a:lnTo>
                    <a:pt x="1056617" y="1086148"/>
                  </a:lnTo>
                  <a:lnTo>
                    <a:pt x="1035011" y="109051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67282" y="3929240"/>
              <a:ext cx="857250" cy="52705"/>
            </a:xfrm>
            <a:custGeom>
              <a:avLst/>
              <a:gdLst/>
              <a:ahLst/>
              <a:cxnLst/>
              <a:rect l="l" t="t" r="r" b="b"/>
              <a:pathLst>
                <a:path w="857250" h="52704">
                  <a:moveTo>
                    <a:pt x="17475" y="0"/>
                  </a:moveTo>
                  <a:lnTo>
                    <a:pt x="0" y="0"/>
                  </a:lnTo>
                  <a:lnTo>
                    <a:pt x="0" y="17475"/>
                  </a:lnTo>
                  <a:lnTo>
                    <a:pt x="0" y="34963"/>
                  </a:lnTo>
                  <a:lnTo>
                    <a:pt x="0" y="52451"/>
                  </a:lnTo>
                  <a:lnTo>
                    <a:pt x="17475" y="52451"/>
                  </a:lnTo>
                  <a:lnTo>
                    <a:pt x="17475" y="34963"/>
                  </a:lnTo>
                  <a:lnTo>
                    <a:pt x="17475" y="17487"/>
                  </a:lnTo>
                  <a:lnTo>
                    <a:pt x="17475" y="0"/>
                  </a:lnTo>
                  <a:close/>
                </a:path>
                <a:path w="857250" h="52704">
                  <a:moveTo>
                    <a:pt x="69926" y="34963"/>
                  </a:moveTo>
                  <a:lnTo>
                    <a:pt x="52451" y="34963"/>
                  </a:lnTo>
                  <a:lnTo>
                    <a:pt x="34963" y="34963"/>
                  </a:lnTo>
                  <a:lnTo>
                    <a:pt x="34963" y="52451"/>
                  </a:lnTo>
                  <a:lnTo>
                    <a:pt x="52451" y="52451"/>
                  </a:lnTo>
                  <a:lnTo>
                    <a:pt x="69926" y="52451"/>
                  </a:lnTo>
                  <a:lnTo>
                    <a:pt x="69926" y="34963"/>
                  </a:lnTo>
                  <a:close/>
                </a:path>
                <a:path w="857250" h="52704">
                  <a:moveTo>
                    <a:pt x="69926" y="0"/>
                  </a:moveTo>
                  <a:lnTo>
                    <a:pt x="52451" y="0"/>
                  </a:lnTo>
                  <a:lnTo>
                    <a:pt x="34975" y="0"/>
                  </a:lnTo>
                  <a:lnTo>
                    <a:pt x="17487" y="0"/>
                  </a:lnTo>
                  <a:lnTo>
                    <a:pt x="17487" y="17487"/>
                  </a:lnTo>
                  <a:lnTo>
                    <a:pt x="34963" y="17487"/>
                  </a:lnTo>
                  <a:lnTo>
                    <a:pt x="52451" y="17487"/>
                  </a:lnTo>
                  <a:lnTo>
                    <a:pt x="69926" y="17487"/>
                  </a:lnTo>
                  <a:lnTo>
                    <a:pt x="69926" y="0"/>
                  </a:lnTo>
                  <a:close/>
                </a:path>
                <a:path w="857250" h="52704">
                  <a:moveTo>
                    <a:pt x="87426" y="34963"/>
                  </a:moveTo>
                  <a:lnTo>
                    <a:pt x="69938" y="34963"/>
                  </a:lnTo>
                  <a:lnTo>
                    <a:pt x="69938" y="52451"/>
                  </a:lnTo>
                  <a:lnTo>
                    <a:pt x="87426" y="52451"/>
                  </a:lnTo>
                  <a:lnTo>
                    <a:pt x="87426" y="34963"/>
                  </a:lnTo>
                  <a:close/>
                </a:path>
                <a:path w="857250" h="52704">
                  <a:moveTo>
                    <a:pt x="122377" y="0"/>
                  </a:moveTo>
                  <a:lnTo>
                    <a:pt x="104902" y="0"/>
                  </a:lnTo>
                  <a:lnTo>
                    <a:pt x="87426" y="0"/>
                  </a:lnTo>
                  <a:lnTo>
                    <a:pt x="69938" y="0"/>
                  </a:lnTo>
                  <a:lnTo>
                    <a:pt x="69938" y="17487"/>
                  </a:lnTo>
                  <a:lnTo>
                    <a:pt x="87414" y="17487"/>
                  </a:lnTo>
                  <a:lnTo>
                    <a:pt x="104902" y="17487"/>
                  </a:lnTo>
                  <a:lnTo>
                    <a:pt x="104902" y="34963"/>
                  </a:lnTo>
                  <a:lnTo>
                    <a:pt x="104902" y="52451"/>
                  </a:lnTo>
                  <a:lnTo>
                    <a:pt x="122377" y="52451"/>
                  </a:lnTo>
                  <a:lnTo>
                    <a:pt x="122377" y="34963"/>
                  </a:lnTo>
                  <a:lnTo>
                    <a:pt x="122377" y="17487"/>
                  </a:lnTo>
                  <a:lnTo>
                    <a:pt x="122377" y="0"/>
                  </a:lnTo>
                  <a:close/>
                </a:path>
                <a:path w="857250" h="52704">
                  <a:moveTo>
                    <a:pt x="209791" y="17475"/>
                  </a:moveTo>
                  <a:lnTo>
                    <a:pt x="192316" y="17475"/>
                  </a:lnTo>
                  <a:lnTo>
                    <a:pt x="192316" y="0"/>
                  </a:lnTo>
                  <a:lnTo>
                    <a:pt x="174840" y="0"/>
                  </a:lnTo>
                  <a:lnTo>
                    <a:pt x="157353" y="0"/>
                  </a:lnTo>
                  <a:lnTo>
                    <a:pt x="157353" y="17475"/>
                  </a:lnTo>
                  <a:lnTo>
                    <a:pt x="139865" y="17475"/>
                  </a:lnTo>
                  <a:lnTo>
                    <a:pt x="139865" y="34963"/>
                  </a:lnTo>
                  <a:lnTo>
                    <a:pt x="139865" y="52451"/>
                  </a:lnTo>
                  <a:lnTo>
                    <a:pt x="157353" y="52451"/>
                  </a:lnTo>
                  <a:lnTo>
                    <a:pt x="174840" y="52451"/>
                  </a:lnTo>
                  <a:lnTo>
                    <a:pt x="174840" y="34963"/>
                  </a:lnTo>
                  <a:lnTo>
                    <a:pt x="157353" y="34963"/>
                  </a:lnTo>
                  <a:lnTo>
                    <a:pt x="157353" y="17487"/>
                  </a:lnTo>
                  <a:lnTo>
                    <a:pt x="174828" y="17487"/>
                  </a:lnTo>
                  <a:lnTo>
                    <a:pt x="192316" y="17487"/>
                  </a:lnTo>
                  <a:lnTo>
                    <a:pt x="192316" y="34963"/>
                  </a:lnTo>
                  <a:lnTo>
                    <a:pt x="209791" y="34963"/>
                  </a:lnTo>
                  <a:lnTo>
                    <a:pt x="209791" y="17475"/>
                  </a:lnTo>
                  <a:close/>
                </a:path>
                <a:path w="857250" h="52704">
                  <a:moveTo>
                    <a:pt x="244767" y="34963"/>
                  </a:moveTo>
                  <a:lnTo>
                    <a:pt x="227279" y="34963"/>
                  </a:lnTo>
                  <a:lnTo>
                    <a:pt x="227279" y="52451"/>
                  </a:lnTo>
                  <a:lnTo>
                    <a:pt x="244767" y="52451"/>
                  </a:lnTo>
                  <a:lnTo>
                    <a:pt x="244767" y="34963"/>
                  </a:lnTo>
                  <a:close/>
                </a:path>
                <a:path w="857250" h="52704">
                  <a:moveTo>
                    <a:pt x="279717" y="0"/>
                  </a:moveTo>
                  <a:lnTo>
                    <a:pt x="262242" y="0"/>
                  </a:lnTo>
                  <a:lnTo>
                    <a:pt x="262242" y="17475"/>
                  </a:lnTo>
                  <a:lnTo>
                    <a:pt x="244767" y="17475"/>
                  </a:lnTo>
                  <a:lnTo>
                    <a:pt x="244767" y="0"/>
                  </a:lnTo>
                  <a:lnTo>
                    <a:pt x="227291" y="0"/>
                  </a:lnTo>
                  <a:lnTo>
                    <a:pt x="209804" y="0"/>
                  </a:lnTo>
                  <a:lnTo>
                    <a:pt x="209804" y="17487"/>
                  </a:lnTo>
                  <a:lnTo>
                    <a:pt x="227279" y="17487"/>
                  </a:lnTo>
                  <a:lnTo>
                    <a:pt x="244767" y="17487"/>
                  </a:lnTo>
                  <a:lnTo>
                    <a:pt x="244767" y="34963"/>
                  </a:lnTo>
                  <a:lnTo>
                    <a:pt x="262242" y="34963"/>
                  </a:lnTo>
                  <a:lnTo>
                    <a:pt x="279717" y="34963"/>
                  </a:lnTo>
                  <a:lnTo>
                    <a:pt x="279717" y="17487"/>
                  </a:lnTo>
                  <a:lnTo>
                    <a:pt x="279717" y="0"/>
                  </a:lnTo>
                  <a:close/>
                </a:path>
                <a:path w="857250" h="52704">
                  <a:moveTo>
                    <a:pt x="332168" y="0"/>
                  </a:moveTo>
                  <a:lnTo>
                    <a:pt x="314693" y="0"/>
                  </a:lnTo>
                  <a:lnTo>
                    <a:pt x="314693" y="17475"/>
                  </a:lnTo>
                  <a:lnTo>
                    <a:pt x="297218" y="17475"/>
                  </a:lnTo>
                  <a:lnTo>
                    <a:pt x="297218" y="0"/>
                  </a:lnTo>
                  <a:lnTo>
                    <a:pt x="279730" y="0"/>
                  </a:lnTo>
                  <a:lnTo>
                    <a:pt x="279730" y="17487"/>
                  </a:lnTo>
                  <a:lnTo>
                    <a:pt x="297218" y="17487"/>
                  </a:lnTo>
                  <a:lnTo>
                    <a:pt x="297218" y="34963"/>
                  </a:lnTo>
                  <a:lnTo>
                    <a:pt x="314693" y="34963"/>
                  </a:lnTo>
                  <a:lnTo>
                    <a:pt x="314693" y="52451"/>
                  </a:lnTo>
                  <a:lnTo>
                    <a:pt x="332168" y="52451"/>
                  </a:lnTo>
                  <a:lnTo>
                    <a:pt x="332168" y="34963"/>
                  </a:lnTo>
                  <a:lnTo>
                    <a:pt x="332168" y="17487"/>
                  </a:lnTo>
                  <a:lnTo>
                    <a:pt x="332168" y="0"/>
                  </a:lnTo>
                  <a:close/>
                </a:path>
                <a:path w="857250" h="52704">
                  <a:moveTo>
                    <a:pt x="349669" y="0"/>
                  </a:moveTo>
                  <a:lnTo>
                    <a:pt x="332181" y="0"/>
                  </a:lnTo>
                  <a:lnTo>
                    <a:pt x="332181" y="17487"/>
                  </a:lnTo>
                  <a:lnTo>
                    <a:pt x="349669" y="17487"/>
                  </a:lnTo>
                  <a:lnTo>
                    <a:pt x="349669" y="0"/>
                  </a:lnTo>
                  <a:close/>
                </a:path>
                <a:path w="857250" h="52704">
                  <a:moveTo>
                    <a:pt x="384619" y="0"/>
                  </a:moveTo>
                  <a:lnTo>
                    <a:pt x="367144" y="0"/>
                  </a:lnTo>
                  <a:lnTo>
                    <a:pt x="367144" y="17475"/>
                  </a:lnTo>
                  <a:lnTo>
                    <a:pt x="367144" y="34963"/>
                  </a:lnTo>
                  <a:lnTo>
                    <a:pt x="367144" y="52451"/>
                  </a:lnTo>
                  <a:lnTo>
                    <a:pt x="384619" y="52451"/>
                  </a:lnTo>
                  <a:lnTo>
                    <a:pt x="384619" y="34963"/>
                  </a:lnTo>
                  <a:lnTo>
                    <a:pt x="384619" y="17487"/>
                  </a:lnTo>
                  <a:lnTo>
                    <a:pt x="384619" y="0"/>
                  </a:lnTo>
                  <a:close/>
                </a:path>
                <a:path w="857250" h="52704">
                  <a:moveTo>
                    <a:pt x="402120" y="17475"/>
                  </a:moveTo>
                  <a:lnTo>
                    <a:pt x="384632" y="17475"/>
                  </a:lnTo>
                  <a:lnTo>
                    <a:pt x="384632" y="34963"/>
                  </a:lnTo>
                  <a:lnTo>
                    <a:pt x="402120" y="34963"/>
                  </a:lnTo>
                  <a:lnTo>
                    <a:pt x="402120" y="17475"/>
                  </a:lnTo>
                  <a:close/>
                </a:path>
                <a:path w="857250" h="52704">
                  <a:moveTo>
                    <a:pt x="437070" y="17475"/>
                  </a:moveTo>
                  <a:lnTo>
                    <a:pt x="419595" y="17475"/>
                  </a:lnTo>
                  <a:lnTo>
                    <a:pt x="419595" y="34963"/>
                  </a:lnTo>
                  <a:lnTo>
                    <a:pt x="402120" y="34963"/>
                  </a:lnTo>
                  <a:lnTo>
                    <a:pt x="402120" y="52451"/>
                  </a:lnTo>
                  <a:lnTo>
                    <a:pt x="419595" y="52451"/>
                  </a:lnTo>
                  <a:lnTo>
                    <a:pt x="437070" y="52451"/>
                  </a:lnTo>
                  <a:lnTo>
                    <a:pt x="437070" y="34963"/>
                  </a:lnTo>
                  <a:lnTo>
                    <a:pt x="437070" y="17475"/>
                  </a:lnTo>
                  <a:close/>
                </a:path>
                <a:path w="857250" h="52704">
                  <a:moveTo>
                    <a:pt x="524484" y="0"/>
                  </a:moveTo>
                  <a:lnTo>
                    <a:pt x="507022" y="0"/>
                  </a:lnTo>
                  <a:lnTo>
                    <a:pt x="489534" y="0"/>
                  </a:lnTo>
                  <a:lnTo>
                    <a:pt x="489534" y="17475"/>
                  </a:lnTo>
                  <a:lnTo>
                    <a:pt x="472046" y="17475"/>
                  </a:lnTo>
                  <a:lnTo>
                    <a:pt x="472046" y="0"/>
                  </a:lnTo>
                  <a:lnTo>
                    <a:pt x="454571" y="0"/>
                  </a:lnTo>
                  <a:lnTo>
                    <a:pt x="437083" y="0"/>
                  </a:lnTo>
                  <a:lnTo>
                    <a:pt x="437083" y="17475"/>
                  </a:lnTo>
                  <a:lnTo>
                    <a:pt x="437083" y="34963"/>
                  </a:lnTo>
                  <a:lnTo>
                    <a:pt x="454571" y="34963"/>
                  </a:lnTo>
                  <a:lnTo>
                    <a:pt x="454571" y="17487"/>
                  </a:lnTo>
                  <a:lnTo>
                    <a:pt x="472046" y="17487"/>
                  </a:lnTo>
                  <a:lnTo>
                    <a:pt x="472046" y="34963"/>
                  </a:lnTo>
                  <a:lnTo>
                    <a:pt x="472046" y="52451"/>
                  </a:lnTo>
                  <a:lnTo>
                    <a:pt x="489534" y="52451"/>
                  </a:lnTo>
                  <a:lnTo>
                    <a:pt x="489534" y="34963"/>
                  </a:lnTo>
                  <a:lnTo>
                    <a:pt x="507022" y="34963"/>
                  </a:lnTo>
                  <a:lnTo>
                    <a:pt x="507022" y="17487"/>
                  </a:lnTo>
                  <a:lnTo>
                    <a:pt x="524484" y="17487"/>
                  </a:lnTo>
                  <a:lnTo>
                    <a:pt x="524484" y="0"/>
                  </a:lnTo>
                  <a:close/>
                </a:path>
                <a:path w="857250" h="52704">
                  <a:moveTo>
                    <a:pt x="559473" y="0"/>
                  </a:moveTo>
                  <a:lnTo>
                    <a:pt x="541985" y="0"/>
                  </a:lnTo>
                  <a:lnTo>
                    <a:pt x="524497" y="0"/>
                  </a:lnTo>
                  <a:lnTo>
                    <a:pt x="524497" y="17475"/>
                  </a:lnTo>
                  <a:lnTo>
                    <a:pt x="524497" y="34963"/>
                  </a:lnTo>
                  <a:lnTo>
                    <a:pt x="541985" y="34963"/>
                  </a:lnTo>
                  <a:lnTo>
                    <a:pt x="541985" y="17487"/>
                  </a:lnTo>
                  <a:lnTo>
                    <a:pt x="559473" y="17487"/>
                  </a:lnTo>
                  <a:lnTo>
                    <a:pt x="559473" y="0"/>
                  </a:lnTo>
                  <a:close/>
                </a:path>
                <a:path w="857250" h="52704">
                  <a:moveTo>
                    <a:pt x="576935" y="34963"/>
                  </a:moveTo>
                  <a:lnTo>
                    <a:pt x="559460" y="34963"/>
                  </a:lnTo>
                  <a:lnTo>
                    <a:pt x="559460" y="52451"/>
                  </a:lnTo>
                  <a:lnTo>
                    <a:pt x="576935" y="52451"/>
                  </a:lnTo>
                  <a:lnTo>
                    <a:pt x="576935" y="34963"/>
                  </a:lnTo>
                  <a:close/>
                </a:path>
                <a:path w="857250" h="52704">
                  <a:moveTo>
                    <a:pt x="629386" y="0"/>
                  </a:moveTo>
                  <a:lnTo>
                    <a:pt x="611911" y="0"/>
                  </a:lnTo>
                  <a:lnTo>
                    <a:pt x="611911" y="17475"/>
                  </a:lnTo>
                  <a:lnTo>
                    <a:pt x="594436" y="17475"/>
                  </a:lnTo>
                  <a:lnTo>
                    <a:pt x="594436" y="34963"/>
                  </a:lnTo>
                  <a:lnTo>
                    <a:pt x="594436" y="52451"/>
                  </a:lnTo>
                  <a:lnTo>
                    <a:pt x="611911" y="52451"/>
                  </a:lnTo>
                  <a:lnTo>
                    <a:pt x="629386" y="52451"/>
                  </a:lnTo>
                  <a:lnTo>
                    <a:pt x="629386" y="34963"/>
                  </a:lnTo>
                  <a:lnTo>
                    <a:pt x="629386" y="17487"/>
                  </a:lnTo>
                  <a:lnTo>
                    <a:pt x="629386" y="0"/>
                  </a:lnTo>
                  <a:close/>
                </a:path>
                <a:path w="857250" h="52704">
                  <a:moveTo>
                    <a:pt x="681837" y="17475"/>
                  </a:moveTo>
                  <a:lnTo>
                    <a:pt x="664362" y="17475"/>
                  </a:lnTo>
                  <a:lnTo>
                    <a:pt x="664362" y="34963"/>
                  </a:lnTo>
                  <a:lnTo>
                    <a:pt x="646887" y="34963"/>
                  </a:lnTo>
                  <a:lnTo>
                    <a:pt x="629399" y="34963"/>
                  </a:lnTo>
                  <a:lnTo>
                    <a:pt x="629399" y="52451"/>
                  </a:lnTo>
                  <a:lnTo>
                    <a:pt x="646887" y="52451"/>
                  </a:lnTo>
                  <a:lnTo>
                    <a:pt x="664375" y="52451"/>
                  </a:lnTo>
                  <a:lnTo>
                    <a:pt x="664375" y="34963"/>
                  </a:lnTo>
                  <a:lnTo>
                    <a:pt x="681837" y="34963"/>
                  </a:lnTo>
                  <a:lnTo>
                    <a:pt x="681837" y="17475"/>
                  </a:lnTo>
                  <a:close/>
                </a:path>
                <a:path w="857250" h="52704">
                  <a:moveTo>
                    <a:pt x="716813" y="0"/>
                  </a:moveTo>
                  <a:lnTo>
                    <a:pt x="699325" y="0"/>
                  </a:lnTo>
                  <a:lnTo>
                    <a:pt x="699325" y="17475"/>
                  </a:lnTo>
                  <a:lnTo>
                    <a:pt x="681850" y="17475"/>
                  </a:lnTo>
                  <a:lnTo>
                    <a:pt x="681850" y="34963"/>
                  </a:lnTo>
                  <a:lnTo>
                    <a:pt x="699325" y="34963"/>
                  </a:lnTo>
                  <a:lnTo>
                    <a:pt x="716813" y="34963"/>
                  </a:lnTo>
                  <a:lnTo>
                    <a:pt x="716813" y="17487"/>
                  </a:lnTo>
                  <a:lnTo>
                    <a:pt x="716813" y="0"/>
                  </a:lnTo>
                  <a:close/>
                </a:path>
                <a:path w="857250" h="52704">
                  <a:moveTo>
                    <a:pt x="786739" y="0"/>
                  </a:moveTo>
                  <a:lnTo>
                    <a:pt x="769264" y="0"/>
                  </a:lnTo>
                  <a:lnTo>
                    <a:pt x="751789" y="0"/>
                  </a:lnTo>
                  <a:lnTo>
                    <a:pt x="734301" y="0"/>
                  </a:lnTo>
                  <a:lnTo>
                    <a:pt x="734301" y="17475"/>
                  </a:lnTo>
                  <a:lnTo>
                    <a:pt x="734301" y="34963"/>
                  </a:lnTo>
                  <a:lnTo>
                    <a:pt x="751789" y="34963"/>
                  </a:lnTo>
                  <a:lnTo>
                    <a:pt x="751789" y="17487"/>
                  </a:lnTo>
                  <a:lnTo>
                    <a:pt x="769264" y="17487"/>
                  </a:lnTo>
                  <a:lnTo>
                    <a:pt x="786739" y="17487"/>
                  </a:lnTo>
                  <a:lnTo>
                    <a:pt x="786739" y="0"/>
                  </a:lnTo>
                  <a:close/>
                </a:path>
                <a:path w="857250" h="52704">
                  <a:moveTo>
                    <a:pt x="839190" y="0"/>
                  </a:moveTo>
                  <a:lnTo>
                    <a:pt x="821715" y="0"/>
                  </a:lnTo>
                  <a:lnTo>
                    <a:pt x="804240" y="0"/>
                  </a:lnTo>
                  <a:lnTo>
                    <a:pt x="786752" y="0"/>
                  </a:lnTo>
                  <a:lnTo>
                    <a:pt x="786752" y="17487"/>
                  </a:lnTo>
                  <a:lnTo>
                    <a:pt x="804227" y="17487"/>
                  </a:lnTo>
                  <a:lnTo>
                    <a:pt x="821715" y="17487"/>
                  </a:lnTo>
                  <a:lnTo>
                    <a:pt x="839190" y="17487"/>
                  </a:lnTo>
                  <a:lnTo>
                    <a:pt x="839190" y="0"/>
                  </a:lnTo>
                  <a:close/>
                </a:path>
                <a:path w="857250" h="52704">
                  <a:moveTo>
                    <a:pt x="856691" y="0"/>
                  </a:moveTo>
                  <a:lnTo>
                    <a:pt x="839203" y="0"/>
                  </a:lnTo>
                  <a:lnTo>
                    <a:pt x="839203" y="17475"/>
                  </a:lnTo>
                  <a:lnTo>
                    <a:pt x="839203" y="34963"/>
                  </a:lnTo>
                  <a:lnTo>
                    <a:pt x="856691" y="34963"/>
                  </a:lnTo>
                  <a:lnTo>
                    <a:pt x="856691" y="17487"/>
                  </a:lnTo>
                  <a:lnTo>
                    <a:pt x="856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67282" y="3964203"/>
              <a:ext cx="857250" cy="70485"/>
            </a:xfrm>
            <a:custGeom>
              <a:avLst/>
              <a:gdLst/>
              <a:ahLst/>
              <a:cxnLst/>
              <a:rect l="l" t="t" r="r" b="b"/>
              <a:pathLst>
                <a:path w="857250" h="70485">
                  <a:moveTo>
                    <a:pt x="17475" y="17487"/>
                  </a:moveTo>
                  <a:lnTo>
                    <a:pt x="0" y="17487"/>
                  </a:lnTo>
                  <a:lnTo>
                    <a:pt x="0" y="34963"/>
                  </a:lnTo>
                  <a:lnTo>
                    <a:pt x="0" y="52451"/>
                  </a:lnTo>
                  <a:lnTo>
                    <a:pt x="0" y="69938"/>
                  </a:lnTo>
                  <a:lnTo>
                    <a:pt x="17475" y="69938"/>
                  </a:lnTo>
                  <a:lnTo>
                    <a:pt x="17475" y="52463"/>
                  </a:lnTo>
                  <a:lnTo>
                    <a:pt x="17475" y="34975"/>
                  </a:lnTo>
                  <a:lnTo>
                    <a:pt x="17475" y="17487"/>
                  </a:lnTo>
                  <a:close/>
                </a:path>
                <a:path w="857250" h="70485">
                  <a:moveTo>
                    <a:pt x="69926" y="17487"/>
                  </a:moveTo>
                  <a:lnTo>
                    <a:pt x="52451" y="17487"/>
                  </a:lnTo>
                  <a:lnTo>
                    <a:pt x="34963" y="17487"/>
                  </a:lnTo>
                  <a:lnTo>
                    <a:pt x="34963" y="34963"/>
                  </a:lnTo>
                  <a:lnTo>
                    <a:pt x="34963" y="52463"/>
                  </a:lnTo>
                  <a:lnTo>
                    <a:pt x="52451" y="52463"/>
                  </a:lnTo>
                  <a:lnTo>
                    <a:pt x="69926" y="52463"/>
                  </a:lnTo>
                  <a:lnTo>
                    <a:pt x="69926" y="34975"/>
                  </a:lnTo>
                  <a:lnTo>
                    <a:pt x="69926" y="17487"/>
                  </a:lnTo>
                  <a:close/>
                </a:path>
                <a:path w="857250" h="70485">
                  <a:moveTo>
                    <a:pt x="87426" y="17487"/>
                  </a:moveTo>
                  <a:lnTo>
                    <a:pt x="69938" y="17487"/>
                  </a:lnTo>
                  <a:lnTo>
                    <a:pt x="69938" y="34963"/>
                  </a:lnTo>
                  <a:lnTo>
                    <a:pt x="69938" y="52463"/>
                  </a:lnTo>
                  <a:lnTo>
                    <a:pt x="87426" y="52463"/>
                  </a:lnTo>
                  <a:lnTo>
                    <a:pt x="87426" y="34975"/>
                  </a:lnTo>
                  <a:lnTo>
                    <a:pt x="87426" y="17487"/>
                  </a:lnTo>
                  <a:close/>
                </a:path>
                <a:path w="857250" h="70485">
                  <a:moveTo>
                    <a:pt x="122377" y="17487"/>
                  </a:moveTo>
                  <a:lnTo>
                    <a:pt x="104902" y="17487"/>
                  </a:lnTo>
                  <a:lnTo>
                    <a:pt x="104902" y="34963"/>
                  </a:lnTo>
                  <a:lnTo>
                    <a:pt x="104902" y="52451"/>
                  </a:lnTo>
                  <a:lnTo>
                    <a:pt x="104902" y="69938"/>
                  </a:lnTo>
                  <a:lnTo>
                    <a:pt x="122377" y="69938"/>
                  </a:lnTo>
                  <a:lnTo>
                    <a:pt x="122377" y="52463"/>
                  </a:lnTo>
                  <a:lnTo>
                    <a:pt x="122377" y="34975"/>
                  </a:lnTo>
                  <a:lnTo>
                    <a:pt x="122377" y="17487"/>
                  </a:lnTo>
                  <a:close/>
                </a:path>
                <a:path w="857250" h="70485">
                  <a:moveTo>
                    <a:pt x="157353" y="17487"/>
                  </a:moveTo>
                  <a:lnTo>
                    <a:pt x="139865" y="17487"/>
                  </a:lnTo>
                  <a:lnTo>
                    <a:pt x="139865" y="34963"/>
                  </a:lnTo>
                  <a:lnTo>
                    <a:pt x="139865" y="52451"/>
                  </a:lnTo>
                  <a:lnTo>
                    <a:pt x="139865" y="69938"/>
                  </a:lnTo>
                  <a:lnTo>
                    <a:pt x="157353" y="69938"/>
                  </a:lnTo>
                  <a:lnTo>
                    <a:pt x="157353" y="52463"/>
                  </a:lnTo>
                  <a:lnTo>
                    <a:pt x="157353" y="34975"/>
                  </a:lnTo>
                  <a:lnTo>
                    <a:pt x="157353" y="17487"/>
                  </a:lnTo>
                  <a:close/>
                </a:path>
                <a:path w="857250" h="70485">
                  <a:moveTo>
                    <a:pt x="209791" y="17487"/>
                  </a:moveTo>
                  <a:lnTo>
                    <a:pt x="192316" y="17487"/>
                  </a:lnTo>
                  <a:lnTo>
                    <a:pt x="174828" y="17487"/>
                  </a:lnTo>
                  <a:lnTo>
                    <a:pt x="174828" y="34963"/>
                  </a:lnTo>
                  <a:lnTo>
                    <a:pt x="174828" y="52463"/>
                  </a:lnTo>
                  <a:lnTo>
                    <a:pt x="192316" y="52463"/>
                  </a:lnTo>
                  <a:lnTo>
                    <a:pt x="192316" y="69938"/>
                  </a:lnTo>
                  <a:lnTo>
                    <a:pt x="209791" y="69938"/>
                  </a:lnTo>
                  <a:lnTo>
                    <a:pt x="209791" y="52451"/>
                  </a:lnTo>
                  <a:lnTo>
                    <a:pt x="192316" y="52451"/>
                  </a:lnTo>
                  <a:lnTo>
                    <a:pt x="192316" y="34975"/>
                  </a:lnTo>
                  <a:lnTo>
                    <a:pt x="209791" y="34975"/>
                  </a:lnTo>
                  <a:lnTo>
                    <a:pt x="209791" y="17487"/>
                  </a:lnTo>
                  <a:close/>
                </a:path>
                <a:path w="857250" h="70485">
                  <a:moveTo>
                    <a:pt x="244767" y="34963"/>
                  </a:moveTo>
                  <a:lnTo>
                    <a:pt x="227291" y="34963"/>
                  </a:lnTo>
                  <a:lnTo>
                    <a:pt x="209804" y="34963"/>
                  </a:lnTo>
                  <a:lnTo>
                    <a:pt x="209804" y="52463"/>
                  </a:lnTo>
                  <a:lnTo>
                    <a:pt x="227279" y="52463"/>
                  </a:lnTo>
                  <a:lnTo>
                    <a:pt x="244767" y="52463"/>
                  </a:lnTo>
                  <a:lnTo>
                    <a:pt x="244767" y="34963"/>
                  </a:lnTo>
                  <a:close/>
                </a:path>
                <a:path w="857250" h="70485">
                  <a:moveTo>
                    <a:pt x="279717" y="52451"/>
                  </a:moveTo>
                  <a:lnTo>
                    <a:pt x="262242" y="52451"/>
                  </a:lnTo>
                  <a:lnTo>
                    <a:pt x="262242" y="69938"/>
                  </a:lnTo>
                  <a:lnTo>
                    <a:pt x="279717" y="69938"/>
                  </a:lnTo>
                  <a:lnTo>
                    <a:pt x="279717" y="52451"/>
                  </a:lnTo>
                  <a:close/>
                </a:path>
                <a:path w="857250" h="70485">
                  <a:moveTo>
                    <a:pt x="279717" y="17487"/>
                  </a:moveTo>
                  <a:lnTo>
                    <a:pt x="262242" y="17487"/>
                  </a:lnTo>
                  <a:lnTo>
                    <a:pt x="262242" y="34975"/>
                  </a:lnTo>
                  <a:lnTo>
                    <a:pt x="279717" y="34975"/>
                  </a:lnTo>
                  <a:lnTo>
                    <a:pt x="279717" y="17487"/>
                  </a:lnTo>
                  <a:close/>
                </a:path>
                <a:path w="857250" h="70485">
                  <a:moveTo>
                    <a:pt x="297218" y="52451"/>
                  </a:moveTo>
                  <a:lnTo>
                    <a:pt x="279730" y="52451"/>
                  </a:lnTo>
                  <a:lnTo>
                    <a:pt x="279730" y="69938"/>
                  </a:lnTo>
                  <a:lnTo>
                    <a:pt x="297218" y="69938"/>
                  </a:lnTo>
                  <a:lnTo>
                    <a:pt x="297218" y="52451"/>
                  </a:lnTo>
                  <a:close/>
                </a:path>
                <a:path w="857250" h="70485">
                  <a:moveTo>
                    <a:pt x="332168" y="17487"/>
                  </a:moveTo>
                  <a:lnTo>
                    <a:pt x="314693" y="17487"/>
                  </a:lnTo>
                  <a:lnTo>
                    <a:pt x="297218" y="17487"/>
                  </a:lnTo>
                  <a:lnTo>
                    <a:pt x="297218" y="34975"/>
                  </a:lnTo>
                  <a:lnTo>
                    <a:pt x="314693" y="34975"/>
                  </a:lnTo>
                  <a:lnTo>
                    <a:pt x="332168" y="34975"/>
                  </a:lnTo>
                  <a:lnTo>
                    <a:pt x="332168" y="17487"/>
                  </a:lnTo>
                  <a:close/>
                </a:path>
                <a:path w="857250" h="70485">
                  <a:moveTo>
                    <a:pt x="349669" y="52451"/>
                  </a:moveTo>
                  <a:lnTo>
                    <a:pt x="332181" y="52451"/>
                  </a:lnTo>
                  <a:lnTo>
                    <a:pt x="332181" y="69938"/>
                  </a:lnTo>
                  <a:lnTo>
                    <a:pt x="349669" y="69938"/>
                  </a:lnTo>
                  <a:lnTo>
                    <a:pt x="349669" y="52451"/>
                  </a:lnTo>
                  <a:close/>
                </a:path>
                <a:path w="857250" h="70485">
                  <a:moveTo>
                    <a:pt x="384619" y="52451"/>
                  </a:moveTo>
                  <a:lnTo>
                    <a:pt x="367144" y="52451"/>
                  </a:lnTo>
                  <a:lnTo>
                    <a:pt x="367144" y="69938"/>
                  </a:lnTo>
                  <a:lnTo>
                    <a:pt x="384619" y="69938"/>
                  </a:lnTo>
                  <a:lnTo>
                    <a:pt x="384619" y="52451"/>
                  </a:lnTo>
                  <a:close/>
                </a:path>
                <a:path w="857250" h="70485">
                  <a:moveTo>
                    <a:pt x="384619" y="17487"/>
                  </a:moveTo>
                  <a:lnTo>
                    <a:pt x="367144" y="17487"/>
                  </a:lnTo>
                  <a:lnTo>
                    <a:pt x="367144" y="34975"/>
                  </a:lnTo>
                  <a:lnTo>
                    <a:pt x="384619" y="34975"/>
                  </a:lnTo>
                  <a:lnTo>
                    <a:pt x="384619" y="17487"/>
                  </a:lnTo>
                  <a:close/>
                </a:path>
                <a:path w="857250" h="70485">
                  <a:moveTo>
                    <a:pt x="437070" y="34963"/>
                  </a:moveTo>
                  <a:lnTo>
                    <a:pt x="419595" y="34963"/>
                  </a:lnTo>
                  <a:lnTo>
                    <a:pt x="402120" y="34963"/>
                  </a:lnTo>
                  <a:lnTo>
                    <a:pt x="384632" y="34963"/>
                  </a:lnTo>
                  <a:lnTo>
                    <a:pt x="384632" y="52451"/>
                  </a:lnTo>
                  <a:lnTo>
                    <a:pt x="384632" y="69938"/>
                  </a:lnTo>
                  <a:lnTo>
                    <a:pt x="402120" y="69938"/>
                  </a:lnTo>
                  <a:lnTo>
                    <a:pt x="402120" y="52463"/>
                  </a:lnTo>
                  <a:lnTo>
                    <a:pt x="419595" y="52463"/>
                  </a:lnTo>
                  <a:lnTo>
                    <a:pt x="437070" y="52463"/>
                  </a:lnTo>
                  <a:lnTo>
                    <a:pt x="437070" y="34963"/>
                  </a:lnTo>
                  <a:close/>
                </a:path>
                <a:path w="857250" h="70485">
                  <a:moveTo>
                    <a:pt x="524484" y="34963"/>
                  </a:moveTo>
                  <a:lnTo>
                    <a:pt x="507022" y="34963"/>
                  </a:lnTo>
                  <a:lnTo>
                    <a:pt x="507022" y="17487"/>
                  </a:lnTo>
                  <a:lnTo>
                    <a:pt x="489534" y="17487"/>
                  </a:lnTo>
                  <a:lnTo>
                    <a:pt x="472046" y="17487"/>
                  </a:lnTo>
                  <a:lnTo>
                    <a:pt x="454571" y="17487"/>
                  </a:lnTo>
                  <a:lnTo>
                    <a:pt x="437083" y="17487"/>
                  </a:lnTo>
                  <a:lnTo>
                    <a:pt x="437083" y="34963"/>
                  </a:lnTo>
                  <a:lnTo>
                    <a:pt x="437083" y="52463"/>
                  </a:lnTo>
                  <a:lnTo>
                    <a:pt x="454571" y="52463"/>
                  </a:lnTo>
                  <a:lnTo>
                    <a:pt x="454571" y="69938"/>
                  </a:lnTo>
                  <a:lnTo>
                    <a:pt x="472046" y="69938"/>
                  </a:lnTo>
                  <a:lnTo>
                    <a:pt x="489534" y="69938"/>
                  </a:lnTo>
                  <a:lnTo>
                    <a:pt x="489534" y="52463"/>
                  </a:lnTo>
                  <a:lnTo>
                    <a:pt x="507009" y="52463"/>
                  </a:lnTo>
                  <a:lnTo>
                    <a:pt x="524484" y="52463"/>
                  </a:lnTo>
                  <a:lnTo>
                    <a:pt x="524484" y="34963"/>
                  </a:lnTo>
                  <a:close/>
                </a:path>
                <a:path w="857250" h="70485">
                  <a:moveTo>
                    <a:pt x="576935" y="17487"/>
                  </a:moveTo>
                  <a:lnTo>
                    <a:pt x="559473" y="17487"/>
                  </a:lnTo>
                  <a:lnTo>
                    <a:pt x="541985" y="17487"/>
                  </a:lnTo>
                  <a:lnTo>
                    <a:pt x="541985" y="34963"/>
                  </a:lnTo>
                  <a:lnTo>
                    <a:pt x="524497" y="34963"/>
                  </a:lnTo>
                  <a:lnTo>
                    <a:pt x="524497" y="52463"/>
                  </a:lnTo>
                  <a:lnTo>
                    <a:pt x="541985" y="52463"/>
                  </a:lnTo>
                  <a:lnTo>
                    <a:pt x="559460" y="52463"/>
                  </a:lnTo>
                  <a:lnTo>
                    <a:pt x="576935" y="52463"/>
                  </a:lnTo>
                  <a:lnTo>
                    <a:pt x="576935" y="34975"/>
                  </a:lnTo>
                  <a:lnTo>
                    <a:pt x="576935" y="17487"/>
                  </a:lnTo>
                  <a:close/>
                </a:path>
                <a:path w="857250" h="70485">
                  <a:moveTo>
                    <a:pt x="629386" y="17487"/>
                  </a:moveTo>
                  <a:lnTo>
                    <a:pt x="611924" y="17487"/>
                  </a:lnTo>
                  <a:lnTo>
                    <a:pt x="594436" y="17487"/>
                  </a:lnTo>
                  <a:lnTo>
                    <a:pt x="594436" y="34975"/>
                  </a:lnTo>
                  <a:lnTo>
                    <a:pt x="611911" y="34975"/>
                  </a:lnTo>
                  <a:lnTo>
                    <a:pt x="629386" y="34975"/>
                  </a:lnTo>
                  <a:lnTo>
                    <a:pt x="629386" y="17487"/>
                  </a:lnTo>
                  <a:close/>
                </a:path>
                <a:path w="857250" h="70485">
                  <a:moveTo>
                    <a:pt x="664375" y="34963"/>
                  </a:moveTo>
                  <a:lnTo>
                    <a:pt x="646887" y="34963"/>
                  </a:lnTo>
                  <a:lnTo>
                    <a:pt x="646887" y="52463"/>
                  </a:lnTo>
                  <a:lnTo>
                    <a:pt x="664375" y="52463"/>
                  </a:lnTo>
                  <a:lnTo>
                    <a:pt x="664375" y="34963"/>
                  </a:lnTo>
                  <a:close/>
                </a:path>
                <a:path w="857250" h="70485">
                  <a:moveTo>
                    <a:pt x="664375" y="0"/>
                  </a:moveTo>
                  <a:lnTo>
                    <a:pt x="646887" y="0"/>
                  </a:lnTo>
                  <a:lnTo>
                    <a:pt x="646887" y="17487"/>
                  </a:lnTo>
                  <a:lnTo>
                    <a:pt x="664375" y="17487"/>
                  </a:lnTo>
                  <a:lnTo>
                    <a:pt x="664375" y="0"/>
                  </a:lnTo>
                  <a:close/>
                </a:path>
                <a:path w="857250" h="70485">
                  <a:moveTo>
                    <a:pt x="716813" y="0"/>
                  </a:moveTo>
                  <a:lnTo>
                    <a:pt x="699338" y="0"/>
                  </a:lnTo>
                  <a:lnTo>
                    <a:pt x="681850" y="0"/>
                  </a:lnTo>
                  <a:lnTo>
                    <a:pt x="681850" y="17487"/>
                  </a:lnTo>
                  <a:lnTo>
                    <a:pt x="681850" y="34975"/>
                  </a:lnTo>
                  <a:lnTo>
                    <a:pt x="699338" y="34975"/>
                  </a:lnTo>
                  <a:lnTo>
                    <a:pt x="699338" y="17487"/>
                  </a:lnTo>
                  <a:lnTo>
                    <a:pt x="716813" y="17487"/>
                  </a:lnTo>
                  <a:lnTo>
                    <a:pt x="716813" y="0"/>
                  </a:lnTo>
                  <a:close/>
                </a:path>
                <a:path w="857250" h="70485">
                  <a:moveTo>
                    <a:pt x="751789" y="0"/>
                  </a:moveTo>
                  <a:lnTo>
                    <a:pt x="734301" y="0"/>
                  </a:lnTo>
                  <a:lnTo>
                    <a:pt x="734301" y="17487"/>
                  </a:lnTo>
                  <a:lnTo>
                    <a:pt x="734301" y="34963"/>
                  </a:lnTo>
                  <a:lnTo>
                    <a:pt x="734301" y="52463"/>
                  </a:lnTo>
                  <a:lnTo>
                    <a:pt x="751789" y="52463"/>
                  </a:lnTo>
                  <a:lnTo>
                    <a:pt x="751789" y="34975"/>
                  </a:lnTo>
                  <a:lnTo>
                    <a:pt x="751789" y="17487"/>
                  </a:lnTo>
                  <a:lnTo>
                    <a:pt x="751789" y="0"/>
                  </a:lnTo>
                  <a:close/>
                </a:path>
                <a:path w="857250" h="70485">
                  <a:moveTo>
                    <a:pt x="786739" y="0"/>
                  </a:moveTo>
                  <a:lnTo>
                    <a:pt x="769264" y="0"/>
                  </a:lnTo>
                  <a:lnTo>
                    <a:pt x="769264" y="17487"/>
                  </a:lnTo>
                  <a:lnTo>
                    <a:pt x="769264" y="34963"/>
                  </a:lnTo>
                  <a:lnTo>
                    <a:pt x="769264" y="52463"/>
                  </a:lnTo>
                  <a:lnTo>
                    <a:pt x="786739" y="52463"/>
                  </a:lnTo>
                  <a:lnTo>
                    <a:pt x="786739" y="34975"/>
                  </a:lnTo>
                  <a:lnTo>
                    <a:pt x="786739" y="17487"/>
                  </a:lnTo>
                  <a:lnTo>
                    <a:pt x="786739" y="0"/>
                  </a:lnTo>
                  <a:close/>
                </a:path>
                <a:path w="857250" h="70485">
                  <a:moveTo>
                    <a:pt x="821715" y="0"/>
                  </a:moveTo>
                  <a:lnTo>
                    <a:pt x="804240" y="0"/>
                  </a:lnTo>
                  <a:lnTo>
                    <a:pt x="786752" y="0"/>
                  </a:lnTo>
                  <a:lnTo>
                    <a:pt x="786752" y="17487"/>
                  </a:lnTo>
                  <a:lnTo>
                    <a:pt x="786752" y="34963"/>
                  </a:lnTo>
                  <a:lnTo>
                    <a:pt x="786752" y="52463"/>
                  </a:lnTo>
                  <a:lnTo>
                    <a:pt x="804227" y="52463"/>
                  </a:lnTo>
                  <a:lnTo>
                    <a:pt x="821715" y="52463"/>
                  </a:lnTo>
                  <a:lnTo>
                    <a:pt x="821715" y="34975"/>
                  </a:lnTo>
                  <a:lnTo>
                    <a:pt x="821715" y="17487"/>
                  </a:lnTo>
                  <a:lnTo>
                    <a:pt x="821715" y="0"/>
                  </a:lnTo>
                  <a:close/>
                </a:path>
                <a:path w="857250" h="70485">
                  <a:moveTo>
                    <a:pt x="856691" y="0"/>
                  </a:moveTo>
                  <a:lnTo>
                    <a:pt x="839203" y="0"/>
                  </a:lnTo>
                  <a:lnTo>
                    <a:pt x="839203" y="17487"/>
                  </a:lnTo>
                  <a:lnTo>
                    <a:pt x="839203" y="34963"/>
                  </a:lnTo>
                  <a:lnTo>
                    <a:pt x="839203" y="52463"/>
                  </a:lnTo>
                  <a:lnTo>
                    <a:pt x="856691" y="52463"/>
                  </a:lnTo>
                  <a:lnTo>
                    <a:pt x="856691" y="34975"/>
                  </a:lnTo>
                  <a:lnTo>
                    <a:pt x="856691" y="17487"/>
                  </a:lnTo>
                  <a:lnTo>
                    <a:pt x="856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67282" y="4016654"/>
              <a:ext cx="857250" cy="70485"/>
            </a:xfrm>
            <a:custGeom>
              <a:avLst/>
              <a:gdLst/>
              <a:ahLst/>
              <a:cxnLst/>
              <a:rect l="l" t="t" r="r" b="b"/>
              <a:pathLst>
                <a:path w="857250" h="70485">
                  <a:moveTo>
                    <a:pt x="17475" y="17487"/>
                  </a:moveTo>
                  <a:lnTo>
                    <a:pt x="0" y="17487"/>
                  </a:lnTo>
                  <a:lnTo>
                    <a:pt x="0" y="34975"/>
                  </a:lnTo>
                  <a:lnTo>
                    <a:pt x="17475" y="34975"/>
                  </a:lnTo>
                  <a:lnTo>
                    <a:pt x="17475" y="17487"/>
                  </a:lnTo>
                  <a:close/>
                </a:path>
                <a:path w="857250" h="70485">
                  <a:moveTo>
                    <a:pt x="52451" y="52451"/>
                  </a:moveTo>
                  <a:lnTo>
                    <a:pt x="34963" y="52451"/>
                  </a:lnTo>
                  <a:lnTo>
                    <a:pt x="34963" y="69938"/>
                  </a:lnTo>
                  <a:lnTo>
                    <a:pt x="52451" y="69938"/>
                  </a:lnTo>
                  <a:lnTo>
                    <a:pt x="52451" y="52451"/>
                  </a:lnTo>
                  <a:close/>
                </a:path>
                <a:path w="857250" h="70485">
                  <a:moveTo>
                    <a:pt x="69926" y="17487"/>
                  </a:moveTo>
                  <a:lnTo>
                    <a:pt x="52451" y="17487"/>
                  </a:lnTo>
                  <a:lnTo>
                    <a:pt x="34975" y="17487"/>
                  </a:lnTo>
                  <a:lnTo>
                    <a:pt x="17487" y="17487"/>
                  </a:lnTo>
                  <a:lnTo>
                    <a:pt x="17487" y="34975"/>
                  </a:lnTo>
                  <a:lnTo>
                    <a:pt x="34963" y="34975"/>
                  </a:lnTo>
                  <a:lnTo>
                    <a:pt x="52451" y="34975"/>
                  </a:lnTo>
                  <a:lnTo>
                    <a:pt x="69926" y="34975"/>
                  </a:lnTo>
                  <a:lnTo>
                    <a:pt x="69926" y="17487"/>
                  </a:lnTo>
                  <a:close/>
                </a:path>
                <a:path w="857250" h="70485">
                  <a:moveTo>
                    <a:pt x="122377" y="17487"/>
                  </a:moveTo>
                  <a:lnTo>
                    <a:pt x="104902" y="17487"/>
                  </a:lnTo>
                  <a:lnTo>
                    <a:pt x="87426" y="17487"/>
                  </a:lnTo>
                  <a:lnTo>
                    <a:pt x="69938" y="17487"/>
                  </a:lnTo>
                  <a:lnTo>
                    <a:pt x="69938" y="34975"/>
                  </a:lnTo>
                  <a:lnTo>
                    <a:pt x="87414" y="34975"/>
                  </a:lnTo>
                  <a:lnTo>
                    <a:pt x="104902" y="34975"/>
                  </a:lnTo>
                  <a:lnTo>
                    <a:pt x="122377" y="34975"/>
                  </a:lnTo>
                  <a:lnTo>
                    <a:pt x="122377" y="17487"/>
                  </a:lnTo>
                  <a:close/>
                </a:path>
                <a:path w="857250" h="70485">
                  <a:moveTo>
                    <a:pt x="192316" y="17487"/>
                  </a:moveTo>
                  <a:lnTo>
                    <a:pt x="174828" y="17487"/>
                  </a:lnTo>
                  <a:lnTo>
                    <a:pt x="174828" y="34963"/>
                  </a:lnTo>
                  <a:lnTo>
                    <a:pt x="157353" y="34963"/>
                  </a:lnTo>
                  <a:lnTo>
                    <a:pt x="157353" y="17487"/>
                  </a:lnTo>
                  <a:lnTo>
                    <a:pt x="139865" y="17487"/>
                  </a:lnTo>
                  <a:lnTo>
                    <a:pt x="139865" y="34975"/>
                  </a:lnTo>
                  <a:lnTo>
                    <a:pt x="157353" y="34975"/>
                  </a:lnTo>
                  <a:lnTo>
                    <a:pt x="157353" y="52451"/>
                  </a:lnTo>
                  <a:lnTo>
                    <a:pt x="139865" y="52451"/>
                  </a:lnTo>
                  <a:lnTo>
                    <a:pt x="122377" y="52451"/>
                  </a:lnTo>
                  <a:lnTo>
                    <a:pt x="104902" y="52451"/>
                  </a:lnTo>
                  <a:lnTo>
                    <a:pt x="87414" y="52451"/>
                  </a:lnTo>
                  <a:lnTo>
                    <a:pt x="87414" y="69938"/>
                  </a:lnTo>
                  <a:lnTo>
                    <a:pt x="192316" y="69938"/>
                  </a:lnTo>
                  <a:lnTo>
                    <a:pt x="192316" y="52451"/>
                  </a:lnTo>
                  <a:lnTo>
                    <a:pt x="174840" y="52451"/>
                  </a:lnTo>
                  <a:lnTo>
                    <a:pt x="174840" y="34975"/>
                  </a:lnTo>
                  <a:lnTo>
                    <a:pt x="192316" y="34975"/>
                  </a:lnTo>
                  <a:lnTo>
                    <a:pt x="192316" y="17487"/>
                  </a:lnTo>
                  <a:close/>
                </a:path>
                <a:path w="857250" h="70485">
                  <a:moveTo>
                    <a:pt x="244767" y="52451"/>
                  </a:moveTo>
                  <a:lnTo>
                    <a:pt x="227291" y="52451"/>
                  </a:lnTo>
                  <a:lnTo>
                    <a:pt x="227291" y="34975"/>
                  </a:lnTo>
                  <a:lnTo>
                    <a:pt x="227291" y="17487"/>
                  </a:lnTo>
                  <a:lnTo>
                    <a:pt x="209804" y="17487"/>
                  </a:lnTo>
                  <a:lnTo>
                    <a:pt x="209804" y="34963"/>
                  </a:lnTo>
                  <a:lnTo>
                    <a:pt x="209804" y="52451"/>
                  </a:lnTo>
                  <a:lnTo>
                    <a:pt x="209804" y="69938"/>
                  </a:lnTo>
                  <a:lnTo>
                    <a:pt x="227279" y="69938"/>
                  </a:lnTo>
                  <a:lnTo>
                    <a:pt x="244767" y="69938"/>
                  </a:lnTo>
                  <a:lnTo>
                    <a:pt x="244767" y="52451"/>
                  </a:lnTo>
                  <a:close/>
                </a:path>
                <a:path w="857250" h="70485">
                  <a:moveTo>
                    <a:pt x="262242" y="17487"/>
                  </a:moveTo>
                  <a:lnTo>
                    <a:pt x="244767" y="17487"/>
                  </a:lnTo>
                  <a:lnTo>
                    <a:pt x="244767" y="34975"/>
                  </a:lnTo>
                  <a:lnTo>
                    <a:pt x="262242" y="34975"/>
                  </a:lnTo>
                  <a:lnTo>
                    <a:pt x="262242" y="17487"/>
                  </a:lnTo>
                  <a:close/>
                </a:path>
                <a:path w="857250" h="70485">
                  <a:moveTo>
                    <a:pt x="279717" y="52451"/>
                  </a:moveTo>
                  <a:lnTo>
                    <a:pt x="262242" y="52451"/>
                  </a:lnTo>
                  <a:lnTo>
                    <a:pt x="262242" y="69938"/>
                  </a:lnTo>
                  <a:lnTo>
                    <a:pt x="279717" y="69938"/>
                  </a:lnTo>
                  <a:lnTo>
                    <a:pt x="279717" y="52451"/>
                  </a:lnTo>
                  <a:close/>
                </a:path>
                <a:path w="857250" h="70485">
                  <a:moveTo>
                    <a:pt x="332168" y="17487"/>
                  </a:moveTo>
                  <a:lnTo>
                    <a:pt x="314693" y="17487"/>
                  </a:lnTo>
                  <a:lnTo>
                    <a:pt x="314693" y="34963"/>
                  </a:lnTo>
                  <a:lnTo>
                    <a:pt x="297218" y="34963"/>
                  </a:lnTo>
                  <a:lnTo>
                    <a:pt x="297218" y="17487"/>
                  </a:lnTo>
                  <a:lnTo>
                    <a:pt x="279730" y="17487"/>
                  </a:lnTo>
                  <a:lnTo>
                    <a:pt x="279730" y="34963"/>
                  </a:lnTo>
                  <a:lnTo>
                    <a:pt x="279730" y="52451"/>
                  </a:lnTo>
                  <a:lnTo>
                    <a:pt x="279730" y="69938"/>
                  </a:lnTo>
                  <a:lnTo>
                    <a:pt x="297218" y="69938"/>
                  </a:lnTo>
                  <a:lnTo>
                    <a:pt x="314693" y="69938"/>
                  </a:lnTo>
                  <a:lnTo>
                    <a:pt x="332168" y="69938"/>
                  </a:lnTo>
                  <a:lnTo>
                    <a:pt x="332168" y="52451"/>
                  </a:lnTo>
                  <a:lnTo>
                    <a:pt x="314693" y="52451"/>
                  </a:lnTo>
                  <a:lnTo>
                    <a:pt x="314693" y="34975"/>
                  </a:lnTo>
                  <a:lnTo>
                    <a:pt x="332168" y="34975"/>
                  </a:lnTo>
                  <a:lnTo>
                    <a:pt x="332168" y="17487"/>
                  </a:lnTo>
                  <a:close/>
                </a:path>
                <a:path w="857250" h="70485">
                  <a:moveTo>
                    <a:pt x="384619" y="34963"/>
                  </a:moveTo>
                  <a:lnTo>
                    <a:pt x="367144" y="34963"/>
                  </a:lnTo>
                  <a:lnTo>
                    <a:pt x="367144" y="17487"/>
                  </a:lnTo>
                  <a:lnTo>
                    <a:pt x="349669" y="17487"/>
                  </a:lnTo>
                  <a:lnTo>
                    <a:pt x="349669" y="34963"/>
                  </a:lnTo>
                  <a:lnTo>
                    <a:pt x="349669" y="52451"/>
                  </a:lnTo>
                  <a:lnTo>
                    <a:pt x="332181" y="52451"/>
                  </a:lnTo>
                  <a:lnTo>
                    <a:pt x="332181" y="69938"/>
                  </a:lnTo>
                  <a:lnTo>
                    <a:pt x="349669" y="69938"/>
                  </a:lnTo>
                  <a:lnTo>
                    <a:pt x="349669" y="52463"/>
                  </a:lnTo>
                  <a:lnTo>
                    <a:pt x="367144" y="52463"/>
                  </a:lnTo>
                  <a:lnTo>
                    <a:pt x="367144" y="69938"/>
                  </a:lnTo>
                  <a:lnTo>
                    <a:pt x="384619" y="69938"/>
                  </a:lnTo>
                  <a:lnTo>
                    <a:pt x="384619" y="52463"/>
                  </a:lnTo>
                  <a:lnTo>
                    <a:pt x="384619" y="34963"/>
                  </a:lnTo>
                  <a:close/>
                </a:path>
                <a:path w="857250" h="70485">
                  <a:moveTo>
                    <a:pt x="437070" y="52451"/>
                  </a:moveTo>
                  <a:lnTo>
                    <a:pt x="419595" y="52451"/>
                  </a:lnTo>
                  <a:lnTo>
                    <a:pt x="402120" y="52451"/>
                  </a:lnTo>
                  <a:lnTo>
                    <a:pt x="402120" y="34975"/>
                  </a:lnTo>
                  <a:lnTo>
                    <a:pt x="402120" y="17487"/>
                  </a:lnTo>
                  <a:lnTo>
                    <a:pt x="384632" y="17487"/>
                  </a:lnTo>
                  <a:lnTo>
                    <a:pt x="384632" y="69938"/>
                  </a:lnTo>
                  <a:lnTo>
                    <a:pt x="402120" y="69938"/>
                  </a:lnTo>
                  <a:lnTo>
                    <a:pt x="419595" y="69938"/>
                  </a:lnTo>
                  <a:lnTo>
                    <a:pt x="437070" y="69938"/>
                  </a:lnTo>
                  <a:lnTo>
                    <a:pt x="437070" y="52451"/>
                  </a:lnTo>
                  <a:close/>
                </a:path>
                <a:path w="857250" h="70485">
                  <a:moveTo>
                    <a:pt x="437070" y="17487"/>
                  </a:moveTo>
                  <a:lnTo>
                    <a:pt x="419595" y="17487"/>
                  </a:lnTo>
                  <a:lnTo>
                    <a:pt x="419595" y="34975"/>
                  </a:lnTo>
                  <a:lnTo>
                    <a:pt x="437070" y="34975"/>
                  </a:lnTo>
                  <a:lnTo>
                    <a:pt x="437070" y="17487"/>
                  </a:lnTo>
                  <a:close/>
                </a:path>
                <a:path w="857250" h="70485">
                  <a:moveTo>
                    <a:pt x="472046" y="17487"/>
                  </a:moveTo>
                  <a:lnTo>
                    <a:pt x="454571" y="17487"/>
                  </a:lnTo>
                  <a:lnTo>
                    <a:pt x="454571" y="34963"/>
                  </a:lnTo>
                  <a:lnTo>
                    <a:pt x="454571" y="52451"/>
                  </a:lnTo>
                  <a:lnTo>
                    <a:pt x="437083" y="52451"/>
                  </a:lnTo>
                  <a:lnTo>
                    <a:pt x="437083" y="69938"/>
                  </a:lnTo>
                  <a:lnTo>
                    <a:pt x="454571" y="69938"/>
                  </a:lnTo>
                  <a:lnTo>
                    <a:pt x="454571" y="52463"/>
                  </a:lnTo>
                  <a:lnTo>
                    <a:pt x="472046" y="52463"/>
                  </a:lnTo>
                  <a:lnTo>
                    <a:pt x="472046" y="34975"/>
                  </a:lnTo>
                  <a:lnTo>
                    <a:pt x="472046" y="17487"/>
                  </a:lnTo>
                  <a:close/>
                </a:path>
                <a:path w="857250" h="70485">
                  <a:moveTo>
                    <a:pt x="489534" y="0"/>
                  </a:moveTo>
                  <a:lnTo>
                    <a:pt x="472046" y="0"/>
                  </a:lnTo>
                  <a:lnTo>
                    <a:pt x="472046" y="17487"/>
                  </a:lnTo>
                  <a:lnTo>
                    <a:pt x="489534" y="17487"/>
                  </a:lnTo>
                  <a:lnTo>
                    <a:pt x="489534" y="0"/>
                  </a:lnTo>
                  <a:close/>
                </a:path>
                <a:path w="857250" h="70485">
                  <a:moveTo>
                    <a:pt x="507022" y="17487"/>
                  </a:moveTo>
                  <a:lnTo>
                    <a:pt x="489534" y="17487"/>
                  </a:lnTo>
                  <a:lnTo>
                    <a:pt x="489534" y="34963"/>
                  </a:lnTo>
                  <a:lnTo>
                    <a:pt x="489534" y="52463"/>
                  </a:lnTo>
                  <a:lnTo>
                    <a:pt x="507022" y="52463"/>
                  </a:lnTo>
                  <a:lnTo>
                    <a:pt x="507022" y="34975"/>
                  </a:lnTo>
                  <a:lnTo>
                    <a:pt x="507022" y="17487"/>
                  </a:lnTo>
                  <a:close/>
                </a:path>
                <a:path w="857250" h="70485">
                  <a:moveTo>
                    <a:pt x="576935" y="17487"/>
                  </a:moveTo>
                  <a:lnTo>
                    <a:pt x="559473" y="17487"/>
                  </a:lnTo>
                  <a:lnTo>
                    <a:pt x="559473" y="0"/>
                  </a:lnTo>
                  <a:lnTo>
                    <a:pt x="559460" y="17487"/>
                  </a:lnTo>
                  <a:lnTo>
                    <a:pt x="559460" y="34963"/>
                  </a:lnTo>
                  <a:lnTo>
                    <a:pt x="541985" y="34963"/>
                  </a:lnTo>
                  <a:lnTo>
                    <a:pt x="541985" y="17487"/>
                  </a:lnTo>
                  <a:lnTo>
                    <a:pt x="559460" y="17487"/>
                  </a:lnTo>
                  <a:lnTo>
                    <a:pt x="559460" y="0"/>
                  </a:lnTo>
                  <a:lnTo>
                    <a:pt x="541985" y="0"/>
                  </a:lnTo>
                  <a:lnTo>
                    <a:pt x="524497" y="0"/>
                  </a:lnTo>
                  <a:lnTo>
                    <a:pt x="524497" y="17487"/>
                  </a:lnTo>
                  <a:lnTo>
                    <a:pt x="524497" y="34975"/>
                  </a:lnTo>
                  <a:lnTo>
                    <a:pt x="541985" y="34975"/>
                  </a:lnTo>
                  <a:lnTo>
                    <a:pt x="541985" y="52463"/>
                  </a:lnTo>
                  <a:lnTo>
                    <a:pt x="559473" y="52463"/>
                  </a:lnTo>
                  <a:lnTo>
                    <a:pt x="559473" y="34975"/>
                  </a:lnTo>
                  <a:lnTo>
                    <a:pt x="576935" y="34975"/>
                  </a:lnTo>
                  <a:lnTo>
                    <a:pt x="576935" y="17487"/>
                  </a:lnTo>
                  <a:close/>
                </a:path>
                <a:path w="857250" h="70485">
                  <a:moveTo>
                    <a:pt x="629386" y="0"/>
                  </a:moveTo>
                  <a:lnTo>
                    <a:pt x="611911" y="0"/>
                  </a:lnTo>
                  <a:lnTo>
                    <a:pt x="611911" y="17487"/>
                  </a:lnTo>
                  <a:lnTo>
                    <a:pt x="594436" y="17487"/>
                  </a:lnTo>
                  <a:lnTo>
                    <a:pt x="594436" y="34975"/>
                  </a:lnTo>
                  <a:lnTo>
                    <a:pt x="611911" y="34975"/>
                  </a:lnTo>
                  <a:lnTo>
                    <a:pt x="611911" y="52463"/>
                  </a:lnTo>
                  <a:lnTo>
                    <a:pt x="629386" y="52463"/>
                  </a:lnTo>
                  <a:lnTo>
                    <a:pt x="629386" y="34963"/>
                  </a:lnTo>
                  <a:lnTo>
                    <a:pt x="611924" y="34963"/>
                  </a:lnTo>
                  <a:lnTo>
                    <a:pt x="611924" y="17487"/>
                  </a:lnTo>
                  <a:lnTo>
                    <a:pt x="629386" y="17487"/>
                  </a:lnTo>
                  <a:lnTo>
                    <a:pt x="629386" y="0"/>
                  </a:lnTo>
                  <a:close/>
                </a:path>
                <a:path w="857250" h="70485">
                  <a:moveTo>
                    <a:pt x="681837" y="0"/>
                  </a:moveTo>
                  <a:lnTo>
                    <a:pt x="664375" y="0"/>
                  </a:lnTo>
                  <a:lnTo>
                    <a:pt x="646887" y="0"/>
                  </a:lnTo>
                  <a:lnTo>
                    <a:pt x="646887" y="17487"/>
                  </a:lnTo>
                  <a:lnTo>
                    <a:pt x="664362" y="17487"/>
                  </a:lnTo>
                  <a:lnTo>
                    <a:pt x="664362" y="34963"/>
                  </a:lnTo>
                  <a:lnTo>
                    <a:pt x="646887" y="34963"/>
                  </a:lnTo>
                  <a:lnTo>
                    <a:pt x="646887" y="17487"/>
                  </a:lnTo>
                  <a:lnTo>
                    <a:pt x="629399" y="17487"/>
                  </a:lnTo>
                  <a:lnTo>
                    <a:pt x="629399" y="34975"/>
                  </a:lnTo>
                  <a:lnTo>
                    <a:pt x="646887" y="34975"/>
                  </a:lnTo>
                  <a:lnTo>
                    <a:pt x="646887" y="52463"/>
                  </a:lnTo>
                  <a:lnTo>
                    <a:pt x="664375" y="52463"/>
                  </a:lnTo>
                  <a:lnTo>
                    <a:pt x="664375" y="34975"/>
                  </a:lnTo>
                  <a:lnTo>
                    <a:pt x="681837" y="34975"/>
                  </a:lnTo>
                  <a:lnTo>
                    <a:pt x="681837" y="17487"/>
                  </a:lnTo>
                  <a:lnTo>
                    <a:pt x="681837" y="0"/>
                  </a:lnTo>
                  <a:close/>
                </a:path>
                <a:path w="857250" h="70485">
                  <a:moveTo>
                    <a:pt x="716813" y="17487"/>
                  </a:moveTo>
                  <a:lnTo>
                    <a:pt x="699325" y="17487"/>
                  </a:lnTo>
                  <a:lnTo>
                    <a:pt x="699325" y="34963"/>
                  </a:lnTo>
                  <a:lnTo>
                    <a:pt x="681850" y="34963"/>
                  </a:lnTo>
                  <a:lnTo>
                    <a:pt x="681850" y="52463"/>
                  </a:lnTo>
                  <a:lnTo>
                    <a:pt x="699338" y="52463"/>
                  </a:lnTo>
                  <a:lnTo>
                    <a:pt x="699338" y="34975"/>
                  </a:lnTo>
                  <a:lnTo>
                    <a:pt x="716813" y="34975"/>
                  </a:lnTo>
                  <a:lnTo>
                    <a:pt x="716813" y="17487"/>
                  </a:lnTo>
                  <a:close/>
                </a:path>
                <a:path w="857250" h="70485">
                  <a:moveTo>
                    <a:pt x="786739" y="17487"/>
                  </a:moveTo>
                  <a:lnTo>
                    <a:pt x="769264" y="17487"/>
                  </a:lnTo>
                  <a:lnTo>
                    <a:pt x="751789" y="17487"/>
                  </a:lnTo>
                  <a:lnTo>
                    <a:pt x="751789" y="0"/>
                  </a:lnTo>
                  <a:lnTo>
                    <a:pt x="734301" y="0"/>
                  </a:lnTo>
                  <a:lnTo>
                    <a:pt x="734301" y="17487"/>
                  </a:lnTo>
                  <a:lnTo>
                    <a:pt x="734301" y="34975"/>
                  </a:lnTo>
                  <a:lnTo>
                    <a:pt x="751776" y="34975"/>
                  </a:lnTo>
                  <a:lnTo>
                    <a:pt x="769264" y="34975"/>
                  </a:lnTo>
                  <a:lnTo>
                    <a:pt x="786739" y="34975"/>
                  </a:lnTo>
                  <a:lnTo>
                    <a:pt x="786739" y="17487"/>
                  </a:lnTo>
                  <a:close/>
                </a:path>
                <a:path w="857250" h="70485">
                  <a:moveTo>
                    <a:pt x="839190" y="17487"/>
                  </a:moveTo>
                  <a:lnTo>
                    <a:pt x="821715" y="17487"/>
                  </a:lnTo>
                  <a:lnTo>
                    <a:pt x="804240" y="17487"/>
                  </a:lnTo>
                  <a:lnTo>
                    <a:pt x="786752" y="17487"/>
                  </a:lnTo>
                  <a:lnTo>
                    <a:pt x="786752" y="34975"/>
                  </a:lnTo>
                  <a:lnTo>
                    <a:pt x="804227" y="34975"/>
                  </a:lnTo>
                  <a:lnTo>
                    <a:pt x="821715" y="34975"/>
                  </a:lnTo>
                  <a:lnTo>
                    <a:pt x="839190" y="34975"/>
                  </a:lnTo>
                  <a:lnTo>
                    <a:pt x="839190" y="17487"/>
                  </a:lnTo>
                  <a:close/>
                </a:path>
                <a:path w="857250" h="70485">
                  <a:moveTo>
                    <a:pt x="856691" y="0"/>
                  </a:moveTo>
                  <a:lnTo>
                    <a:pt x="839203" y="0"/>
                  </a:lnTo>
                  <a:lnTo>
                    <a:pt x="839203" y="17487"/>
                  </a:lnTo>
                  <a:lnTo>
                    <a:pt x="839203" y="34975"/>
                  </a:lnTo>
                  <a:lnTo>
                    <a:pt x="856691" y="34975"/>
                  </a:lnTo>
                  <a:lnTo>
                    <a:pt x="856691" y="17487"/>
                  </a:lnTo>
                  <a:lnTo>
                    <a:pt x="856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67282" y="4069105"/>
              <a:ext cx="857250" cy="70485"/>
            </a:xfrm>
            <a:custGeom>
              <a:avLst/>
              <a:gdLst/>
              <a:ahLst/>
              <a:cxnLst/>
              <a:rect l="l" t="t" r="r" b="b"/>
              <a:pathLst>
                <a:path w="857250" h="70485">
                  <a:moveTo>
                    <a:pt x="17475" y="52451"/>
                  </a:moveTo>
                  <a:lnTo>
                    <a:pt x="0" y="52451"/>
                  </a:lnTo>
                  <a:lnTo>
                    <a:pt x="0" y="69938"/>
                  </a:lnTo>
                  <a:lnTo>
                    <a:pt x="17475" y="69938"/>
                  </a:lnTo>
                  <a:lnTo>
                    <a:pt x="17475" y="52451"/>
                  </a:lnTo>
                  <a:close/>
                </a:path>
                <a:path w="857250" h="70485">
                  <a:moveTo>
                    <a:pt x="69926" y="52451"/>
                  </a:moveTo>
                  <a:lnTo>
                    <a:pt x="52451" y="52451"/>
                  </a:lnTo>
                  <a:lnTo>
                    <a:pt x="34975" y="52451"/>
                  </a:lnTo>
                  <a:lnTo>
                    <a:pt x="34975" y="34963"/>
                  </a:lnTo>
                  <a:lnTo>
                    <a:pt x="34975" y="17475"/>
                  </a:lnTo>
                  <a:lnTo>
                    <a:pt x="17487" y="17475"/>
                  </a:lnTo>
                  <a:lnTo>
                    <a:pt x="17487" y="34963"/>
                  </a:lnTo>
                  <a:lnTo>
                    <a:pt x="17487" y="52451"/>
                  </a:lnTo>
                  <a:lnTo>
                    <a:pt x="34963" y="52451"/>
                  </a:lnTo>
                  <a:lnTo>
                    <a:pt x="34963" y="69938"/>
                  </a:lnTo>
                  <a:lnTo>
                    <a:pt x="52451" y="69938"/>
                  </a:lnTo>
                  <a:lnTo>
                    <a:pt x="69926" y="69938"/>
                  </a:lnTo>
                  <a:lnTo>
                    <a:pt x="69926" y="52451"/>
                  </a:lnTo>
                  <a:close/>
                </a:path>
                <a:path w="857250" h="70485">
                  <a:moveTo>
                    <a:pt x="69926" y="17475"/>
                  </a:moveTo>
                  <a:lnTo>
                    <a:pt x="52451" y="17475"/>
                  </a:lnTo>
                  <a:lnTo>
                    <a:pt x="52451" y="34963"/>
                  </a:lnTo>
                  <a:lnTo>
                    <a:pt x="69926" y="34963"/>
                  </a:lnTo>
                  <a:lnTo>
                    <a:pt x="69926" y="17475"/>
                  </a:lnTo>
                  <a:close/>
                </a:path>
                <a:path w="857250" h="70485">
                  <a:moveTo>
                    <a:pt x="139865" y="17475"/>
                  </a:moveTo>
                  <a:lnTo>
                    <a:pt x="122377" y="17475"/>
                  </a:lnTo>
                  <a:lnTo>
                    <a:pt x="122377" y="34963"/>
                  </a:lnTo>
                  <a:lnTo>
                    <a:pt x="104902" y="34963"/>
                  </a:lnTo>
                  <a:lnTo>
                    <a:pt x="87426" y="34963"/>
                  </a:lnTo>
                  <a:lnTo>
                    <a:pt x="69938" y="34963"/>
                  </a:lnTo>
                  <a:lnTo>
                    <a:pt x="69938" y="52451"/>
                  </a:lnTo>
                  <a:lnTo>
                    <a:pt x="69938" y="69938"/>
                  </a:lnTo>
                  <a:lnTo>
                    <a:pt x="87426" y="69938"/>
                  </a:lnTo>
                  <a:lnTo>
                    <a:pt x="87426" y="52451"/>
                  </a:lnTo>
                  <a:lnTo>
                    <a:pt x="104902" y="52451"/>
                  </a:lnTo>
                  <a:lnTo>
                    <a:pt x="122377" y="52451"/>
                  </a:lnTo>
                  <a:lnTo>
                    <a:pt x="139865" y="52451"/>
                  </a:lnTo>
                  <a:lnTo>
                    <a:pt x="139865" y="34963"/>
                  </a:lnTo>
                  <a:lnTo>
                    <a:pt x="139865" y="17475"/>
                  </a:lnTo>
                  <a:close/>
                </a:path>
                <a:path w="857250" h="70485">
                  <a:moveTo>
                    <a:pt x="209791" y="34963"/>
                  </a:moveTo>
                  <a:lnTo>
                    <a:pt x="192316" y="34963"/>
                  </a:lnTo>
                  <a:lnTo>
                    <a:pt x="192316" y="17475"/>
                  </a:lnTo>
                  <a:lnTo>
                    <a:pt x="174840" y="17475"/>
                  </a:lnTo>
                  <a:lnTo>
                    <a:pt x="157353" y="17475"/>
                  </a:lnTo>
                  <a:lnTo>
                    <a:pt x="157353" y="34963"/>
                  </a:lnTo>
                  <a:lnTo>
                    <a:pt x="157353" y="52451"/>
                  </a:lnTo>
                  <a:lnTo>
                    <a:pt x="174828" y="52451"/>
                  </a:lnTo>
                  <a:lnTo>
                    <a:pt x="192316" y="52451"/>
                  </a:lnTo>
                  <a:lnTo>
                    <a:pt x="209791" y="52451"/>
                  </a:lnTo>
                  <a:lnTo>
                    <a:pt x="209791" y="34963"/>
                  </a:lnTo>
                  <a:close/>
                </a:path>
                <a:path w="857250" h="70485">
                  <a:moveTo>
                    <a:pt x="262242" y="17475"/>
                  </a:moveTo>
                  <a:lnTo>
                    <a:pt x="244767" y="17475"/>
                  </a:lnTo>
                  <a:lnTo>
                    <a:pt x="244767" y="34963"/>
                  </a:lnTo>
                  <a:lnTo>
                    <a:pt x="227291" y="34963"/>
                  </a:lnTo>
                  <a:lnTo>
                    <a:pt x="227291" y="17475"/>
                  </a:lnTo>
                  <a:lnTo>
                    <a:pt x="209804" y="17475"/>
                  </a:lnTo>
                  <a:lnTo>
                    <a:pt x="209804" y="34963"/>
                  </a:lnTo>
                  <a:lnTo>
                    <a:pt x="209804" y="52451"/>
                  </a:lnTo>
                  <a:lnTo>
                    <a:pt x="227279" y="52451"/>
                  </a:lnTo>
                  <a:lnTo>
                    <a:pt x="244767" y="52451"/>
                  </a:lnTo>
                  <a:lnTo>
                    <a:pt x="262242" y="52451"/>
                  </a:lnTo>
                  <a:lnTo>
                    <a:pt x="262242" y="34963"/>
                  </a:lnTo>
                  <a:lnTo>
                    <a:pt x="262242" y="17475"/>
                  </a:lnTo>
                  <a:close/>
                </a:path>
                <a:path w="857250" h="70485">
                  <a:moveTo>
                    <a:pt x="332168" y="34963"/>
                  </a:moveTo>
                  <a:lnTo>
                    <a:pt x="314693" y="34963"/>
                  </a:lnTo>
                  <a:lnTo>
                    <a:pt x="297218" y="34963"/>
                  </a:lnTo>
                  <a:lnTo>
                    <a:pt x="297218" y="17475"/>
                  </a:lnTo>
                  <a:lnTo>
                    <a:pt x="279730" y="17475"/>
                  </a:lnTo>
                  <a:lnTo>
                    <a:pt x="279730" y="34963"/>
                  </a:lnTo>
                  <a:lnTo>
                    <a:pt x="279730" y="52451"/>
                  </a:lnTo>
                  <a:lnTo>
                    <a:pt x="297218" y="52451"/>
                  </a:lnTo>
                  <a:lnTo>
                    <a:pt x="314693" y="52451"/>
                  </a:lnTo>
                  <a:lnTo>
                    <a:pt x="332168" y="52451"/>
                  </a:lnTo>
                  <a:lnTo>
                    <a:pt x="332168" y="34963"/>
                  </a:lnTo>
                  <a:close/>
                </a:path>
                <a:path w="857250" h="70485">
                  <a:moveTo>
                    <a:pt x="349669" y="34963"/>
                  </a:moveTo>
                  <a:lnTo>
                    <a:pt x="332181" y="34963"/>
                  </a:lnTo>
                  <a:lnTo>
                    <a:pt x="332181" y="52451"/>
                  </a:lnTo>
                  <a:lnTo>
                    <a:pt x="349669" y="52451"/>
                  </a:lnTo>
                  <a:lnTo>
                    <a:pt x="349669" y="34963"/>
                  </a:lnTo>
                  <a:close/>
                </a:path>
                <a:path w="857250" h="70485">
                  <a:moveTo>
                    <a:pt x="367144" y="17475"/>
                  </a:moveTo>
                  <a:lnTo>
                    <a:pt x="349669" y="17475"/>
                  </a:lnTo>
                  <a:lnTo>
                    <a:pt x="349669" y="34963"/>
                  </a:lnTo>
                  <a:lnTo>
                    <a:pt x="367144" y="34963"/>
                  </a:lnTo>
                  <a:lnTo>
                    <a:pt x="367144" y="17475"/>
                  </a:lnTo>
                  <a:close/>
                </a:path>
                <a:path w="857250" h="70485">
                  <a:moveTo>
                    <a:pt x="402120" y="34963"/>
                  </a:moveTo>
                  <a:lnTo>
                    <a:pt x="384632" y="34963"/>
                  </a:lnTo>
                  <a:lnTo>
                    <a:pt x="384632" y="52451"/>
                  </a:lnTo>
                  <a:lnTo>
                    <a:pt x="402120" y="52451"/>
                  </a:lnTo>
                  <a:lnTo>
                    <a:pt x="402120" y="34963"/>
                  </a:lnTo>
                  <a:close/>
                </a:path>
                <a:path w="857250" h="70485">
                  <a:moveTo>
                    <a:pt x="437070" y="17475"/>
                  </a:moveTo>
                  <a:lnTo>
                    <a:pt x="419595" y="17475"/>
                  </a:lnTo>
                  <a:lnTo>
                    <a:pt x="419595" y="34963"/>
                  </a:lnTo>
                  <a:lnTo>
                    <a:pt x="419595" y="52451"/>
                  </a:lnTo>
                  <a:lnTo>
                    <a:pt x="437070" y="52451"/>
                  </a:lnTo>
                  <a:lnTo>
                    <a:pt x="437070" y="34963"/>
                  </a:lnTo>
                  <a:lnTo>
                    <a:pt x="437070" y="17475"/>
                  </a:lnTo>
                  <a:close/>
                </a:path>
                <a:path w="857250" h="70485">
                  <a:moveTo>
                    <a:pt x="507022" y="0"/>
                  </a:moveTo>
                  <a:lnTo>
                    <a:pt x="489534" y="0"/>
                  </a:lnTo>
                  <a:lnTo>
                    <a:pt x="472046" y="0"/>
                  </a:lnTo>
                  <a:lnTo>
                    <a:pt x="454571" y="0"/>
                  </a:lnTo>
                  <a:lnTo>
                    <a:pt x="437083" y="0"/>
                  </a:lnTo>
                  <a:lnTo>
                    <a:pt x="437083" y="17475"/>
                  </a:lnTo>
                  <a:lnTo>
                    <a:pt x="437083" y="34963"/>
                  </a:lnTo>
                  <a:lnTo>
                    <a:pt x="454571" y="34963"/>
                  </a:lnTo>
                  <a:lnTo>
                    <a:pt x="454571" y="17487"/>
                  </a:lnTo>
                  <a:lnTo>
                    <a:pt x="472046" y="17487"/>
                  </a:lnTo>
                  <a:lnTo>
                    <a:pt x="489534" y="17487"/>
                  </a:lnTo>
                  <a:lnTo>
                    <a:pt x="489534" y="34963"/>
                  </a:lnTo>
                  <a:lnTo>
                    <a:pt x="472046" y="34963"/>
                  </a:lnTo>
                  <a:lnTo>
                    <a:pt x="454571" y="34963"/>
                  </a:lnTo>
                  <a:lnTo>
                    <a:pt x="454571" y="52451"/>
                  </a:lnTo>
                  <a:lnTo>
                    <a:pt x="472046" y="52451"/>
                  </a:lnTo>
                  <a:lnTo>
                    <a:pt x="489534" y="52451"/>
                  </a:lnTo>
                  <a:lnTo>
                    <a:pt x="507022" y="52451"/>
                  </a:lnTo>
                  <a:lnTo>
                    <a:pt x="507022" y="34963"/>
                  </a:lnTo>
                  <a:lnTo>
                    <a:pt x="507022" y="17487"/>
                  </a:lnTo>
                  <a:lnTo>
                    <a:pt x="507022" y="0"/>
                  </a:lnTo>
                  <a:close/>
                </a:path>
                <a:path w="857250" h="70485">
                  <a:moveTo>
                    <a:pt x="559473" y="0"/>
                  </a:moveTo>
                  <a:lnTo>
                    <a:pt x="541985" y="0"/>
                  </a:lnTo>
                  <a:lnTo>
                    <a:pt x="541985" y="17487"/>
                  </a:lnTo>
                  <a:lnTo>
                    <a:pt x="559473" y="17487"/>
                  </a:lnTo>
                  <a:lnTo>
                    <a:pt x="559473" y="0"/>
                  </a:lnTo>
                  <a:close/>
                </a:path>
                <a:path w="857250" h="70485">
                  <a:moveTo>
                    <a:pt x="576935" y="34963"/>
                  </a:moveTo>
                  <a:lnTo>
                    <a:pt x="559473" y="34963"/>
                  </a:lnTo>
                  <a:lnTo>
                    <a:pt x="541985" y="34963"/>
                  </a:lnTo>
                  <a:lnTo>
                    <a:pt x="524497" y="34963"/>
                  </a:lnTo>
                  <a:lnTo>
                    <a:pt x="524497" y="52451"/>
                  </a:lnTo>
                  <a:lnTo>
                    <a:pt x="541985" y="52451"/>
                  </a:lnTo>
                  <a:lnTo>
                    <a:pt x="559460" y="52451"/>
                  </a:lnTo>
                  <a:lnTo>
                    <a:pt x="576935" y="52451"/>
                  </a:lnTo>
                  <a:lnTo>
                    <a:pt x="576935" y="34963"/>
                  </a:lnTo>
                  <a:close/>
                </a:path>
                <a:path w="857250" h="70485">
                  <a:moveTo>
                    <a:pt x="594436" y="17475"/>
                  </a:moveTo>
                  <a:lnTo>
                    <a:pt x="576948" y="17475"/>
                  </a:lnTo>
                  <a:lnTo>
                    <a:pt x="576948" y="34963"/>
                  </a:lnTo>
                  <a:lnTo>
                    <a:pt x="594436" y="34963"/>
                  </a:lnTo>
                  <a:lnTo>
                    <a:pt x="594436" y="17475"/>
                  </a:lnTo>
                  <a:close/>
                </a:path>
                <a:path w="857250" h="70485">
                  <a:moveTo>
                    <a:pt x="629386" y="0"/>
                  </a:moveTo>
                  <a:lnTo>
                    <a:pt x="611911" y="0"/>
                  </a:lnTo>
                  <a:lnTo>
                    <a:pt x="611911" y="17475"/>
                  </a:lnTo>
                  <a:lnTo>
                    <a:pt x="611911" y="34963"/>
                  </a:lnTo>
                  <a:lnTo>
                    <a:pt x="594436" y="34963"/>
                  </a:lnTo>
                  <a:lnTo>
                    <a:pt x="594436" y="52451"/>
                  </a:lnTo>
                  <a:lnTo>
                    <a:pt x="611911" y="52451"/>
                  </a:lnTo>
                  <a:lnTo>
                    <a:pt x="629386" y="52451"/>
                  </a:lnTo>
                  <a:lnTo>
                    <a:pt x="629386" y="34963"/>
                  </a:lnTo>
                  <a:lnTo>
                    <a:pt x="629386" y="17487"/>
                  </a:lnTo>
                  <a:lnTo>
                    <a:pt x="629386" y="0"/>
                  </a:lnTo>
                  <a:close/>
                </a:path>
                <a:path w="857250" h="70485">
                  <a:moveTo>
                    <a:pt x="681837" y="34963"/>
                  </a:moveTo>
                  <a:lnTo>
                    <a:pt x="664375" y="34963"/>
                  </a:lnTo>
                  <a:lnTo>
                    <a:pt x="664375" y="17475"/>
                  </a:lnTo>
                  <a:lnTo>
                    <a:pt x="646887" y="17475"/>
                  </a:lnTo>
                  <a:lnTo>
                    <a:pt x="646887" y="0"/>
                  </a:lnTo>
                  <a:lnTo>
                    <a:pt x="629399" y="0"/>
                  </a:lnTo>
                  <a:lnTo>
                    <a:pt x="629399" y="17487"/>
                  </a:lnTo>
                  <a:lnTo>
                    <a:pt x="646887" y="17487"/>
                  </a:lnTo>
                  <a:lnTo>
                    <a:pt x="646887" y="34963"/>
                  </a:lnTo>
                  <a:lnTo>
                    <a:pt x="629399" y="34963"/>
                  </a:lnTo>
                  <a:lnTo>
                    <a:pt x="629399" y="52451"/>
                  </a:lnTo>
                  <a:lnTo>
                    <a:pt x="646887" y="52451"/>
                  </a:lnTo>
                  <a:lnTo>
                    <a:pt x="664362" y="52451"/>
                  </a:lnTo>
                  <a:lnTo>
                    <a:pt x="681837" y="52451"/>
                  </a:lnTo>
                  <a:lnTo>
                    <a:pt x="681837" y="34963"/>
                  </a:lnTo>
                  <a:close/>
                </a:path>
                <a:path w="857250" h="70485">
                  <a:moveTo>
                    <a:pt x="699338" y="0"/>
                  </a:moveTo>
                  <a:lnTo>
                    <a:pt x="681850" y="0"/>
                  </a:lnTo>
                  <a:lnTo>
                    <a:pt x="681850" y="17487"/>
                  </a:lnTo>
                  <a:lnTo>
                    <a:pt x="699338" y="17487"/>
                  </a:lnTo>
                  <a:lnTo>
                    <a:pt x="699338" y="0"/>
                  </a:lnTo>
                  <a:close/>
                </a:path>
                <a:path w="857250" h="70485">
                  <a:moveTo>
                    <a:pt x="734288" y="34963"/>
                  </a:moveTo>
                  <a:lnTo>
                    <a:pt x="716813" y="34963"/>
                  </a:lnTo>
                  <a:lnTo>
                    <a:pt x="716813" y="52451"/>
                  </a:lnTo>
                  <a:lnTo>
                    <a:pt x="734288" y="52451"/>
                  </a:lnTo>
                  <a:lnTo>
                    <a:pt x="734288" y="34963"/>
                  </a:lnTo>
                  <a:close/>
                </a:path>
                <a:path w="857250" h="70485">
                  <a:moveTo>
                    <a:pt x="734288" y="0"/>
                  </a:moveTo>
                  <a:lnTo>
                    <a:pt x="716813" y="0"/>
                  </a:lnTo>
                  <a:lnTo>
                    <a:pt x="716813" y="17487"/>
                  </a:lnTo>
                  <a:lnTo>
                    <a:pt x="734288" y="17487"/>
                  </a:lnTo>
                  <a:lnTo>
                    <a:pt x="734288" y="0"/>
                  </a:lnTo>
                  <a:close/>
                </a:path>
                <a:path w="857250" h="70485">
                  <a:moveTo>
                    <a:pt x="786739" y="0"/>
                  </a:moveTo>
                  <a:lnTo>
                    <a:pt x="769264" y="0"/>
                  </a:lnTo>
                  <a:lnTo>
                    <a:pt x="751776" y="0"/>
                  </a:lnTo>
                  <a:lnTo>
                    <a:pt x="751776" y="17475"/>
                  </a:lnTo>
                  <a:lnTo>
                    <a:pt x="734301" y="17475"/>
                  </a:lnTo>
                  <a:lnTo>
                    <a:pt x="734301" y="34963"/>
                  </a:lnTo>
                  <a:lnTo>
                    <a:pt x="734301" y="52451"/>
                  </a:lnTo>
                  <a:lnTo>
                    <a:pt x="751776" y="52451"/>
                  </a:lnTo>
                  <a:lnTo>
                    <a:pt x="769264" y="52451"/>
                  </a:lnTo>
                  <a:lnTo>
                    <a:pt x="786739" y="52451"/>
                  </a:lnTo>
                  <a:lnTo>
                    <a:pt x="786739" y="34963"/>
                  </a:lnTo>
                  <a:lnTo>
                    <a:pt x="786739" y="17487"/>
                  </a:lnTo>
                  <a:lnTo>
                    <a:pt x="786739" y="0"/>
                  </a:lnTo>
                  <a:close/>
                </a:path>
                <a:path w="857250" h="70485">
                  <a:moveTo>
                    <a:pt x="839190" y="0"/>
                  </a:moveTo>
                  <a:lnTo>
                    <a:pt x="821715" y="0"/>
                  </a:lnTo>
                  <a:lnTo>
                    <a:pt x="804240" y="0"/>
                  </a:lnTo>
                  <a:lnTo>
                    <a:pt x="786752" y="0"/>
                  </a:lnTo>
                  <a:lnTo>
                    <a:pt x="786752" y="17475"/>
                  </a:lnTo>
                  <a:lnTo>
                    <a:pt x="786752" y="34963"/>
                  </a:lnTo>
                  <a:lnTo>
                    <a:pt x="804240" y="34963"/>
                  </a:lnTo>
                  <a:lnTo>
                    <a:pt x="804240" y="17487"/>
                  </a:lnTo>
                  <a:lnTo>
                    <a:pt x="821715" y="17487"/>
                  </a:lnTo>
                  <a:lnTo>
                    <a:pt x="839190" y="17487"/>
                  </a:lnTo>
                  <a:lnTo>
                    <a:pt x="839190" y="0"/>
                  </a:lnTo>
                  <a:close/>
                </a:path>
                <a:path w="857250" h="70485">
                  <a:moveTo>
                    <a:pt x="856691" y="17475"/>
                  </a:moveTo>
                  <a:lnTo>
                    <a:pt x="839203" y="17475"/>
                  </a:lnTo>
                  <a:lnTo>
                    <a:pt x="839203" y="34963"/>
                  </a:lnTo>
                  <a:lnTo>
                    <a:pt x="839203" y="52451"/>
                  </a:lnTo>
                  <a:lnTo>
                    <a:pt x="856691" y="52451"/>
                  </a:lnTo>
                  <a:lnTo>
                    <a:pt x="856691" y="34963"/>
                  </a:lnTo>
                  <a:lnTo>
                    <a:pt x="856691" y="174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67282" y="4121556"/>
              <a:ext cx="857250" cy="70485"/>
            </a:xfrm>
            <a:custGeom>
              <a:avLst/>
              <a:gdLst/>
              <a:ahLst/>
              <a:cxnLst/>
              <a:rect l="l" t="t" r="r" b="b"/>
              <a:pathLst>
                <a:path w="857250" h="70485">
                  <a:moveTo>
                    <a:pt x="17475" y="17475"/>
                  </a:moveTo>
                  <a:lnTo>
                    <a:pt x="0" y="17475"/>
                  </a:lnTo>
                  <a:lnTo>
                    <a:pt x="0" y="34963"/>
                  </a:lnTo>
                  <a:lnTo>
                    <a:pt x="0" y="52451"/>
                  </a:lnTo>
                  <a:lnTo>
                    <a:pt x="17475" y="52451"/>
                  </a:lnTo>
                  <a:lnTo>
                    <a:pt x="17475" y="34963"/>
                  </a:lnTo>
                  <a:lnTo>
                    <a:pt x="17475" y="17475"/>
                  </a:lnTo>
                  <a:close/>
                </a:path>
                <a:path w="857250" h="70485">
                  <a:moveTo>
                    <a:pt x="52451" y="34963"/>
                  </a:moveTo>
                  <a:lnTo>
                    <a:pt x="34975" y="34963"/>
                  </a:lnTo>
                  <a:lnTo>
                    <a:pt x="34975" y="17475"/>
                  </a:lnTo>
                  <a:lnTo>
                    <a:pt x="17487" y="17475"/>
                  </a:lnTo>
                  <a:lnTo>
                    <a:pt x="17487" y="34963"/>
                  </a:lnTo>
                  <a:lnTo>
                    <a:pt x="17487" y="52451"/>
                  </a:lnTo>
                  <a:lnTo>
                    <a:pt x="17487" y="69951"/>
                  </a:lnTo>
                  <a:lnTo>
                    <a:pt x="34975" y="69951"/>
                  </a:lnTo>
                  <a:lnTo>
                    <a:pt x="34975" y="52451"/>
                  </a:lnTo>
                  <a:lnTo>
                    <a:pt x="52451" y="52451"/>
                  </a:lnTo>
                  <a:lnTo>
                    <a:pt x="52451" y="34963"/>
                  </a:lnTo>
                  <a:close/>
                </a:path>
                <a:path w="857250" h="70485">
                  <a:moveTo>
                    <a:pt x="157353" y="0"/>
                  </a:moveTo>
                  <a:lnTo>
                    <a:pt x="139865" y="0"/>
                  </a:lnTo>
                  <a:lnTo>
                    <a:pt x="139865" y="17475"/>
                  </a:lnTo>
                  <a:lnTo>
                    <a:pt x="122377" y="17475"/>
                  </a:lnTo>
                  <a:lnTo>
                    <a:pt x="104902" y="17475"/>
                  </a:lnTo>
                  <a:lnTo>
                    <a:pt x="87426" y="17475"/>
                  </a:lnTo>
                  <a:lnTo>
                    <a:pt x="87426" y="0"/>
                  </a:lnTo>
                  <a:lnTo>
                    <a:pt x="69938" y="0"/>
                  </a:lnTo>
                  <a:lnTo>
                    <a:pt x="69938" y="17475"/>
                  </a:lnTo>
                  <a:lnTo>
                    <a:pt x="69938" y="34963"/>
                  </a:lnTo>
                  <a:lnTo>
                    <a:pt x="69938" y="52451"/>
                  </a:lnTo>
                  <a:lnTo>
                    <a:pt x="87414" y="52451"/>
                  </a:lnTo>
                  <a:lnTo>
                    <a:pt x="104902" y="52451"/>
                  </a:lnTo>
                  <a:lnTo>
                    <a:pt x="104902" y="34963"/>
                  </a:lnTo>
                  <a:lnTo>
                    <a:pt x="122377" y="34963"/>
                  </a:lnTo>
                  <a:lnTo>
                    <a:pt x="139865" y="34963"/>
                  </a:lnTo>
                  <a:lnTo>
                    <a:pt x="139865" y="17487"/>
                  </a:lnTo>
                  <a:lnTo>
                    <a:pt x="157353" y="17487"/>
                  </a:lnTo>
                  <a:lnTo>
                    <a:pt x="157353" y="0"/>
                  </a:lnTo>
                  <a:close/>
                </a:path>
                <a:path w="857250" h="70485">
                  <a:moveTo>
                    <a:pt x="209791" y="17475"/>
                  </a:moveTo>
                  <a:lnTo>
                    <a:pt x="192316" y="17475"/>
                  </a:lnTo>
                  <a:lnTo>
                    <a:pt x="174828" y="17475"/>
                  </a:lnTo>
                  <a:lnTo>
                    <a:pt x="174828" y="34963"/>
                  </a:lnTo>
                  <a:lnTo>
                    <a:pt x="174828" y="52451"/>
                  </a:lnTo>
                  <a:lnTo>
                    <a:pt x="192316" y="52451"/>
                  </a:lnTo>
                  <a:lnTo>
                    <a:pt x="192316" y="34963"/>
                  </a:lnTo>
                  <a:lnTo>
                    <a:pt x="209791" y="34963"/>
                  </a:lnTo>
                  <a:lnTo>
                    <a:pt x="209791" y="17475"/>
                  </a:lnTo>
                  <a:close/>
                </a:path>
                <a:path w="857250" h="70485">
                  <a:moveTo>
                    <a:pt x="262242" y="0"/>
                  </a:moveTo>
                  <a:lnTo>
                    <a:pt x="244767" y="0"/>
                  </a:lnTo>
                  <a:lnTo>
                    <a:pt x="227291" y="0"/>
                  </a:lnTo>
                  <a:lnTo>
                    <a:pt x="209804" y="0"/>
                  </a:lnTo>
                  <a:lnTo>
                    <a:pt x="209804" y="17475"/>
                  </a:lnTo>
                  <a:lnTo>
                    <a:pt x="209804" y="34963"/>
                  </a:lnTo>
                  <a:lnTo>
                    <a:pt x="209804" y="52451"/>
                  </a:lnTo>
                  <a:lnTo>
                    <a:pt x="227291" y="52451"/>
                  </a:lnTo>
                  <a:lnTo>
                    <a:pt x="227291" y="34963"/>
                  </a:lnTo>
                  <a:lnTo>
                    <a:pt x="244767" y="34963"/>
                  </a:lnTo>
                  <a:lnTo>
                    <a:pt x="262242" y="34963"/>
                  </a:lnTo>
                  <a:lnTo>
                    <a:pt x="262242" y="17487"/>
                  </a:lnTo>
                  <a:lnTo>
                    <a:pt x="262242" y="0"/>
                  </a:lnTo>
                  <a:close/>
                </a:path>
                <a:path w="857250" h="70485">
                  <a:moveTo>
                    <a:pt x="297218" y="34963"/>
                  </a:moveTo>
                  <a:lnTo>
                    <a:pt x="279730" y="34963"/>
                  </a:lnTo>
                  <a:lnTo>
                    <a:pt x="279730" y="52451"/>
                  </a:lnTo>
                  <a:lnTo>
                    <a:pt x="297218" y="52451"/>
                  </a:lnTo>
                  <a:lnTo>
                    <a:pt x="297218" y="34963"/>
                  </a:lnTo>
                  <a:close/>
                </a:path>
                <a:path w="857250" h="70485">
                  <a:moveTo>
                    <a:pt x="297218" y="0"/>
                  </a:moveTo>
                  <a:lnTo>
                    <a:pt x="279730" y="0"/>
                  </a:lnTo>
                  <a:lnTo>
                    <a:pt x="279730" y="17487"/>
                  </a:lnTo>
                  <a:lnTo>
                    <a:pt x="297218" y="17487"/>
                  </a:lnTo>
                  <a:lnTo>
                    <a:pt x="297218" y="0"/>
                  </a:lnTo>
                  <a:close/>
                </a:path>
                <a:path w="857250" h="70485">
                  <a:moveTo>
                    <a:pt x="332168" y="0"/>
                  </a:moveTo>
                  <a:lnTo>
                    <a:pt x="314693" y="0"/>
                  </a:lnTo>
                  <a:lnTo>
                    <a:pt x="314693" y="17475"/>
                  </a:lnTo>
                  <a:lnTo>
                    <a:pt x="314693" y="34963"/>
                  </a:lnTo>
                  <a:lnTo>
                    <a:pt x="314693" y="52451"/>
                  </a:lnTo>
                  <a:lnTo>
                    <a:pt x="332168" y="52451"/>
                  </a:lnTo>
                  <a:lnTo>
                    <a:pt x="332168" y="34963"/>
                  </a:lnTo>
                  <a:lnTo>
                    <a:pt x="332168" y="17487"/>
                  </a:lnTo>
                  <a:lnTo>
                    <a:pt x="332168" y="0"/>
                  </a:lnTo>
                  <a:close/>
                </a:path>
                <a:path w="857250" h="70485">
                  <a:moveTo>
                    <a:pt x="349669" y="34963"/>
                  </a:moveTo>
                  <a:lnTo>
                    <a:pt x="332181" y="34963"/>
                  </a:lnTo>
                  <a:lnTo>
                    <a:pt x="332181" y="52451"/>
                  </a:lnTo>
                  <a:lnTo>
                    <a:pt x="349669" y="52451"/>
                  </a:lnTo>
                  <a:lnTo>
                    <a:pt x="349669" y="34963"/>
                  </a:lnTo>
                  <a:close/>
                </a:path>
                <a:path w="857250" h="70485">
                  <a:moveTo>
                    <a:pt x="367144" y="17475"/>
                  </a:moveTo>
                  <a:lnTo>
                    <a:pt x="349669" y="17475"/>
                  </a:lnTo>
                  <a:lnTo>
                    <a:pt x="349669" y="0"/>
                  </a:lnTo>
                  <a:lnTo>
                    <a:pt x="332181" y="0"/>
                  </a:lnTo>
                  <a:lnTo>
                    <a:pt x="332181" y="17487"/>
                  </a:lnTo>
                  <a:lnTo>
                    <a:pt x="349669" y="17487"/>
                  </a:lnTo>
                  <a:lnTo>
                    <a:pt x="349669" y="34963"/>
                  </a:lnTo>
                  <a:lnTo>
                    <a:pt x="367144" y="34963"/>
                  </a:lnTo>
                  <a:lnTo>
                    <a:pt x="367144" y="17475"/>
                  </a:lnTo>
                  <a:close/>
                </a:path>
                <a:path w="857250" h="70485">
                  <a:moveTo>
                    <a:pt x="402120" y="0"/>
                  </a:moveTo>
                  <a:lnTo>
                    <a:pt x="384632" y="0"/>
                  </a:lnTo>
                  <a:lnTo>
                    <a:pt x="384632" y="17487"/>
                  </a:lnTo>
                  <a:lnTo>
                    <a:pt x="402120" y="17487"/>
                  </a:lnTo>
                  <a:lnTo>
                    <a:pt x="402120" y="0"/>
                  </a:lnTo>
                  <a:close/>
                </a:path>
                <a:path w="857250" h="70485">
                  <a:moveTo>
                    <a:pt x="437070" y="0"/>
                  </a:moveTo>
                  <a:lnTo>
                    <a:pt x="419595" y="0"/>
                  </a:lnTo>
                  <a:lnTo>
                    <a:pt x="419595" y="17475"/>
                  </a:lnTo>
                  <a:lnTo>
                    <a:pt x="419595" y="34963"/>
                  </a:lnTo>
                  <a:lnTo>
                    <a:pt x="402120" y="34963"/>
                  </a:lnTo>
                  <a:lnTo>
                    <a:pt x="384632" y="34963"/>
                  </a:lnTo>
                  <a:lnTo>
                    <a:pt x="384632" y="52451"/>
                  </a:lnTo>
                  <a:lnTo>
                    <a:pt x="402120" y="52451"/>
                  </a:lnTo>
                  <a:lnTo>
                    <a:pt x="419595" y="52451"/>
                  </a:lnTo>
                  <a:lnTo>
                    <a:pt x="437070" y="52451"/>
                  </a:lnTo>
                  <a:lnTo>
                    <a:pt x="437070" y="34963"/>
                  </a:lnTo>
                  <a:lnTo>
                    <a:pt x="437070" y="17487"/>
                  </a:lnTo>
                  <a:lnTo>
                    <a:pt x="437070" y="0"/>
                  </a:lnTo>
                  <a:close/>
                </a:path>
                <a:path w="857250" h="70485">
                  <a:moveTo>
                    <a:pt x="507022" y="34963"/>
                  </a:moveTo>
                  <a:lnTo>
                    <a:pt x="489534" y="34963"/>
                  </a:lnTo>
                  <a:lnTo>
                    <a:pt x="489534" y="52451"/>
                  </a:lnTo>
                  <a:lnTo>
                    <a:pt x="507022" y="52451"/>
                  </a:lnTo>
                  <a:lnTo>
                    <a:pt x="507022" y="34963"/>
                  </a:lnTo>
                  <a:close/>
                </a:path>
                <a:path w="857250" h="70485">
                  <a:moveTo>
                    <a:pt x="507022" y="0"/>
                  </a:moveTo>
                  <a:lnTo>
                    <a:pt x="489534" y="0"/>
                  </a:lnTo>
                  <a:lnTo>
                    <a:pt x="489534" y="17475"/>
                  </a:lnTo>
                  <a:lnTo>
                    <a:pt x="472046" y="17475"/>
                  </a:lnTo>
                  <a:lnTo>
                    <a:pt x="472046" y="0"/>
                  </a:lnTo>
                  <a:lnTo>
                    <a:pt x="454571" y="0"/>
                  </a:lnTo>
                  <a:lnTo>
                    <a:pt x="454571" y="17475"/>
                  </a:lnTo>
                  <a:lnTo>
                    <a:pt x="437083" y="17475"/>
                  </a:lnTo>
                  <a:lnTo>
                    <a:pt x="437083" y="34963"/>
                  </a:lnTo>
                  <a:lnTo>
                    <a:pt x="454571" y="34963"/>
                  </a:lnTo>
                  <a:lnTo>
                    <a:pt x="454571" y="17487"/>
                  </a:lnTo>
                  <a:lnTo>
                    <a:pt x="472046" y="17487"/>
                  </a:lnTo>
                  <a:lnTo>
                    <a:pt x="472046" y="34963"/>
                  </a:lnTo>
                  <a:lnTo>
                    <a:pt x="489534" y="34963"/>
                  </a:lnTo>
                  <a:lnTo>
                    <a:pt x="489534" y="17487"/>
                  </a:lnTo>
                  <a:lnTo>
                    <a:pt x="507022" y="17487"/>
                  </a:lnTo>
                  <a:lnTo>
                    <a:pt x="507022" y="0"/>
                  </a:lnTo>
                  <a:close/>
                </a:path>
                <a:path w="857250" h="70485">
                  <a:moveTo>
                    <a:pt x="576935" y="17475"/>
                  </a:moveTo>
                  <a:lnTo>
                    <a:pt x="559473" y="17475"/>
                  </a:lnTo>
                  <a:lnTo>
                    <a:pt x="559473" y="0"/>
                  </a:lnTo>
                  <a:lnTo>
                    <a:pt x="559460" y="17487"/>
                  </a:lnTo>
                  <a:lnTo>
                    <a:pt x="559460" y="34963"/>
                  </a:lnTo>
                  <a:lnTo>
                    <a:pt x="541985" y="34963"/>
                  </a:lnTo>
                  <a:lnTo>
                    <a:pt x="541985" y="17487"/>
                  </a:lnTo>
                  <a:lnTo>
                    <a:pt x="559460" y="17487"/>
                  </a:lnTo>
                  <a:lnTo>
                    <a:pt x="559460" y="0"/>
                  </a:lnTo>
                  <a:lnTo>
                    <a:pt x="541985" y="0"/>
                  </a:lnTo>
                  <a:lnTo>
                    <a:pt x="524497" y="0"/>
                  </a:lnTo>
                  <a:lnTo>
                    <a:pt x="524497" y="17475"/>
                  </a:lnTo>
                  <a:lnTo>
                    <a:pt x="524497" y="34963"/>
                  </a:lnTo>
                  <a:lnTo>
                    <a:pt x="524497" y="52451"/>
                  </a:lnTo>
                  <a:lnTo>
                    <a:pt x="541985" y="52451"/>
                  </a:lnTo>
                  <a:lnTo>
                    <a:pt x="559473" y="52451"/>
                  </a:lnTo>
                  <a:lnTo>
                    <a:pt x="559473" y="34963"/>
                  </a:lnTo>
                  <a:lnTo>
                    <a:pt x="576935" y="34963"/>
                  </a:lnTo>
                  <a:lnTo>
                    <a:pt x="576935" y="17475"/>
                  </a:lnTo>
                  <a:close/>
                </a:path>
                <a:path w="857250" h="70485">
                  <a:moveTo>
                    <a:pt x="611924" y="17475"/>
                  </a:moveTo>
                  <a:lnTo>
                    <a:pt x="594436" y="17475"/>
                  </a:lnTo>
                  <a:lnTo>
                    <a:pt x="594436" y="0"/>
                  </a:lnTo>
                  <a:lnTo>
                    <a:pt x="576948" y="0"/>
                  </a:lnTo>
                  <a:lnTo>
                    <a:pt x="576948" y="17475"/>
                  </a:lnTo>
                  <a:lnTo>
                    <a:pt x="576948" y="34963"/>
                  </a:lnTo>
                  <a:lnTo>
                    <a:pt x="594436" y="34963"/>
                  </a:lnTo>
                  <a:lnTo>
                    <a:pt x="611924" y="34963"/>
                  </a:lnTo>
                  <a:lnTo>
                    <a:pt x="611924" y="17475"/>
                  </a:lnTo>
                  <a:close/>
                </a:path>
                <a:path w="857250" h="70485">
                  <a:moveTo>
                    <a:pt x="681837" y="34963"/>
                  </a:moveTo>
                  <a:lnTo>
                    <a:pt x="664375" y="34963"/>
                  </a:lnTo>
                  <a:lnTo>
                    <a:pt x="664375" y="17487"/>
                  </a:lnTo>
                  <a:lnTo>
                    <a:pt x="664375" y="0"/>
                  </a:lnTo>
                  <a:lnTo>
                    <a:pt x="646887" y="0"/>
                  </a:lnTo>
                  <a:lnTo>
                    <a:pt x="646887" y="17475"/>
                  </a:lnTo>
                  <a:lnTo>
                    <a:pt x="646887" y="34963"/>
                  </a:lnTo>
                  <a:lnTo>
                    <a:pt x="629399" y="34963"/>
                  </a:lnTo>
                  <a:lnTo>
                    <a:pt x="629399" y="52451"/>
                  </a:lnTo>
                  <a:lnTo>
                    <a:pt x="646887" y="52451"/>
                  </a:lnTo>
                  <a:lnTo>
                    <a:pt x="664362" y="52451"/>
                  </a:lnTo>
                  <a:lnTo>
                    <a:pt x="681837" y="52451"/>
                  </a:lnTo>
                  <a:lnTo>
                    <a:pt x="681837" y="34963"/>
                  </a:lnTo>
                  <a:close/>
                </a:path>
                <a:path w="857250" h="70485">
                  <a:moveTo>
                    <a:pt x="734288" y="34963"/>
                  </a:moveTo>
                  <a:lnTo>
                    <a:pt x="716813" y="34963"/>
                  </a:lnTo>
                  <a:lnTo>
                    <a:pt x="699338" y="34963"/>
                  </a:lnTo>
                  <a:lnTo>
                    <a:pt x="699338" y="17487"/>
                  </a:lnTo>
                  <a:lnTo>
                    <a:pt x="699338" y="0"/>
                  </a:lnTo>
                  <a:lnTo>
                    <a:pt x="681850" y="0"/>
                  </a:lnTo>
                  <a:lnTo>
                    <a:pt x="681850" y="17475"/>
                  </a:lnTo>
                  <a:lnTo>
                    <a:pt x="681850" y="34963"/>
                  </a:lnTo>
                  <a:lnTo>
                    <a:pt x="699325" y="34963"/>
                  </a:lnTo>
                  <a:lnTo>
                    <a:pt x="699325" y="52451"/>
                  </a:lnTo>
                  <a:lnTo>
                    <a:pt x="716813" y="52451"/>
                  </a:lnTo>
                  <a:lnTo>
                    <a:pt x="734288" y="52451"/>
                  </a:lnTo>
                  <a:lnTo>
                    <a:pt x="734288" y="34963"/>
                  </a:lnTo>
                  <a:close/>
                </a:path>
                <a:path w="857250" h="70485">
                  <a:moveTo>
                    <a:pt x="734288" y="0"/>
                  </a:moveTo>
                  <a:lnTo>
                    <a:pt x="716813" y="0"/>
                  </a:lnTo>
                  <a:lnTo>
                    <a:pt x="716813" y="17487"/>
                  </a:lnTo>
                  <a:lnTo>
                    <a:pt x="734288" y="17487"/>
                  </a:lnTo>
                  <a:lnTo>
                    <a:pt x="734288" y="0"/>
                  </a:lnTo>
                  <a:close/>
                </a:path>
                <a:path w="857250" h="70485">
                  <a:moveTo>
                    <a:pt x="786739" y="17475"/>
                  </a:moveTo>
                  <a:lnTo>
                    <a:pt x="769264" y="17475"/>
                  </a:lnTo>
                  <a:lnTo>
                    <a:pt x="769264" y="0"/>
                  </a:lnTo>
                  <a:lnTo>
                    <a:pt x="751776" y="0"/>
                  </a:lnTo>
                  <a:lnTo>
                    <a:pt x="751776" y="17487"/>
                  </a:lnTo>
                  <a:lnTo>
                    <a:pt x="769264" y="17487"/>
                  </a:lnTo>
                  <a:lnTo>
                    <a:pt x="769264" y="34963"/>
                  </a:lnTo>
                  <a:lnTo>
                    <a:pt x="769264" y="52451"/>
                  </a:lnTo>
                  <a:lnTo>
                    <a:pt x="786739" y="52451"/>
                  </a:lnTo>
                  <a:lnTo>
                    <a:pt x="786739" y="34963"/>
                  </a:lnTo>
                  <a:lnTo>
                    <a:pt x="786739" y="17475"/>
                  </a:lnTo>
                  <a:close/>
                </a:path>
                <a:path w="857250" h="70485">
                  <a:moveTo>
                    <a:pt x="821715" y="17475"/>
                  </a:moveTo>
                  <a:lnTo>
                    <a:pt x="804240" y="17475"/>
                  </a:lnTo>
                  <a:lnTo>
                    <a:pt x="804240" y="0"/>
                  </a:lnTo>
                  <a:lnTo>
                    <a:pt x="786752" y="0"/>
                  </a:lnTo>
                  <a:lnTo>
                    <a:pt x="786752" y="17475"/>
                  </a:lnTo>
                  <a:lnTo>
                    <a:pt x="786752" y="34963"/>
                  </a:lnTo>
                  <a:lnTo>
                    <a:pt x="804227" y="34963"/>
                  </a:lnTo>
                  <a:lnTo>
                    <a:pt x="821715" y="34963"/>
                  </a:lnTo>
                  <a:lnTo>
                    <a:pt x="821715" y="17475"/>
                  </a:lnTo>
                  <a:close/>
                </a:path>
                <a:path w="857250" h="70485">
                  <a:moveTo>
                    <a:pt x="839190" y="34963"/>
                  </a:moveTo>
                  <a:lnTo>
                    <a:pt x="821715" y="34963"/>
                  </a:lnTo>
                  <a:lnTo>
                    <a:pt x="821715" y="52451"/>
                  </a:lnTo>
                  <a:lnTo>
                    <a:pt x="839190" y="52451"/>
                  </a:lnTo>
                  <a:lnTo>
                    <a:pt x="839190" y="34963"/>
                  </a:lnTo>
                  <a:close/>
                </a:path>
                <a:path w="857250" h="70485">
                  <a:moveTo>
                    <a:pt x="856691" y="0"/>
                  </a:moveTo>
                  <a:lnTo>
                    <a:pt x="839203" y="0"/>
                  </a:lnTo>
                  <a:lnTo>
                    <a:pt x="839203" y="17475"/>
                  </a:lnTo>
                  <a:lnTo>
                    <a:pt x="839203" y="34963"/>
                  </a:lnTo>
                  <a:lnTo>
                    <a:pt x="856691" y="34963"/>
                  </a:lnTo>
                  <a:lnTo>
                    <a:pt x="856691" y="17487"/>
                  </a:lnTo>
                  <a:lnTo>
                    <a:pt x="856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67282" y="4174007"/>
              <a:ext cx="857250" cy="52705"/>
            </a:xfrm>
            <a:custGeom>
              <a:avLst/>
              <a:gdLst/>
              <a:ahLst/>
              <a:cxnLst/>
              <a:rect l="l" t="t" r="r" b="b"/>
              <a:pathLst>
                <a:path w="857250" h="52704">
                  <a:moveTo>
                    <a:pt x="17475" y="17475"/>
                  </a:moveTo>
                  <a:lnTo>
                    <a:pt x="0" y="17475"/>
                  </a:lnTo>
                  <a:lnTo>
                    <a:pt x="0" y="34963"/>
                  </a:lnTo>
                  <a:lnTo>
                    <a:pt x="17475" y="34963"/>
                  </a:lnTo>
                  <a:lnTo>
                    <a:pt x="17475" y="17475"/>
                  </a:lnTo>
                  <a:close/>
                </a:path>
                <a:path w="857250" h="52704">
                  <a:moveTo>
                    <a:pt x="69926" y="0"/>
                  </a:moveTo>
                  <a:lnTo>
                    <a:pt x="52451" y="0"/>
                  </a:lnTo>
                  <a:lnTo>
                    <a:pt x="52451" y="17475"/>
                  </a:lnTo>
                  <a:lnTo>
                    <a:pt x="34975" y="17475"/>
                  </a:lnTo>
                  <a:lnTo>
                    <a:pt x="34975" y="0"/>
                  </a:lnTo>
                  <a:lnTo>
                    <a:pt x="17487" y="0"/>
                  </a:lnTo>
                  <a:lnTo>
                    <a:pt x="17487" y="17500"/>
                  </a:lnTo>
                  <a:lnTo>
                    <a:pt x="34963" y="17500"/>
                  </a:lnTo>
                  <a:lnTo>
                    <a:pt x="34963" y="34963"/>
                  </a:lnTo>
                  <a:lnTo>
                    <a:pt x="17487" y="34963"/>
                  </a:lnTo>
                  <a:lnTo>
                    <a:pt x="17487" y="52451"/>
                  </a:lnTo>
                  <a:lnTo>
                    <a:pt x="34975" y="52451"/>
                  </a:lnTo>
                  <a:lnTo>
                    <a:pt x="34975" y="34963"/>
                  </a:lnTo>
                  <a:lnTo>
                    <a:pt x="52451" y="34963"/>
                  </a:lnTo>
                  <a:lnTo>
                    <a:pt x="52451" y="52451"/>
                  </a:lnTo>
                  <a:lnTo>
                    <a:pt x="69926" y="52451"/>
                  </a:lnTo>
                  <a:lnTo>
                    <a:pt x="69926" y="34963"/>
                  </a:lnTo>
                  <a:lnTo>
                    <a:pt x="69926" y="17500"/>
                  </a:lnTo>
                  <a:lnTo>
                    <a:pt x="69926" y="0"/>
                  </a:lnTo>
                  <a:close/>
                </a:path>
                <a:path w="857250" h="52704">
                  <a:moveTo>
                    <a:pt x="122377" y="0"/>
                  </a:moveTo>
                  <a:lnTo>
                    <a:pt x="104902" y="0"/>
                  </a:lnTo>
                  <a:lnTo>
                    <a:pt x="87414" y="0"/>
                  </a:lnTo>
                  <a:lnTo>
                    <a:pt x="87414" y="17475"/>
                  </a:lnTo>
                  <a:lnTo>
                    <a:pt x="69938" y="17475"/>
                  </a:lnTo>
                  <a:lnTo>
                    <a:pt x="69938" y="34963"/>
                  </a:lnTo>
                  <a:lnTo>
                    <a:pt x="87414" y="34963"/>
                  </a:lnTo>
                  <a:lnTo>
                    <a:pt x="87414" y="52451"/>
                  </a:lnTo>
                  <a:lnTo>
                    <a:pt x="104902" y="52451"/>
                  </a:lnTo>
                  <a:lnTo>
                    <a:pt x="122377" y="52451"/>
                  </a:lnTo>
                  <a:lnTo>
                    <a:pt x="122377" y="34963"/>
                  </a:lnTo>
                  <a:lnTo>
                    <a:pt x="104902" y="34963"/>
                  </a:lnTo>
                  <a:lnTo>
                    <a:pt x="87426" y="34963"/>
                  </a:lnTo>
                  <a:lnTo>
                    <a:pt x="87426" y="17500"/>
                  </a:lnTo>
                  <a:lnTo>
                    <a:pt x="104902" y="17500"/>
                  </a:lnTo>
                  <a:lnTo>
                    <a:pt x="122377" y="17500"/>
                  </a:lnTo>
                  <a:lnTo>
                    <a:pt x="122377" y="0"/>
                  </a:lnTo>
                  <a:close/>
                </a:path>
                <a:path w="857250" h="52704">
                  <a:moveTo>
                    <a:pt x="174840" y="34963"/>
                  </a:moveTo>
                  <a:lnTo>
                    <a:pt x="157353" y="34963"/>
                  </a:lnTo>
                  <a:lnTo>
                    <a:pt x="157353" y="17500"/>
                  </a:lnTo>
                  <a:lnTo>
                    <a:pt x="157353" y="0"/>
                  </a:lnTo>
                  <a:lnTo>
                    <a:pt x="139865" y="0"/>
                  </a:lnTo>
                  <a:lnTo>
                    <a:pt x="139865" y="17475"/>
                  </a:lnTo>
                  <a:lnTo>
                    <a:pt x="139865" y="34963"/>
                  </a:lnTo>
                  <a:lnTo>
                    <a:pt x="139865" y="52451"/>
                  </a:lnTo>
                  <a:lnTo>
                    <a:pt x="157353" y="52451"/>
                  </a:lnTo>
                  <a:lnTo>
                    <a:pt x="174840" y="52451"/>
                  </a:lnTo>
                  <a:lnTo>
                    <a:pt x="174840" y="34963"/>
                  </a:lnTo>
                  <a:close/>
                </a:path>
                <a:path w="857250" h="52704">
                  <a:moveTo>
                    <a:pt x="209791" y="0"/>
                  </a:moveTo>
                  <a:lnTo>
                    <a:pt x="192316" y="0"/>
                  </a:lnTo>
                  <a:lnTo>
                    <a:pt x="192316" y="17475"/>
                  </a:lnTo>
                  <a:lnTo>
                    <a:pt x="192316" y="34963"/>
                  </a:lnTo>
                  <a:lnTo>
                    <a:pt x="192316" y="52451"/>
                  </a:lnTo>
                  <a:lnTo>
                    <a:pt x="209791" y="52451"/>
                  </a:lnTo>
                  <a:lnTo>
                    <a:pt x="209791" y="34963"/>
                  </a:lnTo>
                  <a:lnTo>
                    <a:pt x="209791" y="17500"/>
                  </a:lnTo>
                  <a:lnTo>
                    <a:pt x="209791" y="0"/>
                  </a:lnTo>
                  <a:close/>
                </a:path>
                <a:path w="857250" h="52704">
                  <a:moveTo>
                    <a:pt x="279717" y="0"/>
                  </a:moveTo>
                  <a:lnTo>
                    <a:pt x="279717" y="0"/>
                  </a:lnTo>
                  <a:lnTo>
                    <a:pt x="209804" y="0"/>
                  </a:lnTo>
                  <a:lnTo>
                    <a:pt x="209804" y="17475"/>
                  </a:lnTo>
                  <a:lnTo>
                    <a:pt x="209804" y="34963"/>
                  </a:lnTo>
                  <a:lnTo>
                    <a:pt x="227279" y="34963"/>
                  </a:lnTo>
                  <a:lnTo>
                    <a:pt x="227279" y="52451"/>
                  </a:lnTo>
                  <a:lnTo>
                    <a:pt x="244767" y="52451"/>
                  </a:lnTo>
                  <a:lnTo>
                    <a:pt x="244767" y="34963"/>
                  </a:lnTo>
                  <a:lnTo>
                    <a:pt x="244767" y="17500"/>
                  </a:lnTo>
                  <a:lnTo>
                    <a:pt x="262242" y="17500"/>
                  </a:lnTo>
                  <a:lnTo>
                    <a:pt x="262242" y="34963"/>
                  </a:lnTo>
                  <a:lnTo>
                    <a:pt x="262242" y="52451"/>
                  </a:lnTo>
                  <a:lnTo>
                    <a:pt x="279717" y="52451"/>
                  </a:lnTo>
                  <a:lnTo>
                    <a:pt x="279717" y="34963"/>
                  </a:lnTo>
                  <a:lnTo>
                    <a:pt x="279717" y="17500"/>
                  </a:lnTo>
                  <a:lnTo>
                    <a:pt x="279717" y="0"/>
                  </a:lnTo>
                  <a:close/>
                </a:path>
                <a:path w="857250" h="52704">
                  <a:moveTo>
                    <a:pt x="332168" y="0"/>
                  </a:moveTo>
                  <a:lnTo>
                    <a:pt x="314693" y="0"/>
                  </a:lnTo>
                  <a:lnTo>
                    <a:pt x="314693" y="17475"/>
                  </a:lnTo>
                  <a:lnTo>
                    <a:pt x="297218" y="17475"/>
                  </a:lnTo>
                  <a:lnTo>
                    <a:pt x="279730" y="17475"/>
                  </a:lnTo>
                  <a:lnTo>
                    <a:pt x="279730" y="34963"/>
                  </a:lnTo>
                  <a:lnTo>
                    <a:pt x="279730" y="52451"/>
                  </a:lnTo>
                  <a:lnTo>
                    <a:pt x="297218" y="52451"/>
                  </a:lnTo>
                  <a:lnTo>
                    <a:pt x="314693" y="52451"/>
                  </a:lnTo>
                  <a:lnTo>
                    <a:pt x="314693" y="34963"/>
                  </a:lnTo>
                  <a:lnTo>
                    <a:pt x="314693" y="17500"/>
                  </a:lnTo>
                  <a:lnTo>
                    <a:pt x="332168" y="17500"/>
                  </a:lnTo>
                  <a:lnTo>
                    <a:pt x="332168" y="0"/>
                  </a:lnTo>
                  <a:close/>
                </a:path>
                <a:path w="857250" h="52704">
                  <a:moveTo>
                    <a:pt x="384619" y="17475"/>
                  </a:moveTo>
                  <a:lnTo>
                    <a:pt x="367144" y="17475"/>
                  </a:lnTo>
                  <a:lnTo>
                    <a:pt x="367144" y="0"/>
                  </a:lnTo>
                  <a:lnTo>
                    <a:pt x="349669" y="0"/>
                  </a:lnTo>
                  <a:lnTo>
                    <a:pt x="349669" y="17500"/>
                  </a:lnTo>
                  <a:lnTo>
                    <a:pt x="367144" y="17500"/>
                  </a:lnTo>
                  <a:lnTo>
                    <a:pt x="367144" y="34963"/>
                  </a:lnTo>
                  <a:lnTo>
                    <a:pt x="384619" y="34963"/>
                  </a:lnTo>
                  <a:lnTo>
                    <a:pt x="384619" y="17475"/>
                  </a:lnTo>
                  <a:close/>
                </a:path>
                <a:path w="857250" h="52704">
                  <a:moveTo>
                    <a:pt x="437070" y="17475"/>
                  </a:moveTo>
                  <a:lnTo>
                    <a:pt x="419595" y="17475"/>
                  </a:lnTo>
                  <a:lnTo>
                    <a:pt x="402120" y="17475"/>
                  </a:lnTo>
                  <a:lnTo>
                    <a:pt x="402120" y="0"/>
                  </a:lnTo>
                  <a:lnTo>
                    <a:pt x="384632" y="0"/>
                  </a:lnTo>
                  <a:lnTo>
                    <a:pt x="384632" y="17500"/>
                  </a:lnTo>
                  <a:lnTo>
                    <a:pt x="402120" y="17500"/>
                  </a:lnTo>
                  <a:lnTo>
                    <a:pt x="402120" y="34963"/>
                  </a:lnTo>
                  <a:lnTo>
                    <a:pt x="384632" y="34963"/>
                  </a:lnTo>
                  <a:lnTo>
                    <a:pt x="384632" y="52451"/>
                  </a:lnTo>
                  <a:lnTo>
                    <a:pt x="402120" y="52451"/>
                  </a:lnTo>
                  <a:lnTo>
                    <a:pt x="419595" y="52451"/>
                  </a:lnTo>
                  <a:lnTo>
                    <a:pt x="437070" y="52451"/>
                  </a:lnTo>
                  <a:lnTo>
                    <a:pt x="437070" y="34963"/>
                  </a:lnTo>
                  <a:lnTo>
                    <a:pt x="437070" y="17475"/>
                  </a:lnTo>
                  <a:close/>
                </a:path>
                <a:path w="857250" h="52704">
                  <a:moveTo>
                    <a:pt x="489534" y="0"/>
                  </a:moveTo>
                  <a:lnTo>
                    <a:pt x="472046" y="0"/>
                  </a:lnTo>
                  <a:lnTo>
                    <a:pt x="454571" y="0"/>
                  </a:lnTo>
                  <a:lnTo>
                    <a:pt x="437083" y="0"/>
                  </a:lnTo>
                  <a:lnTo>
                    <a:pt x="437083" y="17475"/>
                  </a:lnTo>
                  <a:lnTo>
                    <a:pt x="437083" y="34963"/>
                  </a:lnTo>
                  <a:lnTo>
                    <a:pt x="454571" y="34963"/>
                  </a:lnTo>
                  <a:lnTo>
                    <a:pt x="454571" y="17500"/>
                  </a:lnTo>
                  <a:lnTo>
                    <a:pt x="472046" y="17500"/>
                  </a:lnTo>
                  <a:lnTo>
                    <a:pt x="472046" y="34963"/>
                  </a:lnTo>
                  <a:lnTo>
                    <a:pt x="489534" y="34963"/>
                  </a:lnTo>
                  <a:lnTo>
                    <a:pt x="489534" y="17500"/>
                  </a:lnTo>
                  <a:lnTo>
                    <a:pt x="489534" y="0"/>
                  </a:lnTo>
                  <a:close/>
                </a:path>
                <a:path w="857250" h="52704">
                  <a:moveTo>
                    <a:pt x="524484" y="0"/>
                  </a:moveTo>
                  <a:lnTo>
                    <a:pt x="507009" y="0"/>
                  </a:lnTo>
                  <a:lnTo>
                    <a:pt x="507009" y="17475"/>
                  </a:lnTo>
                  <a:lnTo>
                    <a:pt x="507009" y="34963"/>
                  </a:lnTo>
                  <a:lnTo>
                    <a:pt x="489534" y="34963"/>
                  </a:lnTo>
                  <a:lnTo>
                    <a:pt x="489534" y="52451"/>
                  </a:lnTo>
                  <a:lnTo>
                    <a:pt x="507022" y="52451"/>
                  </a:lnTo>
                  <a:lnTo>
                    <a:pt x="507022" y="34963"/>
                  </a:lnTo>
                  <a:lnTo>
                    <a:pt x="524484" y="34963"/>
                  </a:lnTo>
                  <a:lnTo>
                    <a:pt x="524484" y="17500"/>
                  </a:lnTo>
                  <a:lnTo>
                    <a:pt x="524484" y="0"/>
                  </a:lnTo>
                  <a:close/>
                </a:path>
                <a:path w="857250" h="52704">
                  <a:moveTo>
                    <a:pt x="541985" y="0"/>
                  </a:moveTo>
                  <a:lnTo>
                    <a:pt x="524497" y="0"/>
                  </a:lnTo>
                  <a:lnTo>
                    <a:pt x="524497" y="17475"/>
                  </a:lnTo>
                  <a:lnTo>
                    <a:pt x="524497" y="34963"/>
                  </a:lnTo>
                  <a:lnTo>
                    <a:pt x="541985" y="34963"/>
                  </a:lnTo>
                  <a:lnTo>
                    <a:pt x="541985" y="17500"/>
                  </a:lnTo>
                  <a:lnTo>
                    <a:pt x="541985" y="0"/>
                  </a:lnTo>
                  <a:close/>
                </a:path>
                <a:path w="857250" h="52704">
                  <a:moveTo>
                    <a:pt x="576935" y="34963"/>
                  </a:moveTo>
                  <a:lnTo>
                    <a:pt x="559460" y="34963"/>
                  </a:lnTo>
                  <a:lnTo>
                    <a:pt x="559460" y="52451"/>
                  </a:lnTo>
                  <a:lnTo>
                    <a:pt x="576935" y="52451"/>
                  </a:lnTo>
                  <a:lnTo>
                    <a:pt x="576935" y="34963"/>
                  </a:lnTo>
                  <a:close/>
                </a:path>
                <a:path w="857250" h="52704">
                  <a:moveTo>
                    <a:pt x="576935" y="0"/>
                  </a:moveTo>
                  <a:lnTo>
                    <a:pt x="559460" y="0"/>
                  </a:lnTo>
                  <a:lnTo>
                    <a:pt x="559460" y="17500"/>
                  </a:lnTo>
                  <a:lnTo>
                    <a:pt x="576935" y="17500"/>
                  </a:lnTo>
                  <a:lnTo>
                    <a:pt x="576935" y="0"/>
                  </a:lnTo>
                  <a:close/>
                </a:path>
                <a:path w="857250" h="52704">
                  <a:moveTo>
                    <a:pt x="629386" y="17475"/>
                  </a:moveTo>
                  <a:lnTo>
                    <a:pt x="611924" y="17475"/>
                  </a:lnTo>
                  <a:lnTo>
                    <a:pt x="594436" y="17475"/>
                  </a:lnTo>
                  <a:lnTo>
                    <a:pt x="594436" y="0"/>
                  </a:lnTo>
                  <a:lnTo>
                    <a:pt x="576948" y="0"/>
                  </a:lnTo>
                  <a:lnTo>
                    <a:pt x="576948" y="17475"/>
                  </a:lnTo>
                  <a:lnTo>
                    <a:pt x="576948" y="34963"/>
                  </a:lnTo>
                  <a:lnTo>
                    <a:pt x="576948" y="52451"/>
                  </a:lnTo>
                  <a:lnTo>
                    <a:pt x="594436" y="52451"/>
                  </a:lnTo>
                  <a:lnTo>
                    <a:pt x="594436" y="34963"/>
                  </a:lnTo>
                  <a:lnTo>
                    <a:pt x="611911" y="34963"/>
                  </a:lnTo>
                  <a:lnTo>
                    <a:pt x="629386" y="34963"/>
                  </a:lnTo>
                  <a:lnTo>
                    <a:pt x="629386" y="17475"/>
                  </a:lnTo>
                  <a:close/>
                </a:path>
                <a:path w="857250" h="52704">
                  <a:moveTo>
                    <a:pt x="664375" y="0"/>
                  </a:moveTo>
                  <a:lnTo>
                    <a:pt x="646887" y="0"/>
                  </a:lnTo>
                  <a:lnTo>
                    <a:pt x="629399" y="0"/>
                  </a:lnTo>
                  <a:lnTo>
                    <a:pt x="629399" y="17475"/>
                  </a:lnTo>
                  <a:lnTo>
                    <a:pt x="629399" y="34963"/>
                  </a:lnTo>
                  <a:lnTo>
                    <a:pt x="646887" y="34963"/>
                  </a:lnTo>
                  <a:lnTo>
                    <a:pt x="664375" y="34963"/>
                  </a:lnTo>
                  <a:lnTo>
                    <a:pt x="664375" y="17500"/>
                  </a:lnTo>
                  <a:lnTo>
                    <a:pt x="664375" y="0"/>
                  </a:lnTo>
                  <a:close/>
                </a:path>
                <a:path w="857250" h="52704">
                  <a:moveTo>
                    <a:pt x="734288" y="0"/>
                  </a:moveTo>
                  <a:lnTo>
                    <a:pt x="716813" y="0"/>
                  </a:lnTo>
                  <a:lnTo>
                    <a:pt x="716813" y="17500"/>
                  </a:lnTo>
                  <a:lnTo>
                    <a:pt x="734288" y="17500"/>
                  </a:lnTo>
                  <a:lnTo>
                    <a:pt x="734288" y="0"/>
                  </a:lnTo>
                  <a:close/>
                </a:path>
                <a:path w="857250" h="52704">
                  <a:moveTo>
                    <a:pt x="786739" y="0"/>
                  </a:moveTo>
                  <a:lnTo>
                    <a:pt x="769264" y="0"/>
                  </a:lnTo>
                  <a:lnTo>
                    <a:pt x="769264" y="17475"/>
                  </a:lnTo>
                  <a:lnTo>
                    <a:pt x="751789" y="17475"/>
                  </a:lnTo>
                  <a:lnTo>
                    <a:pt x="751789" y="0"/>
                  </a:lnTo>
                  <a:lnTo>
                    <a:pt x="734301" y="0"/>
                  </a:lnTo>
                  <a:lnTo>
                    <a:pt x="734301" y="17500"/>
                  </a:lnTo>
                  <a:lnTo>
                    <a:pt x="751776" y="17500"/>
                  </a:lnTo>
                  <a:lnTo>
                    <a:pt x="751776" y="34963"/>
                  </a:lnTo>
                  <a:lnTo>
                    <a:pt x="769264" y="34963"/>
                  </a:lnTo>
                  <a:lnTo>
                    <a:pt x="786739" y="34963"/>
                  </a:lnTo>
                  <a:lnTo>
                    <a:pt x="786739" y="17500"/>
                  </a:lnTo>
                  <a:lnTo>
                    <a:pt x="786739" y="0"/>
                  </a:lnTo>
                  <a:close/>
                </a:path>
                <a:path w="857250" h="52704">
                  <a:moveTo>
                    <a:pt x="804240" y="17475"/>
                  </a:moveTo>
                  <a:lnTo>
                    <a:pt x="786752" y="17475"/>
                  </a:lnTo>
                  <a:lnTo>
                    <a:pt x="786752" y="34963"/>
                  </a:lnTo>
                  <a:lnTo>
                    <a:pt x="804240" y="34963"/>
                  </a:lnTo>
                  <a:lnTo>
                    <a:pt x="804240" y="17475"/>
                  </a:lnTo>
                  <a:close/>
                </a:path>
                <a:path w="857250" h="52704">
                  <a:moveTo>
                    <a:pt x="839190" y="17475"/>
                  </a:moveTo>
                  <a:lnTo>
                    <a:pt x="821715" y="17475"/>
                  </a:lnTo>
                  <a:lnTo>
                    <a:pt x="821715" y="34963"/>
                  </a:lnTo>
                  <a:lnTo>
                    <a:pt x="839190" y="34963"/>
                  </a:lnTo>
                  <a:lnTo>
                    <a:pt x="839190" y="17475"/>
                  </a:lnTo>
                  <a:close/>
                </a:path>
                <a:path w="857250" h="52704">
                  <a:moveTo>
                    <a:pt x="856691" y="0"/>
                  </a:moveTo>
                  <a:lnTo>
                    <a:pt x="839203" y="0"/>
                  </a:lnTo>
                  <a:lnTo>
                    <a:pt x="839203" y="17475"/>
                  </a:lnTo>
                  <a:lnTo>
                    <a:pt x="839203" y="34963"/>
                  </a:lnTo>
                  <a:lnTo>
                    <a:pt x="856691" y="34963"/>
                  </a:lnTo>
                  <a:lnTo>
                    <a:pt x="856691" y="17500"/>
                  </a:lnTo>
                  <a:lnTo>
                    <a:pt x="856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667282" y="4208970"/>
              <a:ext cx="857250" cy="70485"/>
            </a:xfrm>
            <a:custGeom>
              <a:avLst/>
              <a:gdLst/>
              <a:ahLst/>
              <a:cxnLst/>
              <a:rect l="l" t="t" r="r" b="b"/>
              <a:pathLst>
                <a:path w="857250" h="70485">
                  <a:moveTo>
                    <a:pt x="17475" y="52451"/>
                  </a:moveTo>
                  <a:lnTo>
                    <a:pt x="0" y="52451"/>
                  </a:lnTo>
                  <a:lnTo>
                    <a:pt x="0" y="69951"/>
                  </a:lnTo>
                  <a:lnTo>
                    <a:pt x="17475" y="69951"/>
                  </a:lnTo>
                  <a:lnTo>
                    <a:pt x="17475" y="52451"/>
                  </a:lnTo>
                  <a:close/>
                </a:path>
                <a:path w="857250" h="70485">
                  <a:moveTo>
                    <a:pt x="69926" y="34963"/>
                  </a:moveTo>
                  <a:lnTo>
                    <a:pt x="52451" y="34963"/>
                  </a:lnTo>
                  <a:lnTo>
                    <a:pt x="34963" y="34963"/>
                  </a:lnTo>
                  <a:lnTo>
                    <a:pt x="34963" y="52451"/>
                  </a:lnTo>
                  <a:lnTo>
                    <a:pt x="52451" y="52451"/>
                  </a:lnTo>
                  <a:lnTo>
                    <a:pt x="69926" y="52451"/>
                  </a:lnTo>
                  <a:lnTo>
                    <a:pt x="69926" y="34963"/>
                  </a:lnTo>
                  <a:close/>
                </a:path>
                <a:path w="857250" h="70485">
                  <a:moveTo>
                    <a:pt x="174840" y="52451"/>
                  </a:moveTo>
                  <a:lnTo>
                    <a:pt x="157353" y="52451"/>
                  </a:lnTo>
                  <a:lnTo>
                    <a:pt x="139865" y="52451"/>
                  </a:lnTo>
                  <a:lnTo>
                    <a:pt x="139865" y="34963"/>
                  </a:lnTo>
                  <a:lnTo>
                    <a:pt x="122377" y="34963"/>
                  </a:lnTo>
                  <a:lnTo>
                    <a:pt x="104902" y="34963"/>
                  </a:lnTo>
                  <a:lnTo>
                    <a:pt x="104902" y="17487"/>
                  </a:lnTo>
                  <a:lnTo>
                    <a:pt x="87414" y="17487"/>
                  </a:lnTo>
                  <a:lnTo>
                    <a:pt x="87414" y="34963"/>
                  </a:lnTo>
                  <a:lnTo>
                    <a:pt x="69938" y="34963"/>
                  </a:lnTo>
                  <a:lnTo>
                    <a:pt x="69938" y="52451"/>
                  </a:lnTo>
                  <a:lnTo>
                    <a:pt x="69938" y="69951"/>
                  </a:lnTo>
                  <a:lnTo>
                    <a:pt x="87414" y="69951"/>
                  </a:lnTo>
                  <a:lnTo>
                    <a:pt x="104902" y="69951"/>
                  </a:lnTo>
                  <a:lnTo>
                    <a:pt x="104902" y="52451"/>
                  </a:lnTo>
                  <a:lnTo>
                    <a:pt x="122377" y="52451"/>
                  </a:lnTo>
                  <a:lnTo>
                    <a:pt x="122377" y="69951"/>
                  </a:lnTo>
                  <a:lnTo>
                    <a:pt x="139865" y="69951"/>
                  </a:lnTo>
                  <a:lnTo>
                    <a:pt x="157353" y="69951"/>
                  </a:lnTo>
                  <a:lnTo>
                    <a:pt x="174840" y="69951"/>
                  </a:lnTo>
                  <a:lnTo>
                    <a:pt x="174840" y="52451"/>
                  </a:lnTo>
                  <a:close/>
                </a:path>
                <a:path w="857250" h="70485">
                  <a:moveTo>
                    <a:pt x="209791" y="34963"/>
                  </a:moveTo>
                  <a:lnTo>
                    <a:pt x="192316" y="34963"/>
                  </a:lnTo>
                  <a:lnTo>
                    <a:pt x="192316" y="17487"/>
                  </a:lnTo>
                  <a:lnTo>
                    <a:pt x="174828" y="17487"/>
                  </a:lnTo>
                  <a:lnTo>
                    <a:pt x="174828" y="34988"/>
                  </a:lnTo>
                  <a:lnTo>
                    <a:pt x="192316" y="34988"/>
                  </a:lnTo>
                  <a:lnTo>
                    <a:pt x="192316" y="52451"/>
                  </a:lnTo>
                  <a:lnTo>
                    <a:pt x="209791" y="52451"/>
                  </a:lnTo>
                  <a:lnTo>
                    <a:pt x="209791" y="34963"/>
                  </a:lnTo>
                  <a:close/>
                </a:path>
                <a:path w="857250" h="70485">
                  <a:moveTo>
                    <a:pt x="279717" y="34963"/>
                  </a:moveTo>
                  <a:lnTo>
                    <a:pt x="262242" y="34963"/>
                  </a:lnTo>
                  <a:lnTo>
                    <a:pt x="262242" y="17487"/>
                  </a:lnTo>
                  <a:lnTo>
                    <a:pt x="244767" y="17487"/>
                  </a:lnTo>
                  <a:lnTo>
                    <a:pt x="227279" y="17487"/>
                  </a:lnTo>
                  <a:lnTo>
                    <a:pt x="227279" y="34988"/>
                  </a:lnTo>
                  <a:lnTo>
                    <a:pt x="244767" y="34988"/>
                  </a:lnTo>
                  <a:lnTo>
                    <a:pt x="244767" y="52451"/>
                  </a:lnTo>
                  <a:lnTo>
                    <a:pt x="227279" y="52451"/>
                  </a:lnTo>
                  <a:lnTo>
                    <a:pt x="227279" y="69951"/>
                  </a:lnTo>
                  <a:lnTo>
                    <a:pt x="244767" y="69951"/>
                  </a:lnTo>
                  <a:lnTo>
                    <a:pt x="262242" y="69951"/>
                  </a:lnTo>
                  <a:lnTo>
                    <a:pt x="262242" y="52451"/>
                  </a:lnTo>
                  <a:lnTo>
                    <a:pt x="279717" y="52451"/>
                  </a:lnTo>
                  <a:lnTo>
                    <a:pt x="279717" y="34963"/>
                  </a:lnTo>
                  <a:close/>
                </a:path>
                <a:path w="857250" h="70485">
                  <a:moveTo>
                    <a:pt x="332168" y="52451"/>
                  </a:moveTo>
                  <a:lnTo>
                    <a:pt x="314693" y="52451"/>
                  </a:lnTo>
                  <a:lnTo>
                    <a:pt x="314693" y="69951"/>
                  </a:lnTo>
                  <a:lnTo>
                    <a:pt x="332168" y="69951"/>
                  </a:lnTo>
                  <a:lnTo>
                    <a:pt x="332168" y="52451"/>
                  </a:lnTo>
                  <a:close/>
                </a:path>
                <a:path w="857250" h="70485">
                  <a:moveTo>
                    <a:pt x="332168" y="17487"/>
                  </a:moveTo>
                  <a:lnTo>
                    <a:pt x="314693" y="17487"/>
                  </a:lnTo>
                  <a:lnTo>
                    <a:pt x="314693" y="34963"/>
                  </a:lnTo>
                  <a:lnTo>
                    <a:pt x="297218" y="34963"/>
                  </a:lnTo>
                  <a:lnTo>
                    <a:pt x="279730" y="34963"/>
                  </a:lnTo>
                  <a:lnTo>
                    <a:pt x="279730" y="52451"/>
                  </a:lnTo>
                  <a:lnTo>
                    <a:pt x="297218" y="52451"/>
                  </a:lnTo>
                  <a:lnTo>
                    <a:pt x="314693" y="52451"/>
                  </a:lnTo>
                  <a:lnTo>
                    <a:pt x="314693" y="34988"/>
                  </a:lnTo>
                  <a:lnTo>
                    <a:pt x="332168" y="34988"/>
                  </a:lnTo>
                  <a:lnTo>
                    <a:pt x="332168" y="17487"/>
                  </a:lnTo>
                  <a:close/>
                </a:path>
                <a:path w="857250" h="70485">
                  <a:moveTo>
                    <a:pt x="384619" y="34963"/>
                  </a:moveTo>
                  <a:lnTo>
                    <a:pt x="367144" y="34963"/>
                  </a:lnTo>
                  <a:lnTo>
                    <a:pt x="367144" y="17487"/>
                  </a:lnTo>
                  <a:lnTo>
                    <a:pt x="349669" y="17487"/>
                  </a:lnTo>
                  <a:lnTo>
                    <a:pt x="349669" y="34963"/>
                  </a:lnTo>
                  <a:lnTo>
                    <a:pt x="332181" y="34963"/>
                  </a:lnTo>
                  <a:lnTo>
                    <a:pt x="332181" y="52451"/>
                  </a:lnTo>
                  <a:lnTo>
                    <a:pt x="332181" y="69951"/>
                  </a:lnTo>
                  <a:lnTo>
                    <a:pt x="349669" y="69951"/>
                  </a:lnTo>
                  <a:lnTo>
                    <a:pt x="349669" y="52451"/>
                  </a:lnTo>
                  <a:lnTo>
                    <a:pt x="349669" y="34988"/>
                  </a:lnTo>
                  <a:lnTo>
                    <a:pt x="367144" y="34988"/>
                  </a:lnTo>
                  <a:lnTo>
                    <a:pt x="367144" y="52451"/>
                  </a:lnTo>
                  <a:lnTo>
                    <a:pt x="384619" y="52451"/>
                  </a:lnTo>
                  <a:lnTo>
                    <a:pt x="384619" y="34963"/>
                  </a:lnTo>
                  <a:close/>
                </a:path>
                <a:path w="857250" h="70485">
                  <a:moveTo>
                    <a:pt x="402120" y="17487"/>
                  </a:moveTo>
                  <a:lnTo>
                    <a:pt x="384632" y="17487"/>
                  </a:lnTo>
                  <a:lnTo>
                    <a:pt x="384632" y="34963"/>
                  </a:lnTo>
                  <a:lnTo>
                    <a:pt x="384632" y="52451"/>
                  </a:lnTo>
                  <a:lnTo>
                    <a:pt x="402120" y="52451"/>
                  </a:lnTo>
                  <a:lnTo>
                    <a:pt x="402120" y="34988"/>
                  </a:lnTo>
                  <a:lnTo>
                    <a:pt x="402120" y="17487"/>
                  </a:lnTo>
                  <a:close/>
                </a:path>
                <a:path w="857250" h="70485">
                  <a:moveTo>
                    <a:pt x="437070" y="52451"/>
                  </a:moveTo>
                  <a:lnTo>
                    <a:pt x="419595" y="52451"/>
                  </a:lnTo>
                  <a:lnTo>
                    <a:pt x="419595" y="69951"/>
                  </a:lnTo>
                  <a:lnTo>
                    <a:pt x="437070" y="69951"/>
                  </a:lnTo>
                  <a:lnTo>
                    <a:pt x="437070" y="52451"/>
                  </a:lnTo>
                  <a:close/>
                </a:path>
                <a:path w="857250" h="70485">
                  <a:moveTo>
                    <a:pt x="437070" y="17487"/>
                  </a:moveTo>
                  <a:lnTo>
                    <a:pt x="419595" y="17487"/>
                  </a:lnTo>
                  <a:lnTo>
                    <a:pt x="419595" y="34988"/>
                  </a:lnTo>
                  <a:lnTo>
                    <a:pt x="437070" y="34988"/>
                  </a:lnTo>
                  <a:lnTo>
                    <a:pt x="437070" y="17487"/>
                  </a:lnTo>
                  <a:close/>
                </a:path>
                <a:path w="857250" h="70485">
                  <a:moveTo>
                    <a:pt x="454571" y="52451"/>
                  </a:moveTo>
                  <a:lnTo>
                    <a:pt x="437083" y="52451"/>
                  </a:lnTo>
                  <a:lnTo>
                    <a:pt x="437083" y="69951"/>
                  </a:lnTo>
                  <a:lnTo>
                    <a:pt x="454571" y="69951"/>
                  </a:lnTo>
                  <a:lnTo>
                    <a:pt x="454571" y="52451"/>
                  </a:lnTo>
                  <a:close/>
                </a:path>
                <a:path w="857250" h="70485">
                  <a:moveTo>
                    <a:pt x="489534" y="52451"/>
                  </a:moveTo>
                  <a:lnTo>
                    <a:pt x="472046" y="52451"/>
                  </a:lnTo>
                  <a:lnTo>
                    <a:pt x="472046" y="69951"/>
                  </a:lnTo>
                  <a:lnTo>
                    <a:pt x="489534" y="69951"/>
                  </a:lnTo>
                  <a:lnTo>
                    <a:pt x="489534" y="52451"/>
                  </a:lnTo>
                  <a:close/>
                </a:path>
                <a:path w="857250" h="70485">
                  <a:moveTo>
                    <a:pt x="507022" y="17487"/>
                  </a:moveTo>
                  <a:lnTo>
                    <a:pt x="489534" y="17487"/>
                  </a:lnTo>
                  <a:lnTo>
                    <a:pt x="472046" y="17487"/>
                  </a:lnTo>
                  <a:lnTo>
                    <a:pt x="472046" y="34988"/>
                  </a:lnTo>
                  <a:lnTo>
                    <a:pt x="489534" y="34988"/>
                  </a:lnTo>
                  <a:lnTo>
                    <a:pt x="489534" y="52451"/>
                  </a:lnTo>
                  <a:lnTo>
                    <a:pt x="507022" y="52451"/>
                  </a:lnTo>
                  <a:lnTo>
                    <a:pt x="507022" y="34988"/>
                  </a:lnTo>
                  <a:lnTo>
                    <a:pt x="507022" y="17487"/>
                  </a:lnTo>
                  <a:close/>
                </a:path>
                <a:path w="857250" h="70485">
                  <a:moveTo>
                    <a:pt x="541985" y="17487"/>
                  </a:moveTo>
                  <a:lnTo>
                    <a:pt x="524497" y="17487"/>
                  </a:lnTo>
                  <a:lnTo>
                    <a:pt x="524497" y="34963"/>
                  </a:lnTo>
                  <a:lnTo>
                    <a:pt x="524497" y="52451"/>
                  </a:lnTo>
                  <a:lnTo>
                    <a:pt x="541985" y="52451"/>
                  </a:lnTo>
                  <a:lnTo>
                    <a:pt x="541985" y="34988"/>
                  </a:lnTo>
                  <a:lnTo>
                    <a:pt x="541985" y="17487"/>
                  </a:lnTo>
                  <a:close/>
                </a:path>
                <a:path w="857250" h="70485">
                  <a:moveTo>
                    <a:pt x="576935" y="34963"/>
                  </a:moveTo>
                  <a:lnTo>
                    <a:pt x="559460" y="34963"/>
                  </a:lnTo>
                  <a:lnTo>
                    <a:pt x="559460" y="52451"/>
                  </a:lnTo>
                  <a:lnTo>
                    <a:pt x="576935" y="52451"/>
                  </a:lnTo>
                  <a:lnTo>
                    <a:pt x="576935" y="34963"/>
                  </a:lnTo>
                  <a:close/>
                </a:path>
                <a:path w="857250" h="70485">
                  <a:moveTo>
                    <a:pt x="629386" y="0"/>
                  </a:moveTo>
                  <a:lnTo>
                    <a:pt x="611911" y="0"/>
                  </a:lnTo>
                  <a:lnTo>
                    <a:pt x="611911" y="17487"/>
                  </a:lnTo>
                  <a:lnTo>
                    <a:pt x="594436" y="17487"/>
                  </a:lnTo>
                  <a:lnTo>
                    <a:pt x="594436" y="0"/>
                  </a:lnTo>
                  <a:lnTo>
                    <a:pt x="576948" y="0"/>
                  </a:lnTo>
                  <a:lnTo>
                    <a:pt x="576948" y="17487"/>
                  </a:lnTo>
                  <a:lnTo>
                    <a:pt x="576948" y="34963"/>
                  </a:lnTo>
                  <a:lnTo>
                    <a:pt x="576948" y="52451"/>
                  </a:lnTo>
                  <a:lnTo>
                    <a:pt x="594436" y="52451"/>
                  </a:lnTo>
                  <a:lnTo>
                    <a:pt x="611924" y="52451"/>
                  </a:lnTo>
                  <a:lnTo>
                    <a:pt x="611924" y="34988"/>
                  </a:lnTo>
                  <a:lnTo>
                    <a:pt x="611924" y="17487"/>
                  </a:lnTo>
                  <a:lnTo>
                    <a:pt x="629386" y="17487"/>
                  </a:lnTo>
                  <a:lnTo>
                    <a:pt x="629386" y="0"/>
                  </a:lnTo>
                  <a:close/>
                </a:path>
                <a:path w="857250" h="70485">
                  <a:moveTo>
                    <a:pt x="664375" y="0"/>
                  </a:moveTo>
                  <a:lnTo>
                    <a:pt x="646887" y="0"/>
                  </a:lnTo>
                  <a:lnTo>
                    <a:pt x="646887" y="17487"/>
                  </a:lnTo>
                  <a:lnTo>
                    <a:pt x="646887" y="34963"/>
                  </a:lnTo>
                  <a:lnTo>
                    <a:pt x="629399" y="34963"/>
                  </a:lnTo>
                  <a:lnTo>
                    <a:pt x="629399" y="52451"/>
                  </a:lnTo>
                  <a:lnTo>
                    <a:pt x="646887" y="52451"/>
                  </a:lnTo>
                  <a:lnTo>
                    <a:pt x="664375" y="52451"/>
                  </a:lnTo>
                  <a:lnTo>
                    <a:pt x="664375" y="34988"/>
                  </a:lnTo>
                  <a:lnTo>
                    <a:pt x="664375" y="17487"/>
                  </a:lnTo>
                  <a:lnTo>
                    <a:pt x="664375" y="0"/>
                  </a:lnTo>
                  <a:close/>
                </a:path>
                <a:path w="857250" h="70485">
                  <a:moveTo>
                    <a:pt x="734288" y="0"/>
                  </a:moveTo>
                  <a:lnTo>
                    <a:pt x="716813" y="0"/>
                  </a:lnTo>
                  <a:lnTo>
                    <a:pt x="699338" y="0"/>
                  </a:lnTo>
                  <a:lnTo>
                    <a:pt x="681850" y="0"/>
                  </a:lnTo>
                  <a:lnTo>
                    <a:pt x="681850" y="17487"/>
                  </a:lnTo>
                  <a:lnTo>
                    <a:pt x="681850" y="34963"/>
                  </a:lnTo>
                  <a:lnTo>
                    <a:pt x="681850" y="52451"/>
                  </a:lnTo>
                  <a:lnTo>
                    <a:pt x="699338" y="52451"/>
                  </a:lnTo>
                  <a:lnTo>
                    <a:pt x="699338" y="34988"/>
                  </a:lnTo>
                  <a:lnTo>
                    <a:pt x="699338" y="17487"/>
                  </a:lnTo>
                  <a:lnTo>
                    <a:pt x="716813" y="17487"/>
                  </a:lnTo>
                  <a:lnTo>
                    <a:pt x="716813" y="34963"/>
                  </a:lnTo>
                  <a:lnTo>
                    <a:pt x="716813" y="52451"/>
                  </a:lnTo>
                  <a:lnTo>
                    <a:pt x="734288" y="52451"/>
                  </a:lnTo>
                  <a:lnTo>
                    <a:pt x="734288" y="34988"/>
                  </a:lnTo>
                  <a:lnTo>
                    <a:pt x="734288" y="17487"/>
                  </a:lnTo>
                  <a:lnTo>
                    <a:pt x="734288" y="0"/>
                  </a:lnTo>
                  <a:close/>
                </a:path>
                <a:path w="857250" h="70485">
                  <a:moveTo>
                    <a:pt x="751789" y="17487"/>
                  </a:moveTo>
                  <a:lnTo>
                    <a:pt x="734301" y="17487"/>
                  </a:lnTo>
                  <a:lnTo>
                    <a:pt x="734301" y="34988"/>
                  </a:lnTo>
                  <a:lnTo>
                    <a:pt x="751789" y="34988"/>
                  </a:lnTo>
                  <a:lnTo>
                    <a:pt x="751789" y="17487"/>
                  </a:lnTo>
                  <a:close/>
                </a:path>
                <a:path w="857250" h="70485">
                  <a:moveTo>
                    <a:pt x="786739" y="17487"/>
                  </a:moveTo>
                  <a:lnTo>
                    <a:pt x="769264" y="17487"/>
                  </a:lnTo>
                  <a:lnTo>
                    <a:pt x="769264" y="34963"/>
                  </a:lnTo>
                  <a:lnTo>
                    <a:pt x="769264" y="52451"/>
                  </a:lnTo>
                  <a:lnTo>
                    <a:pt x="786739" y="52451"/>
                  </a:lnTo>
                  <a:lnTo>
                    <a:pt x="786739" y="34988"/>
                  </a:lnTo>
                  <a:lnTo>
                    <a:pt x="786739" y="17487"/>
                  </a:lnTo>
                  <a:close/>
                </a:path>
                <a:path w="857250" h="70485">
                  <a:moveTo>
                    <a:pt x="839190" y="17487"/>
                  </a:moveTo>
                  <a:lnTo>
                    <a:pt x="821715" y="17487"/>
                  </a:lnTo>
                  <a:lnTo>
                    <a:pt x="821715" y="34963"/>
                  </a:lnTo>
                  <a:lnTo>
                    <a:pt x="804240" y="34963"/>
                  </a:lnTo>
                  <a:lnTo>
                    <a:pt x="804240" y="17487"/>
                  </a:lnTo>
                  <a:lnTo>
                    <a:pt x="821715" y="17487"/>
                  </a:lnTo>
                  <a:lnTo>
                    <a:pt x="821715" y="0"/>
                  </a:lnTo>
                  <a:lnTo>
                    <a:pt x="804240" y="0"/>
                  </a:lnTo>
                  <a:lnTo>
                    <a:pt x="786752" y="0"/>
                  </a:lnTo>
                  <a:lnTo>
                    <a:pt x="786752" y="17487"/>
                  </a:lnTo>
                  <a:lnTo>
                    <a:pt x="786752" y="34963"/>
                  </a:lnTo>
                  <a:lnTo>
                    <a:pt x="786752" y="52451"/>
                  </a:lnTo>
                  <a:lnTo>
                    <a:pt x="804227" y="52451"/>
                  </a:lnTo>
                  <a:lnTo>
                    <a:pt x="821715" y="52451"/>
                  </a:lnTo>
                  <a:lnTo>
                    <a:pt x="839190" y="52451"/>
                  </a:lnTo>
                  <a:lnTo>
                    <a:pt x="839190" y="34988"/>
                  </a:lnTo>
                  <a:lnTo>
                    <a:pt x="839190" y="17487"/>
                  </a:lnTo>
                  <a:close/>
                </a:path>
                <a:path w="857250" h="70485">
                  <a:moveTo>
                    <a:pt x="856691" y="0"/>
                  </a:moveTo>
                  <a:lnTo>
                    <a:pt x="839203" y="0"/>
                  </a:lnTo>
                  <a:lnTo>
                    <a:pt x="839203" y="17487"/>
                  </a:lnTo>
                  <a:lnTo>
                    <a:pt x="839203" y="34963"/>
                  </a:lnTo>
                  <a:lnTo>
                    <a:pt x="839203" y="52451"/>
                  </a:lnTo>
                  <a:lnTo>
                    <a:pt x="856691" y="52451"/>
                  </a:lnTo>
                  <a:lnTo>
                    <a:pt x="856691" y="34988"/>
                  </a:lnTo>
                  <a:lnTo>
                    <a:pt x="856691" y="17487"/>
                  </a:lnTo>
                  <a:lnTo>
                    <a:pt x="856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67282" y="4261421"/>
              <a:ext cx="857250" cy="70485"/>
            </a:xfrm>
            <a:custGeom>
              <a:avLst/>
              <a:gdLst/>
              <a:ahLst/>
              <a:cxnLst/>
              <a:rect l="l" t="t" r="r" b="b"/>
              <a:pathLst>
                <a:path w="857250" h="70485">
                  <a:moveTo>
                    <a:pt x="17475" y="34963"/>
                  </a:moveTo>
                  <a:lnTo>
                    <a:pt x="0" y="34963"/>
                  </a:lnTo>
                  <a:lnTo>
                    <a:pt x="0" y="52451"/>
                  </a:lnTo>
                  <a:lnTo>
                    <a:pt x="17475" y="52451"/>
                  </a:lnTo>
                  <a:lnTo>
                    <a:pt x="17475" y="34963"/>
                  </a:lnTo>
                  <a:close/>
                </a:path>
                <a:path w="857250" h="70485">
                  <a:moveTo>
                    <a:pt x="52451" y="52451"/>
                  </a:moveTo>
                  <a:lnTo>
                    <a:pt x="34975" y="52451"/>
                  </a:lnTo>
                  <a:lnTo>
                    <a:pt x="34975" y="34963"/>
                  </a:lnTo>
                  <a:lnTo>
                    <a:pt x="34975" y="17475"/>
                  </a:lnTo>
                  <a:lnTo>
                    <a:pt x="17487" y="17475"/>
                  </a:lnTo>
                  <a:lnTo>
                    <a:pt x="17487" y="34963"/>
                  </a:lnTo>
                  <a:lnTo>
                    <a:pt x="17487" y="52451"/>
                  </a:lnTo>
                  <a:lnTo>
                    <a:pt x="34963" y="52451"/>
                  </a:lnTo>
                  <a:lnTo>
                    <a:pt x="34963" y="69938"/>
                  </a:lnTo>
                  <a:lnTo>
                    <a:pt x="52451" y="69938"/>
                  </a:lnTo>
                  <a:lnTo>
                    <a:pt x="52451" y="52451"/>
                  </a:lnTo>
                  <a:close/>
                </a:path>
                <a:path w="857250" h="70485">
                  <a:moveTo>
                    <a:pt x="69926" y="34963"/>
                  </a:moveTo>
                  <a:lnTo>
                    <a:pt x="52451" y="34963"/>
                  </a:lnTo>
                  <a:lnTo>
                    <a:pt x="52451" y="52451"/>
                  </a:lnTo>
                  <a:lnTo>
                    <a:pt x="69926" y="52451"/>
                  </a:lnTo>
                  <a:lnTo>
                    <a:pt x="69926" y="34963"/>
                  </a:lnTo>
                  <a:close/>
                </a:path>
                <a:path w="857250" h="70485">
                  <a:moveTo>
                    <a:pt x="174840" y="17475"/>
                  </a:moveTo>
                  <a:lnTo>
                    <a:pt x="157353" y="17475"/>
                  </a:lnTo>
                  <a:lnTo>
                    <a:pt x="139865" y="17475"/>
                  </a:lnTo>
                  <a:lnTo>
                    <a:pt x="122377" y="17475"/>
                  </a:lnTo>
                  <a:lnTo>
                    <a:pt x="104902" y="17475"/>
                  </a:lnTo>
                  <a:lnTo>
                    <a:pt x="104902" y="34963"/>
                  </a:lnTo>
                  <a:lnTo>
                    <a:pt x="122377" y="34963"/>
                  </a:lnTo>
                  <a:lnTo>
                    <a:pt x="122377" y="52451"/>
                  </a:lnTo>
                  <a:lnTo>
                    <a:pt x="104902" y="52451"/>
                  </a:lnTo>
                  <a:lnTo>
                    <a:pt x="87426" y="52451"/>
                  </a:lnTo>
                  <a:lnTo>
                    <a:pt x="69938" y="52451"/>
                  </a:lnTo>
                  <a:lnTo>
                    <a:pt x="69938" y="69938"/>
                  </a:lnTo>
                  <a:lnTo>
                    <a:pt x="157353" y="69938"/>
                  </a:lnTo>
                  <a:lnTo>
                    <a:pt x="157353" y="52451"/>
                  </a:lnTo>
                  <a:lnTo>
                    <a:pt x="139865" y="52451"/>
                  </a:lnTo>
                  <a:lnTo>
                    <a:pt x="139865" y="34963"/>
                  </a:lnTo>
                  <a:lnTo>
                    <a:pt x="157353" y="34963"/>
                  </a:lnTo>
                  <a:lnTo>
                    <a:pt x="174840" y="34963"/>
                  </a:lnTo>
                  <a:lnTo>
                    <a:pt x="174840" y="17475"/>
                  </a:lnTo>
                  <a:close/>
                </a:path>
                <a:path w="857250" h="70485">
                  <a:moveTo>
                    <a:pt x="209791" y="17475"/>
                  </a:moveTo>
                  <a:lnTo>
                    <a:pt x="192316" y="17475"/>
                  </a:lnTo>
                  <a:lnTo>
                    <a:pt x="192316" y="34963"/>
                  </a:lnTo>
                  <a:lnTo>
                    <a:pt x="192316" y="52451"/>
                  </a:lnTo>
                  <a:lnTo>
                    <a:pt x="209791" y="52451"/>
                  </a:lnTo>
                  <a:lnTo>
                    <a:pt x="209791" y="34963"/>
                  </a:lnTo>
                  <a:lnTo>
                    <a:pt x="209791" y="17475"/>
                  </a:lnTo>
                  <a:close/>
                </a:path>
                <a:path w="857250" h="70485">
                  <a:moveTo>
                    <a:pt x="227291" y="52451"/>
                  </a:moveTo>
                  <a:lnTo>
                    <a:pt x="209804" y="52451"/>
                  </a:lnTo>
                  <a:lnTo>
                    <a:pt x="209804" y="69938"/>
                  </a:lnTo>
                  <a:lnTo>
                    <a:pt x="227291" y="69938"/>
                  </a:lnTo>
                  <a:lnTo>
                    <a:pt x="227291" y="52451"/>
                  </a:lnTo>
                  <a:close/>
                </a:path>
                <a:path w="857250" h="70485">
                  <a:moveTo>
                    <a:pt x="279717" y="17475"/>
                  </a:moveTo>
                  <a:lnTo>
                    <a:pt x="262242" y="17475"/>
                  </a:lnTo>
                  <a:lnTo>
                    <a:pt x="244767" y="17475"/>
                  </a:lnTo>
                  <a:lnTo>
                    <a:pt x="227279" y="17475"/>
                  </a:lnTo>
                  <a:lnTo>
                    <a:pt x="227279" y="34963"/>
                  </a:lnTo>
                  <a:lnTo>
                    <a:pt x="244767" y="34963"/>
                  </a:lnTo>
                  <a:lnTo>
                    <a:pt x="262242" y="34963"/>
                  </a:lnTo>
                  <a:lnTo>
                    <a:pt x="262242" y="52451"/>
                  </a:lnTo>
                  <a:lnTo>
                    <a:pt x="262242" y="69938"/>
                  </a:lnTo>
                  <a:lnTo>
                    <a:pt x="279717" y="69938"/>
                  </a:lnTo>
                  <a:lnTo>
                    <a:pt x="279717" y="52451"/>
                  </a:lnTo>
                  <a:lnTo>
                    <a:pt x="279717" y="34963"/>
                  </a:lnTo>
                  <a:lnTo>
                    <a:pt x="279717" y="17475"/>
                  </a:lnTo>
                  <a:close/>
                </a:path>
                <a:path w="857250" h="70485">
                  <a:moveTo>
                    <a:pt x="314693" y="34963"/>
                  </a:moveTo>
                  <a:lnTo>
                    <a:pt x="297218" y="34963"/>
                  </a:lnTo>
                  <a:lnTo>
                    <a:pt x="297218" y="17475"/>
                  </a:lnTo>
                  <a:lnTo>
                    <a:pt x="279730" y="17475"/>
                  </a:lnTo>
                  <a:lnTo>
                    <a:pt x="279730" y="34963"/>
                  </a:lnTo>
                  <a:lnTo>
                    <a:pt x="279730" y="52451"/>
                  </a:lnTo>
                  <a:lnTo>
                    <a:pt x="279730" y="69938"/>
                  </a:lnTo>
                  <a:lnTo>
                    <a:pt x="297218" y="69938"/>
                  </a:lnTo>
                  <a:lnTo>
                    <a:pt x="297218" y="52451"/>
                  </a:lnTo>
                  <a:lnTo>
                    <a:pt x="314693" y="52451"/>
                  </a:lnTo>
                  <a:lnTo>
                    <a:pt x="314693" y="34963"/>
                  </a:lnTo>
                  <a:close/>
                </a:path>
                <a:path w="857250" h="70485">
                  <a:moveTo>
                    <a:pt x="332168" y="52451"/>
                  </a:moveTo>
                  <a:lnTo>
                    <a:pt x="314693" y="52451"/>
                  </a:lnTo>
                  <a:lnTo>
                    <a:pt x="314693" y="69938"/>
                  </a:lnTo>
                  <a:lnTo>
                    <a:pt x="332168" y="69938"/>
                  </a:lnTo>
                  <a:lnTo>
                    <a:pt x="332168" y="52451"/>
                  </a:lnTo>
                  <a:close/>
                </a:path>
                <a:path w="857250" h="70485">
                  <a:moveTo>
                    <a:pt x="367144" y="52451"/>
                  </a:moveTo>
                  <a:lnTo>
                    <a:pt x="349669" y="52451"/>
                  </a:lnTo>
                  <a:lnTo>
                    <a:pt x="332181" y="52451"/>
                  </a:lnTo>
                  <a:lnTo>
                    <a:pt x="332181" y="69938"/>
                  </a:lnTo>
                  <a:lnTo>
                    <a:pt x="349669" y="69938"/>
                  </a:lnTo>
                  <a:lnTo>
                    <a:pt x="367144" y="69938"/>
                  </a:lnTo>
                  <a:lnTo>
                    <a:pt x="367144" y="52451"/>
                  </a:lnTo>
                  <a:close/>
                </a:path>
                <a:path w="857250" h="70485">
                  <a:moveTo>
                    <a:pt x="367144" y="17475"/>
                  </a:moveTo>
                  <a:lnTo>
                    <a:pt x="349669" y="17475"/>
                  </a:lnTo>
                  <a:lnTo>
                    <a:pt x="349669" y="34963"/>
                  </a:lnTo>
                  <a:lnTo>
                    <a:pt x="367144" y="34963"/>
                  </a:lnTo>
                  <a:lnTo>
                    <a:pt x="367144" y="17475"/>
                  </a:lnTo>
                  <a:close/>
                </a:path>
                <a:path w="857250" h="70485">
                  <a:moveTo>
                    <a:pt x="419595" y="17475"/>
                  </a:moveTo>
                  <a:lnTo>
                    <a:pt x="402120" y="17475"/>
                  </a:lnTo>
                  <a:lnTo>
                    <a:pt x="384632" y="17475"/>
                  </a:lnTo>
                  <a:lnTo>
                    <a:pt x="384632" y="34963"/>
                  </a:lnTo>
                  <a:lnTo>
                    <a:pt x="402120" y="34963"/>
                  </a:lnTo>
                  <a:lnTo>
                    <a:pt x="419595" y="34963"/>
                  </a:lnTo>
                  <a:lnTo>
                    <a:pt x="419595" y="17475"/>
                  </a:lnTo>
                  <a:close/>
                </a:path>
                <a:path w="857250" h="70485">
                  <a:moveTo>
                    <a:pt x="437070" y="52451"/>
                  </a:moveTo>
                  <a:lnTo>
                    <a:pt x="419595" y="52451"/>
                  </a:lnTo>
                  <a:lnTo>
                    <a:pt x="402120" y="52451"/>
                  </a:lnTo>
                  <a:lnTo>
                    <a:pt x="384632" y="52451"/>
                  </a:lnTo>
                  <a:lnTo>
                    <a:pt x="384632" y="69938"/>
                  </a:lnTo>
                  <a:lnTo>
                    <a:pt x="402120" y="69938"/>
                  </a:lnTo>
                  <a:lnTo>
                    <a:pt x="419595" y="69938"/>
                  </a:lnTo>
                  <a:lnTo>
                    <a:pt x="437070" y="69938"/>
                  </a:lnTo>
                  <a:lnTo>
                    <a:pt x="437070" y="52451"/>
                  </a:lnTo>
                  <a:close/>
                </a:path>
                <a:path w="857250" h="70485">
                  <a:moveTo>
                    <a:pt x="454571" y="52451"/>
                  </a:moveTo>
                  <a:lnTo>
                    <a:pt x="437083" y="52451"/>
                  </a:lnTo>
                  <a:lnTo>
                    <a:pt x="437083" y="69938"/>
                  </a:lnTo>
                  <a:lnTo>
                    <a:pt x="454571" y="69938"/>
                  </a:lnTo>
                  <a:lnTo>
                    <a:pt x="454571" y="52451"/>
                  </a:lnTo>
                  <a:close/>
                </a:path>
                <a:path w="857250" h="70485">
                  <a:moveTo>
                    <a:pt x="524484" y="34963"/>
                  </a:moveTo>
                  <a:lnTo>
                    <a:pt x="507009" y="34963"/>
                  </a:lnTo>
                  <a:lnTo>
                    <a:pt x="507009" y="52451"/>
                  </a:lnTo>
                  <a:lnTo>
                    <a:pt x="524484" y="52451"/>
                  </a:lnTo>
                  <a:lnTo>
                    <a:pt x="524484" y="34963"/>
                  </a:lnTo>
                  <a:close/>
                </a:path>
                <a:path w="857250" h="70485">
                  <a:moveTo>
                    <a:pt x="524484" y="0"/>
                  </a:moveTo>
                  <a:lnTo>
                    <a:pt x="507022" y="0"/>
                  </a:lnTo>
                  <a:lnTo>
                    <a:pt x="489534" y="0"/>
                  </a:lnTo>
                  <a:lnTo>
                    <a:pt x="472046" y="0"/>
                  </a:lnTo>
                  <a:lnTo>
                    <a:pt x="472046" y="17475"/>
                  </a:lnTo>
                  <a:lnTo>
                    <a:pt x="454571" y="17475"/>
                  </a:lnTo>
                  <a:lnTo>
                    <a:pt x="437083" y="17475"/>
                  </a:lnTo>
                  <a:lnTo>
                    <a:pt x="437083" y="34963"/>
                  </a:lnTo>
                  <a:lnTo>
                    <a:pt x="454571" y="34963"/>
                  </a:lnTo>
                  <a:lnTo>
                    <a:pt x="472046" y="34963"/>
                  </a:lnTo>
                  <a:lnTo>
                    <a:pt x="489534" y="34963"/>
                  </a:lnTo>
                  <a:lnTo>
                    <a:pt x="489534" y="17500"/>
                  </a:lnTo>
                  <a:lnTo>
                    <a:pt x="507009" y="17500"/>
                  </a:lnTo>
                  <a:lnTo>
                    <a:pt x="524484" y="17500"/>
                  </a:lnTo>
                  <a:lnTo>
                    <a:pt x="524484" y="0"/>
                  </a:lnTo>
                  <a:close/>
                </a:path>
                <a:path w="857250" h="70485">
                  <a:moveTo>
                    <a:pt x="541985" y="0"/>
                  </a:moveTo>
                  <a:lnTo>
                    <a:pt x="524497" y="0"/>
                  </a:lnTo>
                  <a:lnTo>
                    <a:pt x="524497" y="17500"/>
                  </a:lnTo>
                  <a:lnTo>
                    <a:pt x="541985" y="17500"/>
                  </a:lnTo>
                  <a:lnTo>
                    <a:pt x="541985" y="0"/>
                  </a:lnTo>
                  <a:close/>
                </a:path>
                <a:path w="857250" h="70485">
                  <a:moveTo>
                    <a:pt x="576935" y="17475"/>
                  </a:moveTo>
                  <a:lnTo>
                    <a:pt x="559460" y="17475"/>
                  </a:lnTo>
                  <a:lnTo>
                    <a:pt x="559460" y="34963"/>
                  </a:lnTo>
                  <a:lnTo>
                    <a:pt x="541985" y="34963"/>
                  </a:lnTo>
                  <a:lnTo>
                    <a:pt x="524497" y="34963"/>
                  </a:lnTo>
                  <a:lnTo>
                    <a:pt x="524497" y="52451"/>
                  </a:lnTo>
                  <a:lnTo>
                    <a:pt x="541985" y="52451"/>
                  </a:lnTo>
                  <a:lnTo>
                    <a:pt x="559460" y="52451"/>
                  </a:lnTo>
                  <a:lnTo>
                    <a:pt x="576935" y="52451"/>
                  </a:lnTo>
                  <a:lnTo>
                    <a:pt x="576935" y="34963"/>
                  </a:lnTo>
                  <a:lnTo>
                    <a:pt x="576935" y="17475"/>
                  </a:lnTo>
                  <a:close/>
                </a:path>
                <a:path w="857250" h="70485">
                  <a:moveTo>
                    <a:pt x="594436" y="0"/>
                  </a:moveTo>
                  <a:lnTo>
                    <a:pt x="576948" y="0"/>
                  </a:lnTo>
                  <a:lnTo>
                    <a:pt x="576948" y="17475"/>
                  </a:lnTo>
                  <a:lnTo>
                    <a:pt x="576948" y="34963"/>
                  </a:lnTo>
                  <a:lnTo>
                    <a:pt x="594436" y="34963"/>
                  </a:lnTo>
                  <a:lnTo>
                    <a:pt x="594436" y="17500"/>
                  </a:lnTo>
                  <a:lnTo>
                    <a:pt x="594436" y="0"/>
                  </a:lnTo>
                  <a:close/>
                </a:path>
                <a:path w="857250" h="70485">
                  <a:moveTo>
                    <a:pt x="629386" y="0"/>
                  </a:moveTo>
                  <a:lnTo>
                    <a:pt x="611911" y="0"/>
                  </a:lnTo>
                  <a:lnTo>
                    <a:pt x="611911" y="17475"/>
                  </a:lnTo>
                  <a:lnTo>
                    <a:pt x="611911" y="34963"/>
                  </a:lnTo>
                  <a:lnTo>
                    <a:pt x="629386" y="34963"/>
                  </a:lnTo>
                  <a:lnTo>
                    <a:pt x="629386" y="17500"/>
                  </a:lnTo>
                  <a:lnTo>
                    <a:pt x="629386" y="0"/>
                  </a:lnTo>
                  <a:close/>
                </a:path>
                <a:path w="857250" h="70485">
                  <a:moveTo>
                    <a:pt x="681837" y="34963"/>
                  </a:moveTo>
                  <a:lnTo>
                    <a:pt x="664375" y="34963"/>
                  </a:lnTo>
                  <a:lnTo>
                    <a:pt x="664375" y="17475"/>
                  </a:lnTo>
                  <a:lnTo>
                    <a:pt x="646887" y="17475"/>
                  </a:lnTo>
                  <a:lnTo>
                    <a:pt x="646887" y="34963"/>
                  </a:lnTo>
                  <a:lnTo>
                    <a:pt x="629399" y="34963"/>
                  </a:lnTo>
                  <a:lnTo>
                    <a:pt x="629399" y="52451"/>
                  </a:lnTo>
                  <a:lnTo>
                    <a:pt x="646887" y="52451"/>
                  </a:lnTo>
                  <a:lnTo>
                    <a:pt x="664362" y="52451"/>
                  </a:lnTo>
                  <a:lnTo>
                    <a:pt x="681837" y="52451"/>
                  </a:lnTo>
                  <a:lnTo>
                    <a:pt x="681837" y="34963"/>
                  </a:lnTo>
                  <a:close/>
                </a:path>
                <a:path w="857250" h="70485">
                  <a:moveTo>
                    <a:pt x="699338" y="0"/>
                  </a:moveTo>
                  <a:lnTo>
                    <a:pt x="681850" y="0"/>
                  </a:lnTo>
                  <a:lnTo>
                    <a:pt x="681850" y="17475"/>
                  </a:lnTo>
                  <a:lnTo>
                    <a:pt x="681850" y="34963"/>
                  </a:lnTo>
                  <a:lnTo>
                    <a:pt x="681850" y="52451"/>
                  </a:lnTo>
                  <a:lnTo>
                    <a:pt x="699338" y="52451"/>
                  </a:lnTo>
                  <a:lnTo>
                    <a:pt x="699338" y="34963"/>
                  </a:lnTo>
                  <a:lnTo>
                    <a:pt x="699338" y="17500"/>
                  </a:lnTo>
                  <a:lnTo>
                    <a:pt x="699338" y="0"/>
                  </a:lnTo>
                  <a:close/>
                </a:path>
                <a:path w="857250" h="70485">
                  <a:moveTo>
                    <a:pt x="734288" y="34963"/>
                  </a:moveTo>
                  <a:lnTo>
                    <a:pt x="716813" y="34963"/>
                  </a:lnTo>
                  <a:lnTo>
                    <a:pt x="716813" y="52451"/>
                  </a:lnTo>
                  <a:lnTo>
                    <a:pt x="734288" y="52451"/>
                  </a:lnTo>
                  <a:lnTo>
                    <a:pt x="734288" y="34963"/>
                  </a:lnTo>
                  <a:close/>
                </a:path>
                <a:path w="857250" h="70485">
                  <a:moveTo>
                    <a:pt x="734288" y="0"/>
                  </a:moveTo>
                  <a:lnTo>
                    <a:pt x="716813" y="0"/>
                  </a:lnTo>
                  <a:lnTo>
                    <a:pt x="716813" y="17500"/>
                  </a:lnTo>
                  <a:lnTo>
                    <a:pt x="734288" y="17500"/>
                  </a:lnTo>
                  <a:lnTo>
                    <a:pt x="734288" y="0"/>
                  </a:lnTo>
                  <a:close/>
                </a:path>
                <a:path w="857250" h="70485">
                  <a:moveTo>
                    <a:pt x="786739" y="17475"/>
                  </a:moveTo>
                  <a:lnTo>
                    <a:pt x="769264" y="17475"/>
                  </a:lnTo>
                  <a:lnTo>
                    <a:pt x="769264" y="34963"/>
                  </a:lnTo>
                  <a:lnTo>
                    <a:pt x="751776" y="34963"/>
                  </a:lnTo>
                  <a:lnTo>
                    <a:pt x="751776" y="52451"/>
                  </a:lnTo>
                  <a:lnTo>
                    <a:pt x="769264" y="52451"/>
                  </a:lnTo>
                  <a:lnTo>
                    <a:pt x="786739" y="52451"/>
                  </a:lnTo>
                  <a:lnTo>
                    <a:pt x="786739" y="34963"/>
                  </a:lnTo>
                  <a:lnTo>
                    <a:pt x="786739" y="17475"/>
                  </a:lnTo>
                  <a:close/>
                </a:path>
                <a:path w="857250" h="70485">
                  <a:moveTo>
                    <a:pt x="821715" y="0"/>
                  </a:moveTo>
                  <a:lnTo>
                    <a:pt x="804240" y="0"/>
                  </a:lnTo>
                  <a:lnTo>
                    <a:pt x="786752" y="0"/>
                  </a:lnTo>
                  <a:lnTo>
                    <a:pt x="786752" y="17475"/>
                  </a:lnTo>
                  <a:lnTo>
                    <a:pt x="786752" y="34963"/>
                  </a:lnTo>
                  <a:lnTo>
                    <a:pt x="804227" y="34963"/>
                  </a:lnTo>
                  <a:lnTo>
                    <a:pt x="821715" y="34963"/>
                  </a:lnTo>
                  <a:lnTo>
                    <a:pt x="821715" y="17500"/>
                  </a:lnTo>
                  <a:lnTo>
                    <a:pt x="821715" y="0"/>
                  </a:lnTo>
                  <a:close/>
                </a:path>
                <a:path w="857250" h="70485">
                  <a:moveTo>
                    <a:pt x="856691" y="0"/>
                  </a:moveTo>
                  <a:lnTo>
                    <a:pt x="839203" y="0"/>
                  </a:lnTo>
                  <a:lnTo>
                    <a:pt x="839203" y="17475"/>
                  </a:lnTo>
                  <a:lnTo>
                    <a:pt x="839203" y="34963"/>
                  </a:lnTo>
                  <a:lnTo>
                    <a:pt x="856691" y="34963"/>
                  </a:lnTo>
                  <a:lnTo>
                    <a:pt x="856691" y="17500"/>
                  </a:lnTo>
                  <a:lnTo>
                    <a:pt x="856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67282" y="4313872"/>
              <a:ext cx="857250" cy="70485"/>
            </a:xfrm>
            <a:custGeom>
              <a:avLst/>
              <a:gdLst/>
              <a:ahLst/>
              <a:cxnLst/>
              <a:rect l="l" t="t" r="r" b="b"/>
              <a:pathLst>
                <a:path w="857250" h="70485">
                  <a:moveTo>
                    <a:pt x="17475" y="34963"/>
                  </a:moveTo>
                  <a:lnTo>
                    <a:pt x="0" y="34963"/>
                  </a:lnTo>
                  <a:lnTo>
                    <a:pt x="0" y="52451"/>
                  </a:lnTo>
                  <a:lnTo>
                    <a:pt x="0" y="69938"/>
                  </a:lnTo>
                  <a:lnTo>
                    <a:pt x="17475" y="69938"/>
                  </a:lnTo>
                  <a:lnTo>
                    <a:pt x="17475" y="52451"/>
                  </a:lnTo>
                  <a:lnTo>
                    <a:pt x="17475" y="34963"/>
                  </a:lnTo>
                  <a:close/>
                </a:path>
                <a:path w="857250" h="70485">
                  <a:moveTo>
                    <a:pt x="52451" y="52451"/>
                  </a:moveTo>
                  <a:lnTo>
                    <a:pt x="34975" y="52451"/>
                  </a:lnTo>
                  <a:lnTo>
                    <a:pt x="34975" y="34963"/>
                  </a:lnTo>
                  <a:lnTo>
                    <a:pt x="17487" y="34963"/>
                  </a:lnTo>
                  <a:lnTo>
                    <a:pt x="17487" y="52451"/>
                  </a:lnTo>
                  <a:lnTo>
                    <a:pt x="17487" y="69938"/>
                  </a:lnTo>
                  <a:lnTo>
                    <a:pt x="34963" y="69938"/>
                  </a:lnTo>
                  <a:lnTo>
                    <a:pt x="52451" y="69938"/>
                  </a:lnTo>
                  <a:lnTo>
                    <a:pt x="52451" y="52451"/>
                  </a:lnTo>
                  <a:close/>
                </a:path>
                <a:path w="857250" h="70485">
                  <a:moveTo>
                    <a:pt x="87426" y="17475"/>
                  </a:moveTo>
                  <a:lnTo>
                    <a:pt x="69938" y="17475"/>
                  </a:lnTo>
                  <a:lnTo>
                    <a:pt x="69938" y="34963"/>
                  </a:lnTo>
                  <a:lnTo>
                    <a:pt x="69938" y="52451"/>
                  </a:lnTo>
                  <a:lnTo>
                    <a:pt x="69938" y="69938"/>
                  </a:lnTo>
                  <a:lnTo>
                    <a:pt x="87426" y="69938"/>
                  </a:lnTo>
                  <a:lnTo>
                    <a:pt x="87426" y="52451"/>
                  </a:lnTo>
                  <a:lnTo>
                    <a:pt x="87426" y="34975"/>
                  </a:lnTo>
                  <a:lnTo>
                    <a:pt x="87426" y="17475"/>
                  </a:lnTo>
                  <a:close/>
                </a:path>
                <a:path w="857250" h="70485">
                  <a:moveTo>
                    <a:pt x="122377" y="34963"/>
                  </a:moveTo>
                  <a:lnTo>
                    <a:pt x="104902" y="34963"/>
                  </a:lnTo>
                  <a:lnTo>
                    <a:pt x="104902" y="52451"/>
                  </a:lnTo>
                  <a:lnTo>
                    <a:pt x="122377" y="52451"/>
                  </a:lnTo>
                  <a:lnTo>
                    <a:pt x="122377" y="34963"/>
                  </a:lnTo>
                  <a:close/>
                </a:path>
                <a:path w="857250" h="70485">
                  <a:moveTo>
                    <a:pt x="192316" y="52451"/>
                  </a:moveTo>
                  <a:lnTo>
                    <a:pt x="174840" y="52451"/>
                  </a:lnTo>
                  <a:lnTo>
                    <a:pt x="157353" y="52451"/>
                  </a:lnTo>
                  <a:lnTo>
                    <a:pt x="157353" y="34975"/>
                  </a:lnTo>
                  <a:lnTo>
                    <a:pt x="157353" y="17475"/>
                  </a:lnTo>
                  <a:lnTo>
                    <a:pt x="139865" y="17475"/>
                  </a:lnTo>
                  <a:lnTo>
                    <a:pt x="139865" y="34963"/>
                  </a:lnTo>
                  <a:lnTo>
                    <a:pt x="139865" y="52451"/>
                  </a:lnTo>
                  <a:lnTo>
                    <a:pt x="139865" y="69938"/>
                  </a:lnTo>
                  <a:lnTo>
                    <a:pt x="157353" y="69938"/>
                  </a:lnTo>
                  <a:lnTo>
                    <a:pt x="174828" y="69938"/>
                  </a:lnTo>
                  <a:lnTo>
                    <a:pt x="192316" y="69938"/>
                  </a:lnTo>
                  <a:lnTo>
                    <a:pt x="192316" y="52451"/>
                  </a:lnTo>
                  <a:close/>
                </a:path>
                <a:path w="857250" h="70485">
                  <a:moveTo>
                    <a:pt x="209791" y="34963"/>
                  </a:moveTo>
                  <a:lnTo>
                    <a:pt x="192316" y="34963"/>
                  </a:lnTo>
                  <a:lnTo>
                    <a:pt x="192316" y="52451"/>
                  </a:lnTo>
                  <a:lnTo>
                    <a:pt x="209791" y="52451"/>
                  </a:lnTo>
                  <a:lnTo>
                    <a:pt x="209791" y="34963"/>
                  </a:lnTo>
                  <a:close/>
                </a:path>
                <a:path w="857250" h="70485">
                  <a:moveTo>
                    <a:pt x="244767" y="34963"/>
                  </a:moveTo>
                  <a:lnTo>
                    <a:pt x="227279" y="34963"/>
                  </a:lnTo>
                  <a:lnTo>
                    <a:pt x="227279" y="52451"/>
                  </a:lnTo>
                  <a:lnTo>
                    <a:pt x="227279" y="69938"/>
                  </a:lnTo>
                  <a:lnTo>
                    <a:pt x="244767" y="69938"/>
                  </a:lnTo>
                  <a:lnTo>
                    <a:pt x="244767" y="52451"/>
                  </a:lnTo>
                  <a:lnTo>
                    <a:pt x="244767" y="34963"/>
                  </a:lnTo>
                  <a:close/>
                </a:path>
                <a:path w="857250" h="70485">
                  <a:moveTo>
                    <a:pt x="279717" y="34963"/>
                  </a:moveTo>
                  <a:lnTo>
                    <a:pt x="262242" y="34963"/>
                  </a:lnTo>
                  <a:lnTo>
                    <a:pt x="262242" y="52451"/>
                  </a:lnTo>
                  <a:lnTo>
                    <a:pt x="262242" y="69938"/>
                  </a:lnTo>
                  <a:lnTo>
                    <a:pt x="279717" y="69938"/>
                  </a:lnTo>
                  <a:lnTo>
                    <a:pt x="279717" y="52451"/>
                  </a:lnTo>
                  <a:lnTo>
                    <a:pt x="279717" y="34963"/>
                  </a:lnTo>
                  <a:close/>
                </a:path>
                <a:path w="857250" h="70485">
                  <a:moveTo>
                    <a:pt x="332168" y="52451"/>
                  </a:moveTo>
                  <a:lnTo>
                    <a:pt x="314693" y="52451"/>
                  </a:lnTo>
                  <a:lnTo>
                    <a:pt x="314693" y="34963"/>
                  </a:lnTo>
                  <a:lnTo>
                    <a:pt x="297218" y="34963"/>
                  </a:lnTo>
                  <a:lnTo>
                    <a:pt x="279730" y="34963"/>
                  </a:lnTo>
                  <a:lnTo>
                    <a:pt x="279730" y="52451"/>
                  </a:lnTo>
                  <a:lnTo>
                    <a:pt x="297218" y="52451"/>
                  </a:lnTo>
                  <a:lnTo>
                    <a:pt x="297218" y="69938"/>
                  </a:lnTo>
                  <a:lnTo>
                    <a:pt x="314693" y="69938"/>
                  </a:lnTo>
                  <a:lnTo>
                    <a:pt x="332168" y="69938"/>
                  </a:lnTo>
                  <a:lnTo>
                    <a:pt x="332168" y="52451"/>
                  </a:lnTo>
                  <a:close/>
                </a:path>
                <a:path w="857250" h="70485">
                  <a:moveTo>
                    <a:pt x="349669" y="52451"/>
                  </a:moveTo>
                  <a:lnTo>
                    <a:pt x="332181" y="52451"/>
                  </a:lnTo>
                  <a:lnTo>
                    <a:pt x="332181" y="69938"/>
                  </a:lnTo>
                  <a:lnTo>
                    <a:pt x="349669" y="69938"/>
                  </a:lnTo>
                  <a:lnTo>
                    <a:pt x="349669" y="52451"/>
                  </a:lnTo>
                  <a:close/>
                </a:path>
                <a:path w="857250" h="70485">
                  <a:moveTo>
                    <a:pt x="384619" y="34963"/>
                  </a:moveTo>
                  <a:lnTo>
                    <a:pt x="367144" y="34963"/>
                  </a:lnTo>
                  <a:lnTo>
                    <a:pt x="349669" y="34963"/>
                  </a:lnTo>
                  <a:lnTo>
                    <a:pt x="349669" y="17475"/>
                  </a:lnTo>
                  <a:lnTo>
                    <a:pt x="332181" y="17475"/>
                  </a:lnTo>
                  <a:lnTo>
                    <a:pt x="332181" y="34975"/>
                  </a:lnTo>
                  <a:lnTo>
                    <a:pt x="349669" y="34975"/>
                  </a:lnTo>
                  <a:lnTo>
                    <a:pt x="349669" y="52451"/>
                  </a:lnTo>
                  <a:lnTo>
                    <a:pt x="367144" y="52451"/>
                  </a:lnTo>
                  <a:lnTo>
                    <a:pt x="384619" y="52451"/>
                  </a:lnTo>
                  <a:lnTo>
                    <a:pt x="384619" y="34963"/>
                  </a:lnTo>
                  <a:close/>
                </a:path>
                <a:path w="857250" h="70485">
                  <a:moveTo>
                    <a:pt x="402120" y="17475"/>
                  </a:moveTo>
                  <a:lnTo>
                    <a:pt x="384632" y="17475"/>
                  </a:lnTo>
                  <a:lnTo>
                    <a:pt x="384632" y="34963"/>
                  </a:lnTo>
                  <a:lnTo>
                    <a:pt x="384632" y="52451"/>
                  </a:lnTo>
                  <a:lnTo>
                    <a:pt x="384632" y="69938"/>
                  </a:lnTo>
                  <a:lnTo>
                    <a:pt x="402120" y="69938"/>
                  </a:lnTo>
                  <a:lnTo>
                    <a:pt x="402120" y="52451"/>
                  </a:lnTo>
                  <a:lnTo>
                    <a:pt x="402120" y="34975"/>
                  </a:lnTo>
                  <a:lnTo>
                    <a:pt x="402120" y="17475"/>
                  </a:lnTo>
                  <a:close/>
                </a:path>
                <a:path w="857250" h="70485">
                  <a:moveTo>
                    <a:pt x="437070" y="34963"/>
                  </a:moveTo>
                  <a:lnTo>
                    <a:pt x="419595" y="34963"/>
                  </a:lnTo>
                  <a:lnTo>
                    <a:pt x="419595" y="52451"/>
                  </a:lnTo>
                  <a:lnTo>
                    <a:pt x="437070" y="52451"/>
                  </a:lnTo>
                  <a:lnTo>
                    <a:pt x="437070" y="34963"/>
                  </a:lnTo>
                  <a:close/>
                </a:path>
                <a:path w="857250" h="70485">
                  <a:moveTo>
                    <a:pt x="472046" y="0"/>
                  </a:moveTo>
                  <a:lnTo>
                    <a:pt x="454571" y="0"/>
                  </a:lnTo>
                  <a:lnTo>
                    <a:pt x="437083" y="0"/>
                  </a:lnTo>
                  <a:lnTo>
                    <a:pt x="437083" y="17487"/>
                  </a:lnTo>
                  <a:lnTo>
                    <a:pt x="454571" y="17487"/>
                  </a:lnTo>
                  <a:lnTo>
                    <a:pt x="454571" y="34963"/>
                  </a:lnTo>
                  <a:lnTo>
                    <a:pt x="454571" y="52451"/>
                  </a:lnTo>
                  <a:lnTo>
                    <a:pt x="454571" y="69938"/>
                  </a:lnTo>
                  <a:lnTo>
                    <a:pt x="472046" y="69938"/>
                  </a:lnTo>
                  <a:lnTo>
                    <a:pt x="472046" y="17475"/>
                  </a:lnTo>
                  <a:lnTo>
                    <a:pt x="472046" y="0"/>
                  </a:lnTo>
                  <a:close/>
                </a:path>
                <a:path w="857250" h="70485">
                  <a:moveTo>
                    <a:pt x="524484" y="0"/>
                  </a:moveTo>
                  <a:lnTo>
                    <a:pt x="507009" y="0"/>
                  </a:lnTo>
                  <a:lnTo>
                    <a:pt x="507009" y="17475"/>
                  </a:lnTo>
                  <a:lnTo>
                    <a:pt x="507009" y="34963"/>
                  </a:lnTo>
                  <a:lnTo>
                    <a:pt x="489534" y="34963"/>
                  </a:lnTo>
                  <a:lnTo>
                    <a:pt x="489534" y="52451"/>
                  </a:lnTo>
                  <a:lnTo>
                    <a:pt x="507009" y="52451"/>
                  </a:lnTo>
                  <a:lnTo>
                    <a:pt x="524484" y="52451"/>
                  </a:lnTo>
                  <a:lnTo>
                    <a:pt x="524484" y="34975"/>
                  </a:lnTo>
                  <a:lnTo>
                    <a:pt x="524484" y="17487"/>
                  </a:lnTo>
                  <a:lnTo>
                    <a:pt x="524484" y="0"/>
                  </a:lnTo>
                  <a:close/>
                </a:path>
                <a:path w="857250" h="70485">
                  <a:moveTo>
                    <a:pt x="576935" y="0"/>
                  </a:moveTo>
                  <a:lnTo>
                    <a:pt x="559473" y="0"/>
                  </a:lnTo>
                  <a:lnTo>
                    <a:pt x="541985" y="0"/>
                  </a:lnTo>
                  <a:lnTo>
                    <a:pt x="541985" y="17475"/>
                  </a:lnTo>
                  <a:lnTo>
                    <a:pt x="524497" y="17475"/>
                  </a:lnTo>
                  <a:lnTo>
                    <a:pt x="524497" y="34975"/>
                  </a:lnTo>
                  <a:lnTo>
                    <a:pt x="541985" y="34975"/>
                  </a:lnTo>
                  <a:lnTo>
                    <a:pt x="541985" y="52451"/>
                  </a:lnTo>
                  <a:lnTo>
                    <a:pt x="559460" y="52451"/>
                  </a:lnTo>
                  <a:lnTo>
                    <a:pt x="576935" y="52451"/>
                  </a:lnTo>
                  <a:lnTo>
                    <a:pt x="576935" y="34963"/>
                  </a:lnTo>
                  <a:lnTo>
                    <a:pt x="559473" y="34963"/>
                  </a:lnTo>
                  <a:lnTo>
                    <a:pt x="559473" y="17487"/>
                  </a:lnTo>
                  <a:lnTo>
                    <a:pt x="576935" y="17487"/>
                  </a:lnTo>
                  <a:lnTo>
                    <a:pt x="576935" y="0"/>
                  </a:lnTo>
                  <a:close/>
                </a:path>
                <a:path w="857250" h="70485">
                  <a:moveTo>
                    <a:pt x="629386" y="17475"/>
                  </a:moveTo>
                  <a:lnTo>
                    <a:pt x="611924" y="17475"/>
                  </a:lnTo>
                  <a:lnTo>
                    <a:pt x="611924" y="0"/>
                  </a:lnTo>
                  <a:lnTo>
                    <a:pt x="594436" y="0"/>
                  </a:lnTo>
                  <a:lnTo>
                    <a:pt x="594436" y="17475"/>
                  </a:lnTo>
                  <a:lnTo>
                    <a:pt x="576948" y="17475"/>
                  </a:lnTo>
                  <a:lnTo>
                    <a:pt x="576948" y="34975"/>
                  </a:lnTo>
                  <a:lnTo>
                    <a:pt x="594436" y="34975"/>
                  </a:lnTo>
                  <a:lnTo>
                    <a:pt x="594436" y="17487"/>
                  </a:lnTo>
                  <a:lnTo>
                    <a:pt x="611911" y="17487"/>
                  </a:lnTo>
                  <a:lnTo>
                    <a:pt x="611911" y="34975"/>
                  </a:lnTo>
                  <a:lnTo>
                    <a:pt x="629386" y="34975"/>
                  </a:lnTo>
                  <a:lnTo>
                    <a:pt x="629386" y="17475"/>
                  </a:lnTo>
                  <a:close/>
                </a:path>
                <a:path w="857250" h="70485">
                  <a:moveTo>
                    <a:pt x="664375" y="17475"/>
                  </a:moveTo>
                  <a:lnTo>
                    <a:pt x="646887" y="17475"/>
                  </a:lnTo>
                  <a:lnTo>
                    <a:pt x="646887" y="0"/>
                  </a:lnTo>
                  <a:lnTo>
                    <a:pt x="629399" y="0"/>
                  </a:lnTo>
                  <a:lnTo>
                    <a:pt x="629399" y="17487"/>
                  </a:lnTo>
                  <a:lnTo>
                    <a:pt x="646887" y="17487"/>
                  </a:lnTo>
                  <a:lnTo>
                    <a:pt x="646887" y="34963"/>
                  </a:lnTo>
                  <a:lnTo>
                    <a:pt x="629399" y="34963"/>
                  </a:lnTo>
                  <a:lnTo>
                    <a:pt x="629399" y="52451"/>
                  </a:lnTo>
                  <a:lnTo>
                    <a:pt x="646887" y="52451"/>
                  </a:lnTo>
                  <a:lnTo>
                    <a:pt x="664375" y="52451"/>
                  </a:lnTo>
                  <a:lnTo>
                    <a:pt x="664375" y="34975"/>
                  </a:lnTo>
                  <a:lnTo>
                    <a:pt x="664375" y="17475"/>
                  </a:lnTo>
                  <a:close/>
                </a:path>
                <a:path w="857250" h="70485">
                  <a:moveTo>
                    <a:pt x="734288" y="0"/>
                  </a:moveTo>
                  <a:lnTo>
                    <a:pt x="716813" y="0"/>
                  </a:lnTo>
                  <a:lnTo>
                    <a:pt x="699338" y="0"/>
                  </a:lnTo>
                  <a:lnTo>
                    <a:pt x="681850" y="0"/>
                  </a:lnTo>
                  <a:lnTo>
                    <a:pt x="681850" y="17487"/>
                  </a:lnTo>
                  <a:lnTo>
                    <a:pt x="699325" y="17487"/>
                  </a:lnTo>
                  <a:lnTo>
                    <a:pt x="699325" y="34963"/>
                  </a:lnTo>
                  <a:lnTo>
                    <a:pt x="699325" y="52451"/>
                  </a:lnTo>
                  <a:lnTo>
                    <a:pt x="716813" y="52451"/>
                  </a:lnTo>
                  <a:lnTo>
                    <a:pt x="716813" y="34975"/>
                  </a:lnTo>
                  <a:lnTo>
                    <a:pt x="716813" y="17487"/>
                  </a:lnTo>
                  <a:lnTo>
                    <a:pt x="734288" y="17487"/>
                  </a:lnTo>
                  <a:lnTo>
                    <a:pt x="734288" y="0"/>
                  </a:lnTo>
                  <a:close/>
                </a:path>
                <a:path w="857250" h="70485">
                  <a:moveTo>
                    <a:pt x="751789" y="34963"/>
                  </a:moveTo>
                  <a:lnTo>
                    <a:pt x="734301" y="34963"/>
                  </a:lnTo>
                  <a:lnTo>
                    <a:pt x="734301" y="52451"/>
                  </a:lnTo>
                  <a:lnTo>
                    <a:pt x="751789" y="52451"/>
                  </a:lnTo>
                  <a:lnTo>
                    <a:pt x="751789" y="34963"/>
                  </a:lnTo>
                  <a:close/>
                </a:path>
                <a:path w="857250" h="70485">
                  <a:moveTo>
                    <a:pt x="786739" y="0"/>
                  </a:moveTo>
                  <a:lnTo>
                    <a:pt x="769264" y="0"/>
                  </a:lnTo>
                  <a:lnTo>
                    <a:pt x="751789" y="0"/>
                  </a:lnTo>
                  <a:lnTo>
                    <a:pt x="734301" y="0"/>
                  </a:lnTo>
                  <a:lnTo>
                    <a:pt x="734301" y="17487"/>
                  </a:lnTo>
                  <a:lnTo>
                    <a:pt x="751776" y="17487"/>
                  </a:lnTo>
                  <a:lnTo>
                    <a:pt x="769264" y="17487"/>
                  </a:lnTo>
                  <a:lnTo>
                    <a:pt x="769264" y="34963"/>
                  </a:lnTo>
                  <a:lnTo>
                    <a:pt x="769264" y="52451"/>
                  </a:lnTo>
                  <a:lnTo>
                    <a:pt x="786739" y="52451"/>
                  </a:lnTo>
                  <a:lnTo>
                    <a:pt x="786739" y="34975"/>
                  </a:lnTo>
                  <a:lnTo>
                    <a:pt x="786739" y="17487"/>
                  </a:lnTo>
                  <a:lnTo>
                    <a:pt x="786739" y="0"/>
                  </a:lnTo>
                  <a:close/>
                </a:path>
                <a:path w="857250" h="70485">
                  <a:moveTo>
                    <a:pt x="839190" y="34963"/>
                  </a:moveTo>
                  <a:lnTo>
                    <a:pt x="821715" y="34963"/>
                  </a:lnTo>
                  <a:lnTo>
                    <a:pt x="821715" y="17475"/>
                  </a:lnTo>
                  <a:lnTo>
                    <a:pt x="804240" y="17475"/>
                  </a:lnTo>
                  <a:lnTo>
                    <a:pt x="804240" y="0"/>
                  </a:lnTo>
                  <a:lnTo>
                    <a:pt x="786752" y="0"/>
                  </a:lnTo>
                  <a:lnTo>
                    <a:pt x="786752" y="17475"/>
                  </a:lnTo>
                  <a:lnTo>
                    <a:pt x="786752" y="34963"/>
                  </a:lnTo>
                  <a:lnTo>
                    <a:pt x="786752" y="52451"/>
                  </a:lnTo>
                  <a:lnTo>
                    <a:pt x="804240" y="52451"/>
                  </a:lnTo>
                  <a:lnTo>
                    <a:pt x="804240" y="34975"/>
                  </a:lnTo>
                  <a:lnTo>
                    <a:pt x="821715" y="34975"/>
                  </a:lnTo>
                  <a:lnTo>
                    <a:pt x="821715" y="52451"/>
                  </a:lnTo>
                  <a:lnTo>
                    <a:pt x="839190" y="52451"/>
                  </a:lnTo>
                  <a:lnTo>
                    <a:pt x="839190" y="34963"/>
                  </a:lnTo>
                  <a:close/>
                </a:path>
                <a:path w="857250" h="70485">
                  <a:moveTo>
                    <a:pt x="856691" y="0"/>
                  </a:moveTo>
                  <a:lnTo>
                    <a:pt x="839203" y="0"/>
                  </a:lnTo>
                  <a:lnTo>
                    <a:pt x="839203" y="17475"/>
                  </a:lnTo>
                  <a:lnTo>
                    <a:pt x="839203" y="34975"/>
                  </a:lnTo>
                  <a:lnTo>
                    <a:pt x="856691" y="34975"/>
                  </a:lnTo>
                  <a:lnTo>
                    <a:pt x="856691" y="17487"/>
                  </a:lnTo>
                  <a:lnTo>
                    <a:pt x="856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667282" y="4366323"/>
              <a:ext cx="857250" cy="70485"/>
            </a:xfrm>
            <a:custGeom>
              <a:avLst/>
              <a:gdLst/>
              <a:ahLst/>
              <a:cxnLst/>
              <a:rect l="l" t="t" r="r" b="b"/>
              <a:pathLst>
                <a:path w="857250" h="70485">
                  <a:moveTo>
                    <a:pt x="17475" y="34963"/>
                  </a:moveTo>
                  <a:lnTo>
                    <a:pt x="0" y="34963"/>
                  </a:lnTo>
                  <a:lnTo>
                    <a:pt x="0" y="52451"/>
                  </a:lnTo>
                  <a:lnTo>
                    <a:pt x="0" y="69938"/>
                  </a:lnTo>
                  <a:lnTo>
                    <a:pt x="17475" y="69938"/>
                  </a:lnTo>
                  <a:lnTo>
                    <a:pt x="17475" y="52463"/>
                  </a:lnTo>
                  <a:lnTo>
                    <a:pt x="17475" y="34963"/>
                  </a:lnTo>
                  <a:close/>
                </a:path>
                <a:path w="857250" h="70485">
                  <a:moveTo>
                    <a:pt x="69926" y="17475"/>
                  </a:moveTo>
                  <a:lnTo>
                    <a:pt x="52451" y="17475"/>
                  </a:lnTo>
                  <a:lnTo>
                    <a:pt x="52451" y="34963"/>
                  </a:lnTo>
                  <a:lnTo>
                    <a:pt x="34963" y="34963"/>
                  </a:lnTo>
                  <a:lnTo>
                    <a:pt x="34963" y="52463"/>
                  </a:lnTo>
                  <a:lnTo>
                    <a:pt x="52451" y="52463"/>
                  </a:lnTo>
                  <a:lnTo>
                    <a:pt x="69926" y="52463"/>
                  </a:lnTo>
                  <a:lnTo>
                    <a:pt x="69926" y="34963"/>
                  </a:lnTo>
                  <a:lnTo>
                    <a:pt x="69926" y="17475"/>
                  </a:lnTo>
                  <a:close/>
                </a:path>
                <a:path w="857250" h="70485">
                  <a:moveTo>
                    <a:pt x="87426" y="52451"/>
                  </a:moveTo>
                  <a:lnTo>
                    <a:pt x="69938" y="52451"/>
                  </a:lnTo>
                  <a:lnTo>
                    <a:pt x="69938" y="69938"/>
                  </a:lnTo>
                  <a:lnTo>
                    <a:pt x="87426" y="69938"/>
                  </a:lnTo>
                  <a:lnTo>
                    <a:pt x="87426" y="52451"/>
                  </a:lnTo>
                  <a:close/>
                </a:path>
                <a:path w="857250" h="70485">
                  <a:moveTo>
                    <a:pt x="122377" y="52451"/>
                  </a:moveTo>
                  <a:lnTo>
                    <a:pt x="104902" y="52451"/>
                  </a:lnTo>
                  <a:lnTo>
                    <a:pt x="104902" y="69938"/>
                  </a:lnTo>
                  <a:lnTo>
                    <a:pt x="122377" y="69938"/>
                  </a:lnTo>
                  <a:lnTo>
                    <a:pt x="122377" y="52451"/>
                  </a:lnTo>
                  <a:close/>
                </a:path>
                <a:path w="857250" h="70485">
                  <a:moveTo>
                    <a:pt x="174840" y="34963"/>
                  </a:moveTo>
                  <a:lnTo>
                    <a:pt x="157353" y="34963"/>
                  </a:lnTo>
                  <a:lnTo>
                    <a:pt x="157353" y="17475"/>
                  </a:lnTo>
                  <a:lnTo>
                    <a:pt x="139865" y="17475"/>
                  </a:lnTo>
                  <a:lnTo>
                    <a:pt x="69938" y="17475"/>
                  </a:lnTo>
                  <a:lnTo>
                    <a:pt x="69938" y="34963"/>
                  </a:lnTo>
                  <a:lnTo>
                    <a:pt x="139865" y="34963"/>
                  </a:lnTo>
                  <a:lnTo>
                    <a:pt x="139865" y="52451"/>
                  </a:lnTo>
                  <a:lnTo>
                    <a:pt x="139865" y="69938"/>
                  </a:lnTo>
                  <a:lnTo>
                    <a:pt x="157353" y="69938"/>
                  </a:lnTo>
                  <a:lnTo>
                    <a:pt x="174840" y="69938"/>
                  </a:lnTo>
                  <a:lnTo>
                    <a:pt x="174840" y="52463"/>
                  </a:lnTo>
                  <a:lnTo>
                    <a:pt x="174840" y="34963"/>
                  </a:lnTo>
                  <a:close/>
                </a:path>
                <a:path w="857250" h="70485">
                  <a:moveTo>
                    <a:pt x="209791" y="17475"/>
                  </a:moveTo>
                  <a:lnTo>
                    <a:pt x="192316" y="17475"/>
                  </a:lnTo>
                  <a:lnTo>
                    <a:pt x="192316" y="34963"/>
                  </a:lnTo>
                  <a:lnTo>
                    <a:pt x="192316" y="52463"/>
                  </a:lnTo>
                  <a:lnTo>
                    <a:pt x="209791" y="52463"/>
                  </a:lnTo>
                  <a:lnTo>
                    <a:pt x="209791" y="34963"/>
                  </a:lnTo>
                  <a:lnTo>
                    <a:pt x="209791" y="17475"/>
                  </a:lnTo>
                  <a:close/>
                </a:path>
                <a:path w="857250" h="70485">
                  <a:moveTo>
                    <a:pt x="279717" y="17475"/>
                  </a:moveTo>
                  <a:lnTo>
                    <a:pt x="279717" y="17475"/>
                  </a:lnTo>
                  <a:lnTo>
                    <a:pt x="209804" y="17475"/>
                  </a:lnTo>
                  <a:lnTo>
                    <a:pt x="209804" y="34963"/>
                  </a:lnTo>
                  <a:lnTo>
                    <a:pt x="227279" y="34963"/>
                  </a:lnTo>
                  <a:lnTo>
                    <a:pt x="244767" y="34963"/>
                  </a:lnTo>
                  <a:lnTo>
                    <a:pt x="244767" y="52451"/>
                  </a:lnTo>
                  <a:lnTo>
                    <a:pt x="227279" y="52451"/>
                  </a:lnTo>
                  <a:lnTo>
                    <a:pt x="227279" y="69938"/>
                  </a:lnTo>
                  <a:lnTo>
                    <a:pt x="244767" y="69938"/>
                  </a:lnTo>
                  <a:lnTo>
                    <a:pt x="244767" y="52463"/>
                  </a:lnTo>
                  <a:lnTo>
                    <a:pt x="262242" y="52463"/>
                  </a:lnTo>
                  <a:lnTo>
                    <a:pt x="262242" y="69938"/>
                  </a:lnTo>
                  <a:lnTo>
                    <a:pt x="279717" y="69938"/>
                  </a:lnTo>
                  <a:lnTo>
                    <a:pt x="279717" y="52463"/>
                  </a:lnTo>
                  <a:lnTo>
                    <a:pt x="279717" y="34963"/>
                  </a:lnTo>
                  <a:lnTo>
                    <a:pt x="279717" y="17475"/>
                  </a:lnTo>
                  <a:close/>
                </a:path>
                <a:path w="857250" h="70485">
                  <a:moveTo>
                    <a:pt x="297218" y="52451"/>
                  </a:moveTo>
                  <a:lnTo>
                    <a:pt x="279730" y="52451"/>
                  </a:lnTo>
                  <a:lnTo>
                    <a:pt x="279730" y="69938"/>
                  </a:lnTo>
                  <a:lnTo>
                    <a:pt x="297218" y="69938"/>
                  </a:lnTo>
                  <a:lnTo>
                    <a:pt x="297218" y="52451"/>
                  </a:lnTo>
                  <a:close/>
                </a:path>
                <a:path w="857250" h="70485">
                  <a:moveTo>
                    <a:pt x="314693" y="17475"/>
                  </a:moveTo>
                  <a:lnTo>
                    <a:pt x="297218" y="17475"/>
                  </a:lnTo>
                  <a:lnTo>
                    <a:pt x="297218" y="34963"/>
                  </a:lnTo>
                  <a:lnTo>
                    <a:pt x="314693" y="34963"/>
                  </a:lnTo>
                  <a:lnTo>
                    <a:pt x="314693" y="17475"/>
                  </a:lnTo>
                  <a:close/>
                </a:path>
                <a:path w="857250" h="70485">
                  <a:moveTo>
                    <a:pt x="367144" y="17475"/>
                  </a:moveTo>
                  <a:lnTo>
                    <a:pt x="349669" y="17475"/>
                  </a:lnTo>
                  <a:lnTo>
                    <a:pt x="349669" y="34963"/>
                  </a:lnTo>
                  <a:lnTo>
                    <a:pt x="367144" y="34963"/>
                  </a:lnTo>
                  <a:lnTo>
                    <a:pt x="367144" y="17475"/>
                  </a:lnTo>
                  <a:close/>
                </a:path>
                <a:path w="857250" h="70485">
                  <a:moveTo>
                    <a:pt x="437070" y="17475"/>
                  </a:moveTo>
                  <a:lnTo>
                    <a:pt x="419595" y="17475"/>
                  </a:lnTo>
                  <a:lnTo>
                    <a:pt x="402120" y="17475"/>
                  </a:lnTo>
                  <a:lnTo>
                    <a:pt x="384632" y="17475"/>
                  </a:lnTo>
                  <a:lnTo>
                    <a:pt x="384632" y="34963"/>
                  </a:lnTo>
                  <a:lnTo>
                    <a:pt x="402120" y="34963"/>
                  </a:lnTo>
                  <a:lnTo>
                    <a:pt x="419595" y="34963"/>
                  </a:lnTo>
                  <a:lnTo>
                    <a:pt x="419595" y="52463"/>
                  </a:lnTo>
                  <a:lnTo>
                    <a:pt x="437070" y="52463"/>
                  </a:lnTo>
                  <a:lnTo>
                    <a:pt x="437070" y="34963"/>
                  </a:lnTo>
                  <a:lnTo>
                    <a:pt x="437070" y="17475"/>
                  </a:lnTo>
                  <a:close/>
                </a:path>
                <a:path w="857250" h="70485">
                  <a:moveTo>
                    <a:pt x="507022" y="0"/>
                  </a:moveTo>
                  <a:lnTo>
                    <a:pt x="489534" y="0"/>
                  </a:lnTo>
                  <a:lnTo>
                    <a:pt x="472046" y="0"/>
                  </a:lnTo>
                  <a:lnTo>
                    <a:pt x="454571" y="0"/>
                  </a:lnTo>
                  <a:lnTo>
                    <a:pt x="454571" y="17475"/>
                  </a:lnTo>
                  <a:lnTo>
                    <a:pt x="437083" y="17475"/>
                  </a:lnTo>
                  <a:lnTo>
                    <a:pt x="437083" y="34963"/>
                  </a:lnTo>
                  <a:lnTo>
                    <a:pt x="454571" y="34963"/>
                  </a:lnTo>
                  <a:lnTo>
                    <a:pt x="472046" y="34963"/>
                  </a:lnTo>
                  <a:lnTo>
                    <a:pt x="472046" y="52463"/>
                  </a:lnTo>
                  <a:lnTo>
                    <a:pt x="489534" y="52463"/>
                  </a:lnTo>
                  <a:lnTo>
                    <a:pt x="507022" y="52463"/>
                  </a:lnTo>
                  <a:lnTo>
                    <a:pt x="507022" y="34963"/>
                  </a:lnTo>
                  <a:lnTo>
                    <a:pt x="489534" y="34963"/>
                  </a:lnTo>
                  <a:lnTo>
                    <a:pt x="489534" y="17487"/>
                  </a:lnTo>
                  <a:lnTo>
                    <a:pt x="507022" y="17487"/>
                  </a:lnTo>
                  <a:lnTo>
                    <a:pt x="507022" y="0"/>
                  </a:lnTo>
                  <a:close/>
                </a:path>
                <a:path w="857250" h="70485">
                  <a:moveTo>
                    <a:pt x="576935" y="17475"/>
                  </a:moveTo>
                  <a:lnTo>
                    <a:pt x="559473" y="17475"/>
                  </a:lnTo>
                  <a:lnTo>
                    <a:pt x="559473" y="0"/>
                  </a:lnTo>
                  <a:lnTo>
                    <a:pt x="541985" y="0"/>
                  </a:lnTo>
                  <a:lnTo>
                    <a:pt x="524497" y="0"/>
                  </a:lnTo>
                  <a:lnTo>
                    <a:pt x="524497" y="17487"/>
                  </a:lnTo>
                  <a:lnTo>
                    <a:pt x="541985" y="17487"/>
                  </a:lnTo>
                  <a:lnTo>
                    <a:pt x="541985" y="34963"/>
                  </a:lnTo>
                  <a:lnTo>
                    <a:pt x="524497" y="34963"/>
                  </a:lnTo>
                  <a:lnTo>
                    <a:pt x="524497" y="52463"/>
                  </a:lnTo>
                  <a:lnTo>
                    <a:pt x="541985" y="52463"/>
                  </a:lnTo>
                  <a:lnTo>
                    <a:pt x="559460" y="52463"/>
                  </a:lnTo>
                  <a:lnTo>
                    <a:pt x="576935" y="52463"/>
                  </a:lnTo>
                  <a:lnTo>
                    <a:pt x="576935" y="34963"/>
                  </a:lnTo>
                  <a:lnTo>
                    <a:pt x="576935" y="17475"/>
                  </a:lnTo>
                  <a:close/>
                </a:path>
                <a:path w="857250" h="70485">
                  <a:moveTo>
                    <a:pt x="629386" y="34963"/>
                  </a:moveTo>
                  <a:lnTo>
                    <a:pt x="611924" y="34963"/>
                  </a:lnTo>
                  <a:lnTo>
                    <a:pt x="611924" y="17475"/>
                  </a:lnTo>
                  <a:lnTo>
                    <a:pt x="594436" y="17475"/>
                  </a:lnTo>
                  <a:lnTo>
                    <a:pt x="594436" y="0"/>
                  </a:lnTo>
                  <a:lnTo>
                    <a:pt x="576948" y="0"/>
                  </a:lnTo>
                  <a:lnTo>
                    <a:pt x="576948" y="17475"/>
                  </a:lnTo>
                  <a:lnTo>
                    <a:pt x="576948" y="34963"/>
                  </a:lnTo>
                  <a:lnTo>
                    <a:pt x="576948" y="52463"/>
                  </a:lnTo>
                  <a:lnTo>
                    <a:pt x="594436" y="52463"/>
                  </a:lnTo>
                  <a:lnTo>
                    <a:pt x="594436" y="34963"/>
                  </a:lnTo>
                  <a:lnTo>
                    <a:pt x="611911" y="34963"/>
                  </a:lnTo>
                  <a:lnTo>
                    <a:pt x="611911" y="52463"/>
                  </a:lnTo>
                  <a:lnTo>
                    <a:pt x="629386" y="52463"/>
                  </a:lnTo>
                  <a:lnTo>
                    <a:pt x="629386" y="34963"/>
                  </a:lnTo>
                  <a:close/>
                </a:path>
                <a:path w="857250" h="70485">
                  <a:moveTo>
                    <a:pt x="681837" y="0"/>
                  </a:moveTo>
                  <a:lnTo>
                    <a:pt x="664375" y="0"/>
                  </a:lnTo>
                  <a:lnTo>
                    <a:pt x="646887" y="0"/>
                  </a:lnTo>
                  <a:lnTo>
                    <a:pt x="629399" y="0"/>
                  </a:lnTo>
                  <a:lnTo>
                    <a:pt x="629399" y="17475"/>
                  </a:lnTo>
                  <a:lnTo>
                    <a:pt x="629399" y="34963"/>
                  </a:lnTo>
                  <a:lnTo>
                    <a:pt x="629399" y="52463"/>
                  </a:lnTo>
                  <a:lnTo>
                    <a:pt x="646887" y="52463"/>
                  </a:lnTo>
                  <a:lnTo>
                    <a:pt x="646887" y="34963"/>
                  </a:lnTo>
                  <a:lnTo>
                    <a:pt x="664375" y="34963"/>
                  </a:lnTo>
                  <a:lnTo>
                    <a:pt x="664375" y="17487"/>
                  </a:lnTo>
                  <a:lnTo>
                    <a:pt x="681837" y="17487"/>
                  </a:lnTo>
                  <a:lnTo>
                    <a:pt x="681837" y="0"/>
                  </a:lnTo>
                  <a:close/>
                </a:path>
                <a:path w="857250" h="70485">
                  <a:moveTo>
                    <a:pt x="734288" y="17475"/>
                  </a:moveTo>
                  <a:lnTo>
                    <a:pt x="716813" y="17475"/>
                  </a:lnTo>
                  <a:lnTo>
                    <a:pt x="716813" y="0"/>
                  </a:lnTo>
                  <a:lnTo>
                    <a:pt x="699325" y="0"/>
                  </a:lnTo>
                  <a:lnTo>
                    <a:pt x="699325" y="17475"/>
                  </a:lnTo>
                  <a:lnTo>
                    <a:pt x="699325" y="34963"/>
                  </a:lnTo>
                  <a:lnTo>
                    <a:pt x="716813" y="34963"/>
                  </a:lnTo>
                  <a:lnTo>
                    <a:pt x="734288" y="34963"/>
                  </a:lnTo>
                  <a:lnTo>
                    <a:pt x="734288" y="17475"/>
                  </a:lnTo>
                  <a:close/>
                </a:path>
                <a:path w="857250" h="70485">
                  <a:moveTo>
                    <a:pt x="786739" y="0"/>
                  </a:moveTo>
                  <a:lnTo>
                    <a:pt x="769264" y="0"/>
                  </a:lnTo>
                  <a:lnTo>
                    <a:pt x="769264" y="17475"/>
                  </a:lnTo>
                  <a:lnTo>
                    <a:pt x="751789" y="17475"/>
                  </a:lnTo>
                  <a:lnTo>
                    <a:pt x="734301" y="17475"/>
                  </a:lnTo>
                  <a:lnTo>
                    <a:pt x="734301" y="34963"/>
                  </a:lnTo>
                  <a:lnTo>
                    <a:pt x="751776" y="34963"/>
                  </a:lnTo>
                  <a:lnTo>
                    <a:pt x="751776" y="52463"/>
                  </a:lnTo>
                  <a:lnTo>
                    <a:pt x="769264" y="52463"/>
                  </a:lnTo>
                  <a:lnTo>
                    <a:pt x="769264" y="34963"/>
                  </a:lnTo>
                  <a:lnTo>
                    <a:pt x="786739" y="34963"/>
                  </a:lnTo>
                  <a:lnTo>
                    <a:pt x="786739" y="17487"/>
                  </a:lnTo>
                  <a:lnTo>
                    <a:pt x="786739" y="0"/>
                  </a:lnTo>
                  <a:close/>
                </a:path>
                <a:path w="857250" h="70485">
                  <a:moveTo>
                    <a:pt x="821715" y="34963"/>
                  </a:moveTo>
                  <a:lnTo>
                    <a:pt x="804240" y="34963"/>
                  </a:lnTo>
                  <a:lnTo>
                    <a:pt x="804240" y="17475"/>
                  </a:lnTo>
                  <a:lnTo>
                    <a:pt x="786752" y="17475"/>
                  </a:lnTo>
                  <a:lnTo>
                    <a:pt x="786752" y="34963"/>
                  </a:lnTo>
                  <a:lnTo>
                    <a:pt x="786752" y="52463"/>
                  </a:lnTo>
                  <a:lnTo>
                    <a:pt x="804227" y="52463"/>
                  </a:lnTo>
                  <a:lnTo>
                    <a:pt x="821715" y="52463"/>
                  </a:lnTo>
                  <a:lnTo>
                    <a:pt x="821715" y="34963"/>
                  </a:lnTo>
                  <a:close/>
                </a:path>
                <a:path w="857250" h="70485">
                  <a:moveTo>
                    <a:pt x="856691" y="0"/>
                  </a:moveTo>
                  <a:lnTo>
                    <a:pt x="839203" y="0"/>
                  </a:lnTo>
                  <a:lnTo>
                    <a:pt x="839203" y="17487"/>
                  </a:lnTo>
                  <a:lnTo>
                    <a:pt x="856691" y="17487"/>
                  </a:lnTo>
                  <a:lnTo>
                    <a:pt x="856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667282" y="4418774"/>
              <a:ext cx="857250" cy="70485"/>
            </a:xfrm>
            <a:custGeom>
              <a:avLst/>
              <a:gdLst/>
              <a:ahLst/>
              <a:cxnLst/>
              <a:rect l="l" t="t" r="r" b="b"/>
              <a:pathLst>
                <a:path w="857250" h="70485">
                  <a:moveTo>
                    <a:pt x="17475" y="34963"/>
                  </a:moveTo>
                  <a:lnTo>
                    <a:pt x="0" y="34963"/>
                  </a:lnTo>
                  <a:lnTo>
                    <a:pt x="0" y="52463"/>
                  </a:lnTo>
                  <a:lnTo>
                    <a:pt x="17475" y="52463"/>
                  </a:lnTo>
                  <a:lnTo>
                    <a:pt x="17475" y="34963"/>
                  </a:lnTo>
                  <a:close/>
                </a:path>
                <a:path w="857250" h="70485">
                  <a:moveTo>
                    <a:pt x="34975" y="34963"/>
                  </a:moveTo>
                  <a:lnTo>
                    <a:pt x="17487" y="34963"/>
                  </a:lnTo>
                  <a:lnTo>
                    <a:pt x="17487" y="52463"/>
                  </a:lnTo>
                  <a:lnTo>
                    <a:pt x="34975" y="52463"/>
                  </a:lnTo>
                  <a:lnTo>
                    <a:pt x="34975" y="34963"/>
                  </a:lnTo>
                  <a:close/>
                </a:path>
                <a:path w="857250" h="70485">
                  <a:moveTo>
                    <a:pt x="69926" y="52438"/>
                  </a:moveTo>
                  <a:lnTo>
                    <a:pt x="52451" y="52438"/>
                  </a:lnTo>
                  <a:lnTo>
                    <a:pt x="52451" y="69938"/>
                  </a:lnTo>
                  <a:lnTo>
                    <a:pt x="69926" y="69938"/>
                  </a:lnTo>
                  <a:lnTo>
                    <a:pt x="69926" y="52438"/>
                  </a:lnTo>
                  <a:close/>
                </a:path>
                <a:path w="857250" h="70485">
                  <a:moveTo>
                    <a:pt x="69926" y="17475"/>
                  </a:moveTo>
                  <a:lnTo>
                    <a:pt x="52451" y="17475"/>
                  </a:lnTo>
                  <a:lnTo>
                    <a:pt x="52451" y="34963"/>
                  </a:lnTo>
                  <a:lnTo>
                    <a:pt x="69926" y="34963"/>
                  </a:lnTo>
                  <a:lnTo>
                    <a:pt x="69926" y="17475"/>
                  </a:lnTo>
                  <a:close/>
                </a:path>
                <a:path w="857250" h="70485">
                  <a:moveTo>
                    <a:pt x="139865" y="17475"/>
                  </a:moveTo>
                  <a:lnTo>
                    <a:pt x="122377" y="17475"/>
                  </a:lnTo>
                  <a:lnTo>
                    <a:pt x="122377" y="34963"/>
                  </a:lnTo>
                  <a:lnTo>
                    <a:pt x="104902" y="34963"/>
                  </a:lnTo>
                  <a:lnTo>
                    <a:pt x="104902" y="17475"/>
                  </a:lnTo>
                  <a:lnTo>
                    <a:pt x="87426" y="17475"/>
                  </a:lnTo>
                  <a:lnTo>
                    <a:pt x="69938" y="17475"/>
                  </a:lnTo>
                  <a:lnTo>
                    <a:pt x="69938" y="34963"/>
                  </a:lnTo>
                  <a:lnTo>
                    <a:pt x="69938" y="52438"/>
                  </a:lnTo>
                  <a:lnTo>
                    <a:pt x="69938" y="69938"/>
                  </a:lnTo>
                  <a:lnTo>
                    <a:pt x="87426" y="69938"/>
                  </a:lnTo>
                  <a:lnTo>
                    <a:pt x="87426" y="52463"/>
                  </a:lnTo>
                  <a:lnTo>
                    <a:pt x="104902" y="52463"/>
                  </a:lnTo>
                  <a:lnTo>
                    <a:pt x="122377" y="52463"/>
                  </a:lnTo>
                  <a:lnTo>
                    <a:pt x="139865" y="52463"/>
                  </a:lnTo>
                  <a:lnTo>
                    <a:pt x="139865" y="34963"/>
                  </a:lnTo>
                  <a:lnTo>
                    <a:pt x="139865" y="17475"/>
                  </a:lnTo>
                  <a:close/>
                </a:path>
                <a:path w="857250" h="70485">
                  <a:moveTo>
                    <a:pt x="209791" y="17475"/>
                  </a:moveTo>
                  <a:lnTo>
                    <a:pt x="192316" y="17475"/>
                  </a:lnTo>
                  <a:lnTo>
                    <a:pt x="174828" y="17475"/>
                  </a:lnTo>
                  <a:lnTo>
                    <a:pt x="174828" y="34963"/>
                  </a:lnTo>
                  <a:lnTo>
                    <a:pt x="157353" y="34963"/>
                  </a:lnTo>
                  <a:lnTo>
                    <a:pt x="157353" y="52463"/>
                  </a:lnTo>
                  <a:lnTo>
                    <a:pt x="174828" y="52463"/>
                  </a:lnTo>
                  <a:lnTo>
                    <a:pt x="192316" y="52463"/>
                  </a:lnTo>
                  <a:lnTo>
                    <a:pt x="209791" y="52463"/>
                  </a:lnTo>
                  <a:lnTo>
                    <a:pt x="209791" y="34963"/>
                  </a:lnTo>
                  <a:lnTo>
                    <a:pt x="209791" y="17475"/>
                  </a:lnTo>
                  <a:close/>
                </a:path>
                <a:path w="857250" h="70485">
                  <a:moveTo>
                    <a:pt x="279717" y="17475"/>
                  </a:moveTo>
                  <a:lnTo>
                    <a:pt x="262242" y="17475"/>
                  </a:lnTo>
                  <a:lnTo>
                    <a:pt x="244767" y="17475"/>
                  </a:lnTo>
                  <a:lnTo>
                    <a:pt x="244767" y="34963"/>
                  </a:lnTo>
                  <a:lnTo>
                    <a:pt x="227279" y="34963"/>
                  </a:lnTo>
                  <a:lnTo>
                    <a:pt x="227279" y="52463"/>
                  </a:lnTo>
                  <a:lnTo>
                    <a:pt x="244767" y="52463"/>
                  </a:lnTo>
                  <a:lnTo>
                    <a:pt x="262242" y="52463"/>
                  </a:lnTo>
                  <a:lnTo>
                    <a:pt x="279717" y="52463"/>
                  </a:lnTo>
                  <a:lnTo>
                    <a:pt x="279717" y="34963"/>
                  </a:lnTo>
                  <a:lnTo>
                    <a:pt x="279717" y="17475"/>
                  </a:lnTo>
                  <a:close/>
                </a:path>
                <a:path w="857250" h="70485">
                  <a:moveTo>
                    <a:pt x="314693" y="0"/>
                  </a:moveTo>
                  <a:lnTo>
                    <a:pt x="297218" y="0"/>
                  </a:lnTo>
                  <a:lnTo>
                    <a:pt x="279730" y="0"/>
                  </a:lnTo>
                  <a:lnTo>
                    <a:pt x="279730" y="17475"/>
                  </a:lnTo>
                  <a:lnTo>
                    <a:pt x="279730" y="34963"/>
                  </a:lnTo>
                  <a:lnTo>
                    <a:pt x="279730" y="52463"/>
                  </a:lnTo>
                  <a:lnTo>
                    <a:pt x="297218" y="52463"/>
                  </a:lnTo>
                  <a:lnTo>
                    <a:pt x="314693" y="52463"/>
                  </a:lnTo>
                  <a:lnTo>
                    <a:pt x="314693" y="34963"/>
                  </a:lnTo>
                  <a:lnTo>
                    <a:pt x="297218" y="34963"/>
                  </a:lnTo>
                  <a:lnTo>
                    <a:pt x="297218" y="17487"/>
                  </a:lnTo>
                  <a:lnTo>
                    <a:pt x="314693" y="17487"/>
                  </a:lnTo>
                  <a:lnTo>
                    <a:pt x="314693" y="0"/>
                  </a:lnTo>
                  <a:close/>
                </a:path>
                <a:path w="857250" h="70485">
                  <a:moveTo>
                    <a:pt x="384619" y="0"/>
                  </a:moveTo>
                  <a:lnTo>
                    <a:pt x="367144" y="0"/>
                  </a:lnTo>
                  <a:lnTo>
                    <a:pt x="367144" y="17475"/>
                  </a:lnTo>
                  <a:lnTo>
                    <a:pt x="349669" y="17475"/>
                  </a:lnTo>
                  <a:lnTo>
                    <a:pt x="349669" y="0"/>
                  </a:lnTo>
                  <a:lnTo>
                    <a:pt x="332181" y="0"/>
                  </a:lnTo>
                  <a:lnTo>
                    <a:pt x="332181" y="17475"/>
                  </a:lnTo>
                  <a:lnTo>
                    <a:pt x="332181" y="34963"/>
                  </a:lnTo>
                  <a:lnTo>
                    <a:pt x="349669" y="34963"/>
                  </a:lnTo>
                  <a:lnTo>
                    <a:pt x="349669" y="52463"/>
                  </a:lnTo>
                  <a:lnTo>
                    <a:pt x="367144" y="52463"/>
                  </a:lnTo>
                  <a:lnTo>
                    <a:pt x="384619" y="52463"/>
                  </a:lnTo>
                  <a:lnTo>
                    <a:pt x="384619" y="34963"/>
                  </a:lnTo>
                  <a:lnTo>
                    <a:pt x="367144" y="34963"/>
                  </a:lnTo>
                  <a:lnTo>
                    <a:pt x="367144" y="17487"/>
                  </a:lnTo>
                  <a:lnTo>
                    <a:pt x="384619" y="17487"/>
                  </a:lnTo>
                  <a:lnTo>
                    <a:pt x="384619" y="0"/>
                  </a:lnTo>
                  <a:close/>
                </a:path>
                <a:path w="857250" h="70485">
                  <a:moveTo>
                    <a:pt x="437070" y="17475"/>
                  </a:moveTo>
                  <a:lnTo>
                    <a:pt x="419595" y="17475"/>
                  </a:lnTo>
                  <a:lnTo>
                    <a:pt x="419595" y="0"/>
                  </a:lnTo>
                  <a:lnTo>
                    <a:pt x="402120" y="0"/>
                  </a:lnTo>
                  <a:lnTo>
                    <a:pt x="402120" y="17475"/>
                  </a:lnTo>
                  <a:lnTo>
                    <a:pt x="402120" y="34963"/>
                  </a:lnTo>
                  <a:lnTo>
                    <a:pt x="402120" y="52463"/>
                  </a:lnTo>
                  <a:lnTo>
                    <a:pt x="419595" y="52463"/>
                  </a:lnTo>
                  <a:lnTo>
                    <a:pt x="419595" y="34963"/>
                  </a:lnTo>
                  <a:lnTo>
                    <a:pt x="437070" y="34963"/>
                  </a:lnTo>
                  <a:lnTo>
                    <a:pt x="437070" y="17475"/>
                  </a:lnTo>
                  <a:close/>
                </a:path>
                <a:path w="857250" h="70485">
                  <a:moveTo>
                    <a:pt x="472046" y="17475"/>
                  </a:moveTo>
                  <a:lnTo>
                    <a:pt x="454571" y="17475"/>
                  </a:lnTo>
                  <a:lnTo>
                    <a:pt x="454571" y="0"/>
                  </a:lnTo>
                  <a:lnTo>
                    <a:pt x="437083" y="0"/>
                  </a:lnTo>
                  <a:lnTo>
                    <a:pt x="437083" y="17475"/>
                  </a:lnTo>
                  <a:lnTo>
                    <a:pt x="437083" y="34963"/>
                  </a:lnTo>
                  <a:lnTo>
                    <a:pt x="454571" y="34963"/>
                  </a:lnTo>
                  <a:lnTo>
                    <a:pt x="454571" y="52463"/>
                  </a:lnTo>
                  <a:lnTo>
                    <a:pt x="472046" y="52463"/>
                  </a:lnTo>
                  <a:lnTo>
                    <a:pt x="472046" y="34963"/>
                  </a:lnTo>
                  <a:lnTo>
                    <a:pt x="472046" y="17475"/>
                  </a:lnTo>
                  <a:close/>
                </a:path>
                <a:path w="857250" h="70485">
                  <a:moveTo>
                    <a:pt x="524484" y="34963"/>
                  </a:moveTo>
                  <a:lnTo>
                    <a:pt x="507009" y="34963"/>
                  </a:lnTo>
                  <a:lnTo>
                    <a:pt x="507009" y="52463"/>
                  </a:lnTo>
                  <a:lnTo>
                    <a:pt x="524484" y="52463"/>
                  </a:lnTo>
                  <a:lnTo>
                    <a:pt x="524484" y="34963"/>
                  </a:lnTo>
                  <a:close/>
                </a:path>
                <a:path w="857250" h="70485">
                  <a:moveTo>
                    <a:pt x="576935" y="0"/>
                  </a:moveTo>
                  <a:lnTo>
                    <a:pt x="559460" y="0"/>
                  </a:lnTo>
                  <a:lnTo>
                    <a:pt x="559460" y="17475"/>
                  </a:lnTo>
                  <a:lnTo>
                    <a:pt x="541985" y="17475"/>
                  </a:lnTo>
                  <a:lnTo>
                    <a:pt x="541985" y="0"/>
                  </a:lnTo>
                  <a:lnTo>
                    <a:pt x="524497" y="0"/>
                  </a:lnTo>
                  <a:lnTo>
                    <a:pt x="524497" y="17487"/>
                  </a:lnTo>
                  <a:lnTo>
                    <a:pt x="541985" y="17487"/>
                  </a:lnTo>
                  <a:lnTo>
                    <a:pt x="541985" y="34963"/>
                  </a:lnTo>
                  <a:lnTo>
                    <a:pt x="559460" y="34963"/>
                  </a:lnTo>
                  <a:lnTo>
                    <a:pt x="559460" y="52463"/>
                  </a:lnTo>
                  <a:lnTo>
                    <a:pt x="576935" y="52463"/>
                  </a:lnTo>
                  <a:lnTo>
                    <a:pt x="576935" y="34963"/>
                  </a:lnTo>
                  <a:lnTo>
                    <a:pt x="576935" y="17487"/>
                  </a:lnTo>
                  <a:lnTo>
                    <a:pt x="576935" y="0"/>
                  </a:lnTo>
                  <a:close/>
                </a:path>
                <a:path w="857250" h="70485">
                  <a:moveTo>
                    <a:pt x="594436" y="0"/>
                  </a:moveTo>
                  <a:lnTo>
                    <a:pt x="576948" y="0"/>
                  </a:lnTo>
                  <a:lnTo>
                    <a:pt x="576948" y="17475"/>
                  </a:lnTo>
                  <a:lnTo>
                    <a:pt x="576948" y="34963"/>
                  </a:lnTo>
                  <a:lnTo>
                    <a:pt x="594436" y="34963"/>
                  </a:lnTo>
                  <a:lnTo>
                    <a:pt x="594436" y="17487"/>
                  </a:lnTo>
                  <a:lnTo>
                    <a:pt x="594436" y="0"/>
                  </a:lnTo>
                  <a:close/>
                </a:path>
                <a:path w="857250" h="70485">
                  <a:moveTo>
                    <a:pt x="629386" y="0"/>
                  </a:moveTo>
                  <a:lnTo>
                    <a:pt x="611911" y="0"/>
                  </a:lnTo>
                  <a:lnTo>
                    <a:pt x="611911" y="17475"/>
                  </a:lnTo>
                  <a:lnTo>
                    <a:pt x="611911" y="34963"/>
                  </a:lnTo>
                  <a:lnTo>
                    <a:pt x="594436" y="34963"/>
                  </a:lnTo>
                  <a:lnTo>
                    <a:pt x="594436" y="52463"/>
                  </a:lnTo>
                  <a:lnTo>
                    <a:pt x="611924" y="52463"/>
                  </a:lnTo>
                  <a:lnTo>
                    <a:pt x="611924" y="34963"/>
                  </a:lnTo>
                  <a:lnTo>
                    <a:pt x="629386" y="34963"/>
                  </a:lnTo>
                  <a:lnTo>
                    <a:pt x="629386" y="17487"/>
                  </a:lnTo>
                  <a:lnTo>
                    <a:pt x="629386" y="0"/>
                  </a:lnTo>
                  <a:close/>
                </a:path>
                <a:path w="857250" h="70485">
                  <a:moveTo>
                    <a:pt x="681837" y="17475"/>
                  </a:moveTo>
                  <a:lnTo>
                    <a:pt x="664375" y="17475"/>
                  </a:lnTo>
                  <a:lnTo>
                    <a:pt x="664375" y="0"/>
                  </a:lnTo>
                  <a:lnTo>
                    <a:pt x="646887" y="0"/>
                  </a:lnTo>
                  <a:lnTo>
                    <a:pt x="629399" y="0"/>
                  </a:lnTo>
                  <a:lnTo>
                    <a:pt x="629399" y="17475"/>
                  </a:lnTo>
                  <a:lnTo>
                    <a:pt x="629399" y="34963"/>
                  </a:lnTo>
                  <a:lnTo>
                    <a:pt x="629399" y="52463"/>
                  </a:lnTo>
                  <a:lnTo>
                    <a:pt x="646887" y="52463"/>
                  </a:lnTo>
                  <a:lnTo>
                    <a:pt x="646887" y="34963"/>
                  </a:lnTo>
                  <a:lnTo>
                    <a:pt x="664362" y="34963"/>
                  </a:lnTo>
                  <a:lnTo>
                    <a:pt x="681837" y="34963"/>
                  </a:lnTo>
                  <a:lnTo>
                    <a:pt x="681837" y="17475"/>
                  </a:lnTo>
                  <a:close/>
                </a:path>
                <a:path w="857250" h="70485">
                  <a:moveTo>
                    <a:pt x="699338" y="17475"/>
                  </a:moveTo>
                  <a:lnTo>
                    <a:pt x="681850" y="17475"/>
                  </a:lnTo>
                  <a:lnTo>
                    <a:pt x="681850" y="34963"/>
                  </a:lnTo>
                  <a:lnTo>
                    <a:pt x="681850" y="52463"/>
                  </a:lnTo>
                  <a:lnTo>
                    <a:pt x="699338" y="52463"/>
                  </a:lnTo>
                  <a:lnTo>
                    <a:pt x="699338" y="34963"/>
                  </a:lnTo>
                  <a:lnTo>
                    <a:pt x="699338" y="17475"/>
                  </a:lnTo>
                  <a:close/>
                </a:path>
                <a:path w="857250" h="70485">
                  <a:moveTo>
                    <a:pt x="734288" y="17475"/>
                  </a:moveTo>
                  <a:lnTo>
                    <a:pt x="716813" y="17475"/>
                  </a:lnTo>
                  <a:lnTo>
                    <a:pt x="716813" y="34963"/>
                  </a:lnTo>
                  <a:lnTo>
                    <a:pt x="734288" y="34963"/>
                  </a:lnTo>
                  <a:lnTo>
                    <a:pt x="734288" y="17475"/>
                  </a:lnTo>
                  <a:close/>
                </a:path>
                <a:path w="857250" h="70485">
                  <a:moveTo>
                    <a:pt x="786739" y="34963"/>
                  </a:moveTo>
                  <a:lnTo>
                    <a:pt x="769264" y="34963"/>
                  </a:lnTo>
                  <a:lnTo>
                    <a:pt x="751789" y="34963"/>
                  </a:lnTo>
                  <a:lnTo>
                    <a:pt x="751789" y="17487"/>
                  </a:lnTo>
                  <a:lnTo>
                    <a:pt x="769264" y="17487"/>
                  </a:lnTo>
                  <a:lnTo>
                    <a:pt x="769264" y="0"/>
                  </a:lnTo>
                  <a:lnTo>
                    <a:pt x="751789" y="0"/>
                  </a:lnTo>
                  <a:lnTo>
                    <a:pt x="734301" y="0"/>
                  </a:lnTo>
                  <a:lnTo>
                    <a:pt x="734301" y="17475"/>
                  </a:lnTo>
                  <a:lnTo>
                    <a:pt x="734301" y="34963"/>
                  </a:lnTo>
                  <a:lnTo>
                    <a:pt x="734301" y="52463"/>
                  </a:lnTo>
                  <a:lnTo>
                    <a:pt x="751776" y="52463"/>
                  </a:lnTo>
                  <a:lnTo>
                    <a:pt x="769264" y="52463"/>
                  </a:lnTo>
                  <a:lnTo>
                    <a:pt x="786739" y="52463"/>
                  </a:lnTo>
                  <a:lnTo>
                    <a:pt x="786739" y="34963"/>
                  </a:lnTo>
                  <a:close/>
                </a:path>
                <a:path w="857250" h="70485">
                  <a:moveTo>
                    <a:pt x="839190" y="17475"/>
                  </a:moveTo>
                  <a:lnTo>
                    <a:pt x="821715" y="17475"/>
                  </a:lnTo>
                  <a:lnTo>
                    <a:pt x="821715" y="34963"/>
                  </a:lnTo>
                  <a:lnTo>
                    <a:pt x="821715" y="52463"/>
                  </a:lnTo>
                  <a:lnTo>
                    <a:pt x="839190" y="52463"/>
                  </a:lnTo>
                  <a:lnTo>
                    <a:pt x="839190" y="34963"/>
                  </a:lnTo>
                  <a:lnTo>
                    <a:pt x="839190" y="17475"/>
                  </a:lnTo>
                  <a:close/>
                </a:path>
                <a:path w="857250" h="70485">
                  <a:moveTo>
                    <a:pt x="856691" y="34963"/>
                  </a:moveTo>
                  <a:lnTo>
                    <a:pt x="839203" y="34963"/>
                  </a:lnTo>
                  <a:lnTo>
                    <a:pt x="839203" y="52463"/>
                  </a:lnTo>
                  <a:lnTo>
                    <a:pt x="856691" y="52463"/>
                  </a:lnTo>
                  <a:lnTo>
                    <a:pt x="856691" y="34963"/>
                  </a:lnTo>
                  <a:close/>
                </a:path>
                <a:path w="857250" h="70485">
                  <a:moveTo>
                    <a:pt x="856691" y="0"/>
                  </a:moveTo>
                  <a:lnTo>
                    <a:pt x="839203" y="0"/>
                  </a:lnTo>
                  <a:lnTo>
                    <a:pt x="839203" y="17487"/>
                  </a:lnTo>
                  <a:lnTo>
                    <a:pt x="856691" y="17487"/>
                  </a:lnTo>
                  <a:lnTo>
                    <a:pt x="856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667282" y="4471212"/>
              <a:ext cx="857250" cy="52705"/>
            </a:xfrm>
            <a:custGeom>
              <a:avLst/>
              <a:gdLst/>
              <a:ahLst/>
              <a:cxnLst/>
              <a:rect l="l" t="t" r="r" b="b"/>
              <a:pathLst>
                <a:path w="857250" h="52704">
                  <a:moveTo>
                    <a:pt x="17475" y="17487"/>
                  </a:moveTo>
                  <a:lnTo>
                    <a:pt x="0" y="17487"/>
                  </a:lnTo>
                  <a:lnTo>
                    <a:pt x="0" y="34975"/>
                  </a:lnTo>
                  <a:lnTo>
                    <a:pt x="17475" y="34975"/>
                  </a:lnTo>
                  <a:lnTo>
                    <a:pt x="17475" y="17487"/>
                  </a:lnTo>
                  <a:close/>
                </a:path>
                <a:path w="857250" h="52704">
                  <a:moveTo>
                    <a:pt x="52451" y="34975"/>
                  </a:moveTo>
                  <a:lnTo>
                    <a:pt x="34975" y="34975"/>
                  </a:lnTo>
                  <a:lnTo>
                    <a:pt x="17487" y="34975"/>
                  </a:lnTo>
                  <a:lnTo>
                    <a:pt x="17487" y="52463"/>
                  </a:lnTo>
                  <a:lnTo>
                    <a:pt x="34963" y="52463"/>
                  </a:lnTo>
                  <a:lnTo>
                    <a:pt x="52451" y="52463"/>
                  </a:lnTo>
                  <a:lnTo>
                    <a:pt x="52451" y="34975"/>
                  </a:lnTo>
                  <a:close/>
                </a:path>
                <a:path w="857250" h="52704">
                  <a:moveTo>
                    <a:pt x="69926" y="17487"/>
                  </a:moveTo>
                  <a:lnTo>
                    <a:pt x="52451" y="17487"/>
                  </a:lnTo>
                  <a:lnTo>
                    <a:pt x="52451" y="34975"/>
                  </a:lnTo>
                  <a:lnTo>
                    <a:pt x="69926" y="34975"/>
                  </a:lnTo>
                  <a:lnTo>
                    <a:pt x="69926" y="17487"/>
                  </a:lnTo>
                  <a:close/>
                </a:path>
                <a:path w="857250" h="52704">
                  <a:moveTo>
                    <a:pt x="157353" y="0"/>
                  </a:moveTo>
                  <a:lnTo>
                    <a:pt x="139865" y="0"/>
                  </a:lnTo>
                  <a:lnTo>
                    <a:pt x="122377" y="0"/>
                  </a:lnTo>
                  <a:lnTo>
                    <a:pt x="122377" y="17487"/>
                  </a:lnTo>
                  <a:lnTo>
                    <a:pt x="104902" y="17487"/>
                  </a:lnTo>
                  <a:lnTo>
                    <a:pt x="87426" y="17487"/>
                  </a:lnTo>
                  <a:lnTo>
                    <a:pt x="87426" y="0"/>
                  </a:lnTo>
                  <a:lnTo>
                    <a:pt x="69938" y="0"/>
                  </a:lnTo>
                  <a:lnTo>
                    <a:pt x="69938" y="17487"/>
                  </a:lnTo>
                  <a:lnTo>
                    <a:pt x="69938" y="34975"/>
                  </a:lnTo>
                  <a:lnTo>
                    <a:pt x="87414" y="34975"/>
                  </a:lnTo>
                  <a:lnTo>
                    <a:pt x="87414" y="52463"/>
                  </a:lnTo>
                  <a:lnTo>
                    <a:pt x="104902" y="52463"/>
                  </a:lnTo>
                  <a:lnTo>
                    <a:pt x="104902" y="34975"/>
                  </a:lnTo>
                  <a:lnTo>
                    <a:pt x="122377" y="34975"/>
                  </a:lnTo>
                  <a:lnTo>
                    <a:pt x="139865" y="34975"/>
                  </a:lnTo>
                  <a:lnTo>
                    <a:pt x="157353" y="34975"/>
                  </a:lnTo>
                  <a:lnTo>
                    <a:pt x="157353" y="17500"/>
                  </a:lnTo>
                  <a:lnTo>
                    <a:pt x="157353" y="0"/>
                  </a:lnTo>
                  <a:close/>
                </a:path>
                <a:path w="857250" h="52704">
                  <a:moveTo>
                    <a:pt x="192316" y="17487"/>
                  </a:moveTo>
                  <a:lnTo>
                    <a:pt x="174828" y="17487"/>
                  </a:lnTo>
                  <a:lnTo>
                    <a:pt x="174828" y="34975"/>
                  </a:lnTo>
                  <a:lnTo>
                    <a:pt x="174828" y="52463"/>
                  </a:lnTo>
                  <a:lnTo>
                    <a:pt x="192316" y="52463"/>
                  </a:lnTo>
                  <a:lnTo>
                    <a:pt x="192316" y="34975"/>
                  </a:lnTo>
                  <a:lnTo>
                    <a:pt x="192316" y="17487"/>
                  </a:lnTo>
                  <a:close/>
                </a:path>
                <a:path w="857250" h="52704">
                  <a:moveTo>
                    <a:pt x="244767" y="34975"/>
                  </a:moveTo>
                  <a:lnTo>
                    <a:pt x="227291" y="34975"/>
                  </a:lnTo>
                  <a:lnTo>
                    <a:pt x="227291" y="17500"/>
                  </a:lnTo>
                  <a:lnTo>
                    <a:pt x="227291" y="0"/>
                  </a:lnTo>
                  <a:lnTo>
                    <a:pt x="209804" y="0"/>
                  </a:lnTo>
                  <a:lnTo>
                    <a:pt x="209804" y="17487"/>
                  </a:lnTo>
                  <a:lnTo>
                    <a:pt x="209804" y="34975"/>
                  </a:lnTo>
                  <a:lnTo>
                    <a:pt x="227279" y="34975"/>
                  </a:lnTo>
                  <a:lnTo>
                    <a:pt x="227279" y="52463"/>
                  </a:lnTo>
                  <a:lnTo>
                    <a:pt x="244767" y="52463"/>
                  </a:lnTo>
                  <a:lnTo>
                    <a:pt x="244767" y="34975"/>
                  </a:lnTo>
                  <a:close/>
                </a:path>
                <a:path w="857250" h="52704">
                  <a:moveTo>
                    <a:pt x="262242" y="0"/>
                  </a:moveTo>
                  <a:lnTo>
                    <a:pt x="244767" y="0"/>
                  </a:lnTo>
                  <a:lnTo>
                    <a:pt x="244767" y="17500"/>
                  </a:lnTo>
                  <a:lnTo>
                    <a:pt x="262242" y="17500"/>
                  </a:lnTo>
                  <a:lnTo>
                    <a:pt x="262242" y="0"/>
                  </a:lnTo>
                  <a:close/>
                </a:path>
                <a:path w="857250" h="52704">
                  <a:moveTo>
                    <a:pt x="279717" y="34975"/>
                  </a:moveTo>
                  <a:lnTo>
                    <a:pt x="262242" y="34975"/>
                  </a:lnTo>
                  <a:lnTo>
                    <a:pt x="262242" y="52463"/>
                  </a:lnTo>
                  <a:lnTo>
                    <a:pt x="279717" y="52463"/>
                  </a:lnTo>
                  <a:lnTo>
                    <a:pt x="279717" y="34975"/>
                  </a:lnTo>
                  <a:close/>
                </a:path>
                <a:path w="857250" h="52704">
                  <a:moveTo>
                    <a:pt x="314693" y="34975"/>
                  </a:moveTo>
                  <a:lnTo>
                    <a:pt x="297218" y="34975"/>
                  </a:lnTo>
                  <a:lnTo>
                    <a:pt x="297218" y="52463"/>
                  </a:lnTo>
                  <a:lnTo>
                    <a:pt x="314693" y="52463"/>
                  </a:lnTo>
                  <a:lnTo>
                    <a:pt x="314693" y="34975"/>
                  </a:lnTo>
                  <a:close/>
                </a:path>
                <a:path w="857250" h="52704">
                  <a:moveTo>
                    <a:pt x="332168" y="0"/>
                  </a:moveTo>
                  <a:lnTo>
                    <a:pt x="314693" y="0"/>
                  </a:lnTo>
                  <a:lnTo>
                    <a:pt x="297218" y="0"/>
                  </a:lnTo>
                  <a:lnTo>
                    <a:pt x="279730" y="0"/>
                  </a:lnTo>
                  <a:lnTo>
                    <a:pt x="279730" y="17487"/>
                  </a:lnTo>
                  <a:lnTo>
                    <a:pt x="279730" y="34975"/>
                  </a:lnTo>
                  <a:lnTo>
                    <a:pt x="297218" y="34975"/>
                  </a:lnTo>
                  <a:lnTo>
                    <a:pt x="297218" y="17500"/>
                  </a:lnTo>
                  <a:lnTo>
                    <a:pt x="314693" y="17500"/>
                  </a:lnTo>
                  <a:lnTo>
                    <a:pt x="332168" y="17500"/>
                  </a:lnTo>
                  <a:lnTo>
                    <a:pt x="332168" y="0"/>
                  </a:lnTo>
                  <a:close/>
                </a:path>
                <a:path w="857250" h="52704">
                  <a:moveTo>
                    <a:pt x="384619" y="0"/>
                  </a:moveTo>
                  <a:lnTo>
                    <a:pt x="367144" y="0"/>
                  </a:lnTo>
                  <a:lnTo>
                    <a:pt x="349669" y="0"/>
                  </a:lnTo>
                  <a:lnTo>
                    <a:pt x="349669" y="17487"/>
                  </a:lnTo>
                  <a:lnTo>
                    <a:pt x="332181" y="17487"/>
                  </a:lnTo>
                  <a:lnTo>
                    <a:pt x="332181" y="34975"/>
                  </a:lnTo>
                  <a:lnTo>
                    <a:pt x="332181" y="52463"/>
                  </a:lnTo>
                  <a:lnTo>
                    <a:pt x="349669" y="52463"/>
                  </a:lnTo>
                  <a:lnTo>
                    <a:pt x="349669" y="34975"/>
                  </a:lnTo>
                  <a:lnTo>
                    <a:pt x="367144" y="34975"/>
                  </a:lnTo>
                  <a:lnTo>
                    <a:pt x="367144" y="52463"/>
                  </a:lnTo>
                  <a:lnTo>
                    <a:pt x="384619" y="52463"/>
                  </a:lnTo>
                  <a:lnTo>
                    <a:pt x="384619" y="34975"/>
                  </a:lnTo>
                  <a:lnTo>
                    <a:pt x="384619" y="17500"/>
                  </a:lnTo>
                  <a:lnTo>
                    <a:pt x="384619" y="0"/>
                  </a:lnTo>
                  <a:close/>
                </a:path>
                <a:path w="857250" h="52704">
                  <a:moveTo>
                    <a:pt x="437070" y="0"/>
                  </a:moveTo>
                  <a:lnTo>
                    <a:pt x="419595" y="0"/>
                  </a:lnTo>
                  <a:lnTo>
                    <a:pt x="402120" y="0"/>
                  </a:lnTo>
                  <a:lnTo>
                    <a:pt x="384632" y="0"/>
                  </a:lnTo>
                  <a:lnTo>
                    <a:pt x="384632" y="17487"/>
                  </a:lnTo>
                  <a:lnTo>
                    <a:pt x="384632" y="34975"/>
                  </a:lnTo>
                  <a:lnTo>
                    <a:pt x="384632" y="52463"/>
                  </a:lnTo>
                  <a:lnTo>
                    <a:pt x="402120" y="52463"/>
                  </a:lnTo>
                  <a:lnTo>
                    <a:pt x="402120" y="34975"/>
                  </a:lnTo>
                  <a:lnTo>
                    <a:pt x="419595" y="34975"/>
                  </a:lnTo>
                  <a:lnTo>
                    <a:pt x="419595" y="52463"/>
                  </a:lnTo>
                  <a:lnTo>
                    <a:pt x="437070" y="52463"/>
                  </a:lnTo>
                  <a:lnTo>
                    <a:pt x="437070" y="34975"/>
                  </a:lnTo>
                  <a:lnTo>
                    <a:pt x="437070" y="17500"/>
                  </a:lnTo>
                  <a:lnTo>
                    <a:pt x="437070" y="0"/>
                  </a:lnTo>
                  <a:close/>
                </a:path>
                <a:path w="857250" h="52704">
                  <a:moveTo>
                    <a:pt x="524484" y="17487"/>
                  </a:moveTo>
                  <a:lnTo>
                    <a:pt x="507022" y="17487"/>
                  </a:lnTo>
                  <a:lnTo>
                    <a:pt x="489534" y="17487"/>
                  </a:lnTo>
                  <a:lnTo>
                    <a:pt x="489534" y="0"/>
                  </a:lnTo>
                  <a:lnTo>
                    <a:pt x="472046" y="0"/>
                  </a:lnTo>
                  <a:lnTo>
                    <a:pt x="472046" y="17487"/>
                  </a:lnTo>
                  <a:lnTo>
                    <a:pt x="454571" y="17487"/>
                  </a:lnTo>
                  <a:lnTo>
                    <a:pt x="437083" y="17487"/>
                  </a:lnTo>
                  <a:lnTo>
                    <a:pt x="437083" y="34975"/>
                  </a:lnTo>
                  <a:lnTo>
                    <a:pt x="454571" y="34975"/>
                  </a:lnTo>
                  <a:lnTo>
                    <a:pt x="454571" y="52463"/>
                  </a:lnTo>
                  <a:lnTo>
                    <a:pt x="472046" y="52463"/>
                  </a:lnTo>
                  <a:lnTo>
                    <a:pt x="472046" y="34975"/>
                  </a:lnTo>
                  <a:lnTo>
                    <a:pt x="489534" y="34975"/>
                  </a:lnTo>
                  <a:lnTo>
                    <a:pt x="507009" y="34975"/>
                  </a:lnTo>
                  <a:lnTo>
                    <a:pt x="507009" y="52463"/>
                  </a:lnTo>
                  <a:lnTo>
                    <a:pt x="524484" y="52463"/>
                  </a:lnTo>
                  <a:lnTo>
                    <a:pt x="524484" y="34975"/>
                  </a:lnTo>
                  <a:lnTo>
                    <a:pt x="524484" y="17487"/>
                  </a:lnTo>
                  <a:close/>
                </a:path>
                <a:path w="857250" h="52704">
                  <a:moveTo>
                    <a:pt x="576935" y="34975"/>
                  </a:moveTo>
                  <a:lnTo>
                    <a:pt x="559460" y="34975"/>
                  </a:lnTo>
                  <a:lnTo>
                    <a:pt x="559460" y="52463"/>
                  </a:lnTo>
                  <a:lnTo>
                    <a:pt x="576935" y="52463"/>
                  </a:lnTo>
                  <a:lnTo>
                    <a:pt x="576935" y="34975"/>
                  </a:lnTo>
                  <a:close/>
                </a:path>
                <a:path w="857250" h="52704">
                  <a:moveTo>
                    <a:pt x="611924" y="17487"/>
                  </a:moveTo>
                  <a:lnTo>
                    <a:pt x="594436" y="17487"/>
                  </a:lnTo>
                  <a:lnTo>
                    <a:pt x="594436" y="0"/>
                  </a:lnTo>
                  <a:lnTo>
                    <a:pt x="576948" y="0"/>
                  </a:lnTo>
                  <a:lnTo>
                    <a:pt x="576948" y="17500"/>
                  </a:lnTo>
                  <a:lnTo>
                    <a:pt x="594436" y="17500"/>
                  </a:lnTo>
                  <a:lnTo>
                    <a:pt x="594436" y="34975"/>
                  </a:lnTo>
                  <a:lnTo>
                    <a:pt x="594436" y="52463"/>
                  </a:lnTo>
                  <a:lnTo>
                    <a:pt x="611924" y="52463"/>
                  </a:lnTo>
                  <a:lnTo>
                    <a:pt x="611924" y="34975"/>
                  </a:lnTo>
                  <a:lnTo>
                    <a:pt x="611924" y="17487"/>
                  </a:lnTo>
                  <a:close/>
                </a:path>
                <a:path w="857250" h="52704">
                  <a:moveTo>
                    <a:pt x="664375" y="0"/>
                  </a:moveTo>
                  <a:lnTo>
                    <a:pt x="646887" y="0"/>
                  </a:lnTo>
                  <a:lnTo>
                    <a:pt x="646887" y="17487"/>
                  </a:lnTo>
                  <a:lnTo>
                    <a:pt x="646887" y="34975"/>
                  </a:lnTo>
                  <a:lnTo>
                    <a:pt x="629399" y="34975"/>
                  </a:lnTo>
                  <a:lnTo>
                    <a:pt x="629399" y="52463"/>
                  </a:lnTo>
                  <a:lnTo>
                    <a:pt x="646887" y="52463"/>
                  </a:lnTo>
                  <a:lnTo>
                    <a:pt x="664375" y="52463"/>
                  </a:lnTo>
                  <a:lnTo>
                    <a:pt x="664375" y="34975"/>
                  </a:lnTo>
                  <a:lnTo>
                    <a:pt x="664375" y="17500"/>
                  </a:lnTo>
                  <a:lnTo>
                    <a:pt x="664375" y="0"/>
                  </a:lnTo>
                  <a:close/>
                </a:path>
                <a:path w="857250" h="52704">
                  <a:moveTo>
                    <a:pt x="716813" y="17487"/>
                  </a:moveTo>
                  <a:lnTo>
                    <a:pt x="699325" y="17487"/>
                  </a:lnTo>
                  <a:lnTo>
                    <a:pt x="699325" y="34975"/>
                  </a:lnTo>
                  <a:lnTo>
                    <a:pt x="681850" y="34975"/>
                  </a:lnTo>
                  <a:lnTo>
                    <a:pt x="681850" y="52463"/>
                  </a:lnTo>
                  <a:lnTo>
                    <a:pt x="699325" y="52463"/>
                  </a:lnTo>
                  <a:lnTo>
                    <a:pt x="716813" y="52463"/>
                  </a:lnTo>
                  <a:lnTo>
                    <a:pt x="716813" y="34975"/>
                  </a:lnTo>
                  <a:lnTo>
                    <a:pt x="716813" y="17487"/>
                  </a:lnTo>
                  <a:close/>
                </a:path>
                <a:path w="857250" h="52704">
                  <a:moveTo>
                    <a:pt x="786739" y="17487"/>
                  </a:moveTo>
                  <a:lnTo>
                    <a:pt x="769264" y="17487"/>
                  </a:lnTo>
                  <a:lnTo>
                    <a:pt x="769264" y="0"/>
                  </a:lnTo>
                  <a:lnTo>
                    <a:pt x="751789" y="0"/>
                  </a:lnTo>
                  <a:lnTo>
                    <a:pt x="734301" y="0"/>
                  </a:lnTo>
                  <a:lnTo>
                    <a:pt x="734301" y="17487"/>
                  </a:lnTo>
                  <a:lnTo>
                    <a:pt x="734301" y="34975"/>
                  </a:lnTo>
                  <a:lnTo>
                    <a:pt x="734301" y="52463"/>
                  </a:lnTo>
                  <a:lnTo>
                    <a:pt x="751789" y="52463"/>
                  </a:lnTo>
                  <a:lnTo>
                    <a:pt x="751789" y="34975"/>
                  </a:lnTo>
                  <a:lnTo>
                    <a:pt x="769264" y="34975"/>
                  </a:lnTo>
                  <a:lnTo>
                    <a:pt x="786739" y="34975"/>
                  </a:lnTo>
                  <a:lnTo>
                    <a:pt x="786739" y="17487"/>
                  </a:lnTo>
                  <a:close/>
                </a:path>
                <a:path w="857250" h="52704">
                  <a:moveTo>
                    <a:pt x="839190" y="0"/>
                  </a:moveTo>
                  <a:lnTo>
                    <a:pt x="821715" y="0"/>
                  </a:lnTo>
                  <a:lnTo>
                    <a:pt x="821715" y="17487"/>
                  </a:lnTo>
                  <a:lnTo>
                    <a:pt x="804240" y="17487"/>
                  </a:lnTo>
                  <a:lnTo>
                    <a:pt x="804240" y="0"/>
                  </a:lnTo>
                  <a:lnTo>
                    <a:pt x="786752" y="0"/>
                  </a:lnTo>
                  <a:lnTo>
                    <a:pt x="786752" y="17500"/>
                  </a:lnTo>
                  <a:lnTo>
                    <a:pt x="804227" y="17500"/>
                  </a:lnTo>
                  <a:lnTo>
                    <a:pt x="804227" y="34975"/>
                  </a:lnTo>
                  <a:lnTo>
                    <a:pt x="786752" y="34975"/>
                  </a:lnTo>
                  <a:lnTo>
                    <a:pt x="786752" y="52463"/>
                  </a:lnTo>
                  <a:lnTo>
                    <a:pt x="804240" y="52463"/>
                  </a:lnTo>
                  <a:lnTo>
                    <a:pt x="804240" y="34975"/>
                  </a:lnTo>
                  <a:lnTo>
                    <a:pt x="821715" y="34975"/>
                  </a:lnTo>
                  <a:lnTo>
                    <a:pt x="821715" y="17500"/>
                  </a:lnTo>
                  <a:lnTo>
                    <a:pt x="839190" y="17500"/>
                  </a:lnTo>
                  <a:lnTo>
                    <a:pt x="839190" y="0"/>
                  </a:lnTo>
                  <a:close/>
                </a:path>
                <a:path w="857250" h="52704">
                  <a:moveTo>
                    <a:pt x="856691" y="0"/>
                  </a:moveTo>
                  <a:lnTo>
                    <a:pt x="839203" y="0"/>
                  </a:lnTo>
                  <a:lnTo>
                    <a:pt x="839203" y="17487"/>
                  </a:lnTo>
                  <a:lnTo>
                    <a:pt x="839203" y="34975"/>
                  </a:lnTo>
                  <a:lnTo>
                    <a:pt x="856691" y="34975"/>
                  </a:lnTo>
                  <a:lnTo>
                    <a:pt x="856691" y="17500"/>
                  </a:lnTo>
                  <a:lnTo>
                    <a:pt x="856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667282" y="4506188"/>
              <a:ext cx="857250" cy="87630"/>
            </a:xfrm>
            <a:custGeom>
              <a:avLst/>
              <a:gdLst/>
              <a:ahLst/>
              <a:cxnLst/>
              <a:rect l="l" t="t" r="r" b="b"/>
              <a:pathLst>
                <a:path w="857250" h="87629">
                  <a:moveTo>
                    <a:pt x="17475" y="69926"/>
                  </a:moveTo>
                  <a:lnTo>
                    <a:pt x="0" y="69926"/>
                  </a:lnTo>
                  <a:lnTo>
                    <a:pt x="0" y="87414"/>
                  </a:lnTo>
                  <a:lnTo>
                    <a:pt x="17475" y="87414"/>
                  </a:lnTo>
                  <a:lnTo>
                    <a:pt x="17475" y="69926"/>
                  </a:lnTo>
                  <a:close/>
                </a:path>
                <a:path w="857250" h="87629">
                  <a:moveTo>
                    <a:pt x="17475" y="17475"/>
                  </a:moveTo>
                  <a:lnTo>
                    <a:pt x="0" y="17475"/>
                  </a:lnTo>
                  <a:lnTo>
                    <a:pt x="0" y="34975"/>
                  </a:lnTo>
                  <a:lnTo>
                    <a:pt x="17475" y="34975"/>
                  </a:lnTo>
                  <a:lnTo>
                    <a:pt x="17475" y="17475"/>
                  </a:lnTo>
                  <a:close/>
                </a:path>
                <a:path w="857250" h="87629">
                  <a:moveTo>
                    <a:pt x="34975" y="69926"/>
                  </a:moveTo>
                  <a:lnTo>
                    <a:pt x="17487" y="69926"/>
                  </a:lnTo>
                  <a:lnTo>
                    <a:pt x="17487" y="87414"/>
                  </a:lnTo>
                  <a:lnTo>
                    <a:pt x="34975" y="87414"/>
                  </a:lnTo>
                  <a:lnTo>
                    <a:pt x="34975" y="69926"/>
                  </a:lnTo>
                  <a:close/>
                </a:path>
                <a:path w="857250" h="87629">
                  <a:moveTo>
                    <a:pt x="69926" y="69926"/>
                  </a:moveTo>
                  <a:lnTo>
                    <a:pt x="52451" y="69926"/>
                  </a:lnTo>
                  <a:lnTo>
                    <a:pt x="52451" y="87414"/>
                  </a:lnTo>
                  <a:lnTo>
                    <a:pt x="69926" y="87414"/>
                  </a:lnTo>
                  <a:lnTo>
                    <a:pt x="69926" y="69926"/>
                  </a:lnTo>
                  <a:close/>
                </a:path>
                <a:path w="857250" h="87629">
                  <a:moveTo>
                    <a:pt x="69926" y="17475"/>
                  </a:moveTo>
                  <a:lnTo>
                    <a:pt x="52451" y="17475"/>
                  </a:lnTo>
                  <a:lnTo>
                    <a:pt x="34975" y="17475"/>
                  </a:lnTo>
                  <a:lnTo>
                    <a:pt x="17487" y="17475"/>
                  </a:lnTo>
                  <a:lnTo>
                    <a:pt x="17487" y="34975"/>
                  </a:lnTo>
                  <a:lnTo>
                    <a:pt x="34963" y="34975"/>
                  </a:lnTo>
                  <a:lnTo>
                    <a:pt x="34963" y="52451"/>
                  </a:lnTo>
                  <a:lnTo>
                    <a:pt x="52451" y="52451"/>
                  </a:lnTo>
                  <a:lnTo>
                    <a:pt x="52451" y="34975"/>
                  </a:lnTo>
                  <a:lnTo>
                    <a:pt x="69926" y="34975"/>
                  </a:lnTo>
                  <a:lnTo>
                    <a:pt x="69926" y="17475"/>
                  </a:lnTo>
                  <a:close/>
                </a:path>
                <a:path w="857250" h="87629">
                  <a:moveTo>
                    <a:pt x="87426" y="69926"/>
                  </a:moveTo>
                  <a:lnTo>
                    <a:pt x="69938" y="69926"/>
                  </a:lnTo>
                  <a:lnTo>
                    <a:pt x="69938" y="87414"/>
                  </a:lnTo>
                  <a:lnTo>
                    <a:pt x="87426" y="87414"/>
                  </a:lnTo>
                  <a:lnTo>
                    <a:pt x="87426" y="69926"/>
                  </a:lnTo>
                  <a:close/>
                </a:path>
                <a:path w="857250" h="87629">
                  <a:moveTo>
                    <a:pt x="174840" y="69926"/>
                  </a:moveTo>
                  <a:lnTo>
                    <a:pt x="157353" y="69926"/>
                  </a:lnTo>
                  <a:lnTo>
                    <a:pt x="139865" y="69926"/>
                  </a:lnTo>
                  <a:lnTo>
                    <a:pt x="122377" y="69926"/>
                  </a:lnTo>
                  <a:lnTo>
                    <a:pt x="122377" y="52451"/>
                  </a:lnTo>
                  <a:lnTo>
                    <a:pt x="104902" y="52451"/>
                  </a:lnTo>
                  <a:lnTo>
                    <a:pt x="104902" y="69938"/>
                  </a:lnTo>
                  <a:lnTo>
                    <a:pt x="122377" y="69938"/>
                  </a:lnTo>
                  <a:lnTo>
                    <a:pt x="122377" y="87414"/>
                  </a:lnTo>
                  <a:lnTo>
                    <a:pt x="139865" y="87414"/>
                  </a:lnTo>
                  <a:lnTo>
                    <a:pt x="157353" y="87414"/>
                  </a:lnTo>
                  <a:lnTo>
                    <a:pt x="174840" y="87414"/>
                  </a:lnTo>
                  <a:lnTo>
                    <a:pt x="174840" y="69926"/>
                  </a:lnTo>
                  <a:close/>
                </a:path>
                <a:path w="857250" h="87629">
                  <a:moveTo>
                    <a:pt x="209791" y="17475"/>
                  </a:moveTo>
                  <a:lnTo>
                    <a:pt x="192316" y="17475"/>
                  </a:lnTo>
                  <a:lnTo>
                    <a:pt x="174840" y="17475"/>
                  </a:lnTo>
                  <a:lnTo>
                    <a:pt x="157353" y="17475"/>
                  </a:lnTo>
                  <a:lnTo>
                    <a:pt x="157353" y="34963"/>
                  </a:lnTo>
                  <a:lnTo>
                    <a:pt x="139865" y="34963"/>
                  </a:lnTo>
                  <a:lnTo>
                    <a:pt x="122377" y="34963"/>
                  </a:lnTo>
                  <a:lnTo>
                    <a:pt x="122377" y="17475"/>
                  </a:lnTo>
                  <a:lnTo>
                    <a:pt x="104902" y="17475"/>
                  </a:lnTo>
                  <a:lnTo>
                    <a:pt x="87414" y="17475"/>
                  </a:lnTo>
                  <a:lnTo>
                    <a:pt x="87414" y="34963"/>
                  </a:lnTo>
                  <a:lnTo>
                    <a:pt x="69938" y="34963"/>
                  </a:lnTo>
                  <a:lnTo>
                    <a:pt x="69938" y="52451"/>
                  </a:lnTo>
                  <a:lnTo>
                    <a:pt x="87414" y="52451"/>
                  </a:lnTo>
                  <a:lnTo>
                    <a:pt x="104902" y="52451"/>
                  </a:lnTo>
                  <a:lnTo>
                    <a:pt x="104902" y="34975"/>
                  </a:lnTo>
                  <a:lnTo>
                    <a:pt x="122377" y="34975"/>
                  </a:lnTo>
                  <a:lnTo>
                    <a:pt x="122377" y="52451"/>
                  </a:lnTo>
                  <a:lnTo>
                    <a:pt x="139865" y="52451"/>
                  </a:lnTo>
                  <a:lnTo>
                    <a:pt x="157353" y="52451"/>
                  </a:lnTo>
                  <a:lnTo>
                    <a:pt x="157353" y="34975"/>
                  </a:lnTo>
                  <a:lnTo>
                    <a:pt x="174828" y="34975"/>
                  </a:lnTo>
                  <a:lnTo>
                    <a:pt x="192316" y="34975"/>
                  </a:lnTo>
                  <a:lnTo>
                    <a:pt x="192316" y="52451"/>
                  </a:lnTo>
                  <a:lnTo>
                    <a:pt x="209791" y="52451"/>
                  </a:lnTo>
                  <a:lnTo>
                    <a:pt x="209791" y="34975"/>
                  </a:lnTo>
                  <a:lnTo>
                    <a:pt x="209791" y="17475"/>
                  </a:lnTo>
                  <a:close/>
                </a:path>
                <a:path w="857250" h="87629">
                  <a:moveTo>
                    <a:pt x="279717" y="34963"/>
                  </a:moveTo>
                  <a:lnTo>
                    <a:pt x="262242" y="34963"/>
                  </a:lnTo>
                  <a:lnTo>
                    <a:pt x="244767" y="34963"/>
                  </a:lnTo>
                  <a:lnTo>
                    <a:pt x="227291" y="34963"/>
                  </a:lnTo>
                  <a:lnTo>
                    <a:pt x="227291" y="17475"/>
                  </a:lnTo>
                  <a:lnTo>
                    <a:pt x="209804" y="17475"/>
                  </a:lnTo>
                  <a:lnTo>
                    <a:pt x="209804" y="34975"/>
                  </a:lnTo>
                  <a:lnTo>
                    <a:pt x="227279" y="34975"/>
                  </a:lnTo>
                  <a:lnTo>
                    <a:pt x="227279" y="52451"/>
                  </a:lnTo>
                  <a:lnTo>
                    <a:pt x="209804" y="52451"/>
                  </a:lnTo>
                  <a:lnTo>
                    <a:pt x="209804" y="69938"/>
                  </a:lnTo>
                  <a:lnTo>
                    <a:pt x="227291" y="69938"/>
                  </a:lnTo>
                  <a:lnTo>
                    <a:pt x="227291" y="52451"/>
                  </a:lnTo>
                  <a:lnTo>
                    <a:pt x="244767" y="52451"/>
                  </a:lnTo>
                  <a:lnTo>
                    <a:pt x="244767" y="69938"/>
                  </a:lnTo>
                  <a:lnTo>
                    <a:pt x="262242" y="69938"/>
                  </a:lnTo>
                  <a:lnTo>
                    <a:pt x="262242" y="52451"/>
                  </a:lnTo>
                  <a:lnTo>
                    <a:pt x="279717" y="52451"/>
                  </a:lnTo>
                  <a:lnTo>
                    <a:pt x="279717" y="34963"/>
                  </a:lnTo>
                  <a:close/>
                </a:path>
                <a:path w="857250" h="87629">
                  <a:moveTo>
                    <a:pt x="332168" y="34963"/>
                  </a:moveTo>
                  <a:lnTo>
                    <a:pt x="314693" y="34963"/>
                  </a:lnTo>
                  <a:lnTo>
                    <a:pt x="297218" y="34963"/>
                  </a:lnTo>
                  <a:lnTo>
                    <a:pt x="279730" y="34963"/>
                  </a:lnTo>
                  <a:lnTo>
                    <a:pt x="279730" y="52451"/>
                  </a:lnTo>
                  <a:lnTo>
                    <a:pt x="279730" y="69938"/>
                  </a:lnTo>
                  <a:lnTo>
                    <a:pt x="297218" y="69938"/>
                  </a:lnTo>
                  <a:lnTo>
                    <a:pt x="314693" y="69938"/>
                  </a:lnTo>
                  <a:lnTo>
                    <a:pt x="314693" y="52451"/>
                  </a:lnTo>
                  <a:lnTo>
                    <a:pt x="332168" y="52451"/>
                  </a:lnTo>
                  <a:lnTo>
                    <a:pt x="332168" y="34963"/>
                  </a:lnTo>
                  <a:close/>
                </a:path>
                <a:path w="857250" h="87629">
                  <a:moveTo>
                    <a:pt x="384619" y="17475"/>
                  </a:moveTo>
                  <a:lnTo>
                    <a:pt x="367144" y="17475"/>
                  </a:lnTo>
                  <a:lnTo>
                    <a:pt x="349669" y="17475"/>
                  </a:lnTo>
                  <a:lnTo>
                    <a:pt x="349669" y="34963"/>
                  </a:lnTo>
                  <a:lnTo>
                    <a:pt x="332181" y="34963"/>
                  </a:lnTo>
                  <a:lnTo>
                    <a:pt x="332181" y="52451"/>
                  </a:lnTo>
                  <a:lnTo>
                    <a:pt x="349669" y="52451"/>
                  </a:lnTo>
                  <a:lnTo>
                    <a:pt x="349669" y="69938"/>
                  </a:lnTo>
                  <a:lnTo>
                    <a:pt x="367144" y="69938"/>
                  </a:lnTo>
                  <a:lnTo>
                    <a:pt x="367144" y="52451"/>
                  </a:lnTo>
                  <a:lnTo>
                    <a:pt x="367144" y="34975"/>
                  </a:lnTo>
                  <a:lnTo>
                    <a:pt x="384619" y="34975"/>
                  </a:lnTo>
                  <a:lnTo>
                    <a:pt x="384619" y="17475"/>
                  </a:lnTo>
                  <a:close/>
                </a:path>
                <a:path w="857250" h="87629">
                  <a:moveTo>
                    <a:pt x="419595" y="34963"/>
                  </a:moveTo>
                  <a:lnTo>
                    <a:pt x="402120" y="34963"/>
                  </a:lnTo>
                  <a:lnTo>
                    <a:pt x="384632" y="34963"/>
                  </a:lnTo>
                  <a:lnTo>
                    <a:pt x="384632" y="52451"/>
                  </a:lnTo>
                  <a:lnTo>
                    <a:pt x="384632" y="69938"/>
                  </a:lnTo>
                  <a:lnTo>
                    <a:pt x="402120" y="69938"/>
                  </a:lnTo>
                  <a:lnTo>
                    <a:pt x="419595" y="69938"/>
                  </a:lnTo>
                  <a:lnTo>
                    <a:pt x="419595" y="52451"/>
                  </a:lnTo>
                  <a:lnTo>
                    <a:pt x="419595" y="34963"/>
                  </a:lnTo>
                  <a:close/>
                </a:path>
                <a:path w="857250" h="87629">
                  <a:moveTo>
                    <a:pt x="454571" y="17475"/>
                  </a:moveTo>
                  <a:lnTo>
                    <a:pt x="437083" y="17475"/>
                  </a:lnTo>
                  <a:lnTo>
                    <a:pt x="437083" y="34975"/>
                  </a:lnTo>
                  <a:lnTo>
                    <a:pt x="454571" y="34975"/>
                  </a:lnTo>
                  <a:lnTo>
                    <a:pt x="454571" y="17475"/>
                  </a:lnTo>
                  <a:close/>
                </a:path>
                <a:path w="857250" h="87629">
                  <a:moveTo>
                    <a:pt x="472046" y="52451"/>
                  </a:moveTo>
                  <a:lnTo>
                    <a:pt x="454571" y="52451"/>
                  </a:lnTo>
                  <a:lnTo>
                    <a:pt x="454571" y="69938"/>
                  </a:lnTo>
                  <a:lnTo>
                    <a:pt x="472046" y="69938"/>
                  </a:lnTo>
                  <a:lnTo>
                    <a:pt x="472046" y="52451"/>
                  </a:lnTo>
                  <a:close/>
                </a:path>
                <a:path w="857250" h="87629">
                  <a:moveTo>
                    <a:pt x="524484" y="34963"/>
                  </a:moveTo>
                  <a:lnTo>
                    <a:pt x="507022" y="34963"/>
                  </a:lnTo>
                  <a:lnTo>
                    <a:pt x="489534" y="34963"/>
                  </a:lnTo>
                  <a:lnTo>
                    <a:pt x="489534" y="52451"/>
                  </a:lnTo>
                  <a:lnTo>
                    <a:pt x="489534" y="69938"/>
                  </a:lnTo>
                  <a:lnTo>
                    <a:pt x="507022" y="69938"/>
                  </a:lnTo>
                  <a:lnTo>
                    <a:pt x="507022" y="52451"/>
                  </a:lnTo>
                  <a:lnTo>
                    <a:pt x="524484" y="52451"/>
                  </a:lnTo>
                  <a:lnTo>
                    <a:pt x="524484" y="34963"/>
                  </a:lnTo>
                  <a:close/>
                </a:path>
                <a:path w="857250" h="87629">
                  <a:moveTo>
                    <a:pt x="576935" y="52451"/>
                  </a:moveTo>
                  <a:lnTo>
                    <a:pt x="559460" y="52451"/>
                  </a:lnTo>
                  <a:lnTo>
                    <a:pt x="559460" y="69938"/>
                  </a:lnTo>
                  <a:lnTo>
                    <a:pt x="576935" y="69938"/>
                  </a:lnTo>
                  <a:lnTo>
                    <a:pt x="576935" y="52451"/>
                  </a:lnTo>
                  <a:close/>
                </a:path>
                <a:path w="857250" h="87629">
                  <a:moveTo>
                    <a:pt x="611924" y="17475"/>
                  </a:moveTo>
                  <a:lnTo>
                    <a:pt x="594436" y="17475"/>
                  </a:lnTo>
                  <a:lnTo>
                    <a:pt x="594436" y="34963"/>
                  </a:lnTo>
                  <a:lnTo>
                    <a:pt x="576948" y="34963"/>
                  </a:lnTo>
                  <a:lnTo>
                    <a:pt x="576948" y="52451"/>
                  </a:lnTo>
                  <a:lnTo>
                    <a:pt x="576948" y="69938"/>
                  </a:lnTo>
                  <a:lnTo>
                    <a:pt x="594436" y="69938"/>
                  </a:lnTo>
                  <a:lnTo>
                    <a:pt x="594436" y="52451"/>
                  </a:lnTo>
                  <a:lnTo>
                    <a:pt x="594436" y="34975"/>
                  </a:lnTo>
                  <a:lnTo>
                    <a:pt x="611924" y="34975"/>
                  </a:lnTo>
                  <a:lnTo>
                    <a:pt x="611924" y="17475"/>
                  </a:lnTo>
                  <a:close/>
                </a:path>
                <a:path w="857250" h="87629">
                  <a:moveTo>
                    <a:pt x="629386" y="52451"/>
                  </a:moveTo>
                  <a:lnTo>
                    <a:pt x="611911" y="52451"/>
                  </a:lnTo>
                  <a:lnTo>
                    <a:pt x="611911" y="69938"/>
                  </a:lnTo>
                  <a:lnTo>
                    <a:pt x="629386" y="69938"/>
                  </a:lnTo>
                  <a:lnTo>
                    <a:pt x="629386" y="52451"/>
                  </a:lnTo>
                  <a:close/>
                </a:path>
                <a:path w="857250" h="87629">
                  <a:moveTo>
                    <a:pt x="664375" y="34963"/>
                  </a:moveTo>
                  <a:lnTo>
                    <a:pt x="646887" y="34963"/>
                  </a:lnTo>
                  <a:lnTo>
                    <a:pt x="646887" y="52451"/>
                  </a:lnTo>
                  <a:lnTo>
                    <a:pt x="664375" y="52451"/>
                  </a:lnTo>
                  <a:lnTo>
                    <a:pt x="664375" y="34963"/>
                  </a:lnTo>
                  <a:close/>
                </a:path>
                <a:path w="857250" h="87629">
                  <a:moveTo>
                    <a:pt x="716813" y="34963"/>
                  </a:moveTo>
                  <a:lnTo>
                    <a:pt x="699338" y="34963"/>
                  </a:lnTo>
                  <a:lnTo>
                    <a:pt x="699338" y="17475"/>
                  </a:lnTo>
                  <a:lnTo>
                    <a:pt x="681850" y="17475"/>
                  </a:lnTo>
                  <a:lnTo>
                    <a:pt x="681850" y="34975"/>
                  </a:lnTo>
                  <a:lnTo>
                    <a:pt x="699325" y="34975"/>
                  </a:lnTo>
                  <a:lnTo>
                    <a:pt x="699325" y="52451"/>
                  </a:lnTo>
                  <a:lnTo>
                    <a:pt x="681850" y="52451"/>
                  </a:lnTo>
                  <a:lnTo>
                    <a:pt x="681850" y="69938"/>
                  </a:lnTo>
                  <a:lnTo>
                    <a:pt x="699325" y="69938"/>
                  </a:lnTo>
                  <a:lnTo>
                    <a:pt x="716813" y="69938"/>
                  </a:lnTo>
                  <a:lnTo>
                    <a:pt x="716813" y="52451"/>
                  </a:lnTo>
                  <a:lnTo>
                    <a:pt x="716813" y="34963"/>
                  </a:lnTo>
                  <a:close/>
                </a:path>
                <a:path w="857250" h="87629">
                  <a:moveTo>
                    <a:pt x="751789" y="17475"/>
                  </a:moveTo>
                  <a:lnTo>
                    <a:pt x="734301" y="17475"/>
                  </a:lnTo>
                  <a:lnTo>
                    <a:pt x="734301" y="34975"/>
                  </a:lnTo>
                  <a:lnTo>
                    <a:pt x="751789" y="34975"/>
                  </a:lnTo>
                  <a:lnTo>
                    <a:pt x="751789" y="17475"/>
                  </a:lnTo>
                  <a:close/>
                </a:path>
                <a:path w="857250" h="87629">
                  <a:moveTo>
                    <a:pt x="769264" y="52451"/>
                  </a:moveTo>
                  <a:lnTo>
                    <a:pt x="751789" y="52451"/>
                  </a:lnTo>
                  <a:lnTo>
                    <a:pt x="734301" y="52451"/>
                  </a:lnTo>
                  <a:lnTo>
                    <a:pt x="734301" y="69938"/>
                  </a:lnTo>
                  <a:lnTo>
                    <a:pt x="751776" y="69938"/>
                  </a:lnTo>
                  <a:lnTo>
                    <a:pt x="769264" y="69938"/>
                  </a:lnTo>
                  <a:lnTo>
                    <a:pt x="769264" y="52451"/>
                  </a:lnTo>
                  <a:close/>
                </a:path>
                <a:path w="857250" h="87629">
                  <a:moveTo>
                    <a:pt x="839190" y="52451"/>
                  </a:moveTo>
                  <a:lnTo>
                    <a:pt x="821715" y="52451"/>
                  </a:lnTo>
                  <a:lnTo>
                    <a:pt x="821715" y="69938"/>
                  </a:lnTo>
                  <a:lnTo>
                    <a:pt x="839190" y="69938"/>
                  </a:lnTo>
                  <a:lnTo>
                    <a:pt x="839190" y="52451"/>
                  </a:lnTo>
                  <a:close/>
                </a:path>
                <a:path w="857250" h="87629">
                  <a:moveTo>
                    <a:pt x="839190" y="0"/>
                  </a:moveTo>
                  <a:lnTo>
                    <a:pt x="821715" y="0"/>
                  </a:lnTo>
                  <a:lnTo>
                    <a:pt x="821715" y="17475"/>
                  </a:lnTo>
                  <a:lnTo>
                    <a:pt x="804240" y="17475"/>
                  </a:lnTo>
                  <a:lnTo>
                    <a:pt x="804240" y="0"/>
                  </a:lnTo>
                  <a:lnTo>
                    <a:pt x="786752" y="0"/>
                  </a:lnTo>
                  <a:lnTo>
                    <a:pt x="786752" y="17475"/>
                  </a:lnTo>
                  <a:lnTo>
                    <a:pt x="786752" y="34975"/>
                  </a:lnTo>
                  <a:lnTo>
                    <a:pt x="804227" y="34975"/>
                  </a:lnTo>
                  <a:lnTo>
                    <a:pt x="804227" y="52451"/>
                  </a:lnTo>
                  <a:lnTo>
                    <a:pt x="786752" y="52451"/>
                  </a:lnTo>
                  <a:lnTo>
                    <a:pt x="786752" y="69938"/>
                  </a:lnTo>
                  <a:lnTo>
                    <a:pt x="804240" y="69938"/>
                  </a:lnTo>
                  <a:lnTo>
                    <a:pt x="804240" y="52451"/>
                  </a:lnTo>
                  <a:lnTo>
                    <a:pt x="821715" y="52451"/>
                  </a:lnTo>
                  <a:lnTo>
                    <a:pt x="821715" y="34975"/>
                  </a:lnTo>
                  <a:lnTo>
                    <a:pt x="821715" y="17487"/>
                  </a:lnTo>
                  <a:lnTo>
                    <a:pt x="839190" y="17487"/>
                  </a:lnTo>
                  <a:lnTo>
                    <a:pt x="839190" y="0"/>
                  </a:lnTo>
                  <a:close/>
                </a:path>
                <a:path w="857250" h="87629">
                  <a:moveTo>
                    <a:pt x="856691" y="34963"/>
                  </a:moveTo>
                  <a:lnTo>
                    <a:pt x="839203" y="34963"/>
                  </a:lnTo>
                  <a:lnTo>
                    <a:pt x="839203" y="52451"/>
                  </a:lnTo>
                  <a:lnTo>
                    <a:pt x="839203" y="69938"/>
                  </a:lnTo>
                  <a:lnTo>
                    <a:pt x="856691" y="69938"/>
                  </a:lnTo>
                  <a:lnTo>
                    <a:pt x="856691" y="52451"/>
                  </a:lnTo>
                  <a:lnTo>
                    <a:pt x="856691" y="34963"/>
                  </a:lnTo>
                  <a:close/>
                </a:path>
                <a:path w="857250" h="87629">
                  <a:moveTo>
                    <a:pt x="856691" y="0"/>
                  </a:moveTo>
                  <a:lnTo>
                    <a:pt x="839203" y="0"/>
                  </a:lnTo>
                  <a:lnTo>
                    <a:pt x="839203" y="17487"/>
                  </a:lnTo>
                  <a:lnTo>
                    <a:pt x="856691" y="17487"/>
                  </a:lnTo>
                  <a:lnTo>
                    <a:pt x="856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67282" y="4576114"/>
              <a:ext cx="857250" cy="70485"/>
            </a:xfrm>
            <a:custGeom>
              <a:avLst/>
              <a:gdLst/>
              <a:ahLst/>
              <a:cxnLst/>
              <a:rect l="l" t="t" r="r" b="b"/>
              <a:pathLst>
                <a:path w="857250" h="70485">
                  <a:moveTo>
                    <a:pt x="17475" y="52451"/>
                  </a:moveTo>
                  <a:lnTo>
                    <a:pt x="0" y="52451"/>
                  </a:lnTo>
                  <a:lnTo>
                    <a:pt x="0" y="69938"/>
                  </a:lnTo>
                  <a:lnTo>
                    <a:pt x="17475" y="69938"/>
                  </a:lnTo>
                  <a:lnTo>
                    <a:pt x="17475" y="52451"/>
                  </a:lnTo>
                  <a:close/>
                </a:path>
                <a:path w="857250" h="70485">
                  <a:moveTo>
                    <a:pt x="69926" y="34975"/>
                  </a:moveTo>
                  <a:lnTo>
                    <a:pt x="52451" y="34975"/>
                  </a:lnTo>
                  <a:lnTo>
                    <a:pt x="34975" y="34975"/>
                  </a:lnTo>
                  <a:lnTo>
                    <a:pt x="34975" y="17487"/>
                  </a:lnTo>
                  <a:lnTo>
                    <a:pt x="17487" y="17487"/>
                  </a:lnTo>
                  <a:lnTo>
                    <a:pt x="17487" y="34975"/>
                  </a:lnTo>
                  <a:lnTo>
                    <a:pt x="17487" y="52451"/>
                  </a:lnTo>
                  <a:lnTo>
                    <a:pt x="17487" y="69938"/>
                  </a:lnTo>
                  <a:lnTo>
                    <a:pt x="34963" y="69938"/>
                  </a:lnTo>
                  <a:lnTo>
                    <a:pt x="52451" y="69938"/>
                  </a:lnTo>
                  <a:lnTo>
                    <a:pt x="52451" y="52463"/>
                  </a:lnTo>
                  <a:lnTo>
                    <a:pt x="69926" y="52463"/>
                  </a:lnTo>
                  <a:lnTo>
                    <a:pt x="69926" y="34975"/>
                  </a:lnTo>
                  <a:close/>
                </a:path>
                <a:path w="857250" h="70485">
                  <a:moveTo>
                    <a:pt x="122377" y="52451"/>
                  </a:moveTo>
                  <a:lnTo>
                    <a:pt x="104902" y="52451"/>
                  </a:lnTo>
                  <a:lnTo>
                    <a:pt x="104902" y="69938"/>
                  </a:lnTo>
                  <a:lnTo>
                    <a:pt x="122377" y="69938"/>
                  </a:lnTo>
                  <a:lnTo>
                    <a:pt x="122377" y="52451"/>
                  </a:lnTo>
                  <a:close/>
                </a:path>
                <a:path w="857250" h="70485">
                  <a:moveTo>
                    <a:pt x="157353" y="17487"/>
                  </a:moveTo>
                  <a:lnTo>
                    <a:pt x="139865" y="17487"/>
                  </a:lnTo>
                  <a:lnTo>
                    <a:pt x="122377" y="17487"/>
                  </a:lnTo>
                  <a:lnTo>
                    <a:pt x="104902" y="17487"/>
                  </a:lnTo>
                  <a:lnTo>
                    <a:pt x="87414" y="17487"/>
                  </a:lnTo>
                  <a:lnTo>
                    <a:pt x="87414" y="34988"/>
                  </a:lnTo>
                  <a:lnTo>
                    <a:pt x="104902" y="34988"/>
                  </a:lnTo>
                  <a:lnTo>
                    <a:pt x="122377" y="34988"/>
                  </a:lnTo>
                  <a:lnTo>
                    <a:pt x="139865" y="34988"/>
                  </a:lnTo>
                  <a:lnTo>
                    <a:pt x="139865" y="52463"/>
                  </a:lnTo>
                  <a:lnTo>
                    <a:pt x="157353" y="52463"/>
                  </a:lnTo>
                  <a:lnTo>
                    <a:pt x="157353" y="34988"/>
                  </a:lnTo>
                  <a:lnTo>
                    <a:pt x="157353" y="17487"/>
                  </a:lnTo>
                  <a:close/>
                </a:path>
                <a:path w="857250" h="70485">
                  <a:moveTo>
                    <a:pt x="209791" y="34975"/>
                  </a:moveTo>
                  <a:lnTo>
                    <a:pt x="192316" y="34975"/>
                  </a:lnTo>
                  <a:lnTo>
                    <a:pt x="192316" y="17487"/>
                  </a:lnTo>
                  <a:lnTo>
                    <a:pt x="174840" y="17487"/>
                  </a:lnTo>
                  <a:lnTo>
                    <a:pt x="174840" y="0"/>
                  </a:lnTo>
                  <a:lnTo>
                    <a:pt x="157353" y="0"/>
                  </a:lnTo>
                  <a:lnTo>
                    <a:pt x="157353" y="17487"/>
                  </a:lnTo>
                  <a:lnTo>
                    <a:pt x="174828" y="17487"/>
                  </a:lnTo>
                  <a:lnTo>
                    <a:pt x="174828" y="34975"/>
                  </a:lnTo>
                  <a:lnTo>
                    <a:pt x="174828" y="52463"/>
                  </a:lnTo>
                  <a:lnTo>
                    <a:pt x="192316" y="52463"/>
                  </a:lnTo>
                  <a:lnTo>
                    <a:pt x="209791" y="52463"/>
                  </a:lnTo>
                  <a:lnTo>
                    <a:pt x="209791" y="34975"/>
                  </a:lnTo>
                  <a:close/>
                </a:path>
                <a:path w="857250" h="70485">
                  <a:moveTo>
                    <a:pt x="209791" y="0"/>
                  </a:moveTo>
                  <a:lnTo>
                    <a:pt x="192316" y="0"/>
                  </a:lnTo>
                  <a:lnTo>
                    <a:pt x="192316" y="17487"/>
                  </a:lnTo>
                  <a:lnTo>
                    <a:pt x="209791" y="17487"/>
                  </a:lnTo>
                  <a:lnTo>
                    <a:pt x="209791" y="0"/>
                  </a:lnTo>
                  <a:close/>
                </a:path>
                <a:path w="857250" h="70485">
                  <a:moveTo>
                    <a:pt x="279717" y="34975"/>
                  </a:moveTo>
                  <a:lnTo>
                    <a:pt x="262242" y="34975"/>
                  </a:lnTo>
                  <a:lnTo>
                    <a:pt x="244767" y="34975"/>
                  </a:lnTo>
                  <a:lnTo>
                    <a:pt x="244767" y="17487"/>
                  </a:lnTo>
                  <a:lnTo>
                    <a:pt x="262242" y="17487"/>
                  </a:lnTo>
                  <a:lnTo>
                    <a:pt x="262242" y="0"/>
                  </a:lnTo>
                  <a:lnTo>
                    <a:pt x="244767" y="0"/>
                  </a:lnTo>
                  <a:lnTo>
                    <a:pt x="227291" y="0"/>
                  </a:lnTo>
                  <a:lnTo>
                    <a:pt x="209804" y="0"/>
                  </a:lnTo>
                  <a:lnTo>
                    <a:pt x="209804" y="17487"/>
                  </a:lnTo>
                  <a:lnTo>
                    <a:pt x="227279" y="17487"/>
                  </a:lnTo>
                  <a:lnTo>
                    <a:pt x="227279" y="34975"/>
                  </a:lnTo>
                  <a:lnTo>
                    <a:pt x="209804" y="34975"/>
                  </a:lnTo>
                  <a:lnTo>
                    <a:pt x="209804" y="52463"/>
                  </a:lnTo>
                  <a:lnTo>
                    <a:pt x="279717" y="52463"/>
                  </a:lnTo>
                  <a:lnTo>
                    <a:pt x="279717" y="34975"/>
                  </a:lnTo>
                  <a:close/>
                </a:path>
                <a:path w="857250" h="70485">
                  <a:moveTo>
                    <a:pt x="332168" y="17487"/>
                  </a:moveTo>
                  <a:lnTo>
                    <a:pt x="314693" y="17487"/>
                  </a:lnTo>
                  <a:lnTo>
                    <a:pt x="297218" y="17487"/>
                  </a:lnTo>
                  <a:lnTo>
                    <a:pt x="279730" y="17487"/>
                  </a:lnTo>
                  <a:lnTo>
                    <a:pt x="279730" y="34988"/>
                  </a:lnTo>
                  <a:lnTo>
                    <a:pt x="297218" y="34988"/>
                  </a:lnTo>
                  <a:lnTo>
                    <a:pt x="314693" y="34988"/>
                  </a:lnTo>
                  <a:lnTo>
                    <a:pt x="332168" y="34988"/>
                  </a:lnTo>
                  <a:lnTo>
                    <a:pt x="332168" y="17487"/>
                  </a:lnTo>
                  <a:close/>
                </a:path>
                <a:path w="857250" h="70485">
                  <a:moveTo>
                    <a:pt x="349669" y="0"/>
                  </a:moveTo>
                  <a:lnTo>
                    <a:pt x="332181" y="0"/>
                  </a:lnTo>
                  <a:lnTo>
                    <a:pt x="332181" y="17487"/>
                  </a:lnTo>
                  <a:lnTo>
                    <a:pt x="349669" y="17487"/>
                  </a:lnTo>
                  <a:lnTo>
                    <a:pt x="349669" y="0"/>
                  </a:lnTo>
                  <a:close/>
                </a:path>
                <a:path w="857250" h="70485">
                  <a:moveTo>
                    <a:pt x="384619" y="34975"/>
                  </a:moveTo>
                  <a:lnTo>
                    <a:pt x="367144" y="34975"/>
                  </a:lnTo>
                  <a:lnTo>
                    <a:pt x="349669" y="34975"/>
                  </a:lnTo>
                  <a:lnTo>
                    <a:pt x="349669" y="52463"/>
                  </a:lnTo>
                  <a:lnTo>
                    <a:pt x="367144" y="52463"/>
                  </a:lnTo>
                  <a:lnTo>
                    <a:pt x="384619" y="52463"/>
                  </a:lnTo>
                  <a:lnTo>
                    <a:pt x="384619" y="34975"/>
                  </a:lnTo>
                  <a:close/>
                </a:path>
                <a:path w="857250" h="70485">
                  <a:moveTo>
                    <a:pt x="384619" y="0"/>
                  </a:moveTo>
                  <a:lnTo>
                    <a:pt x="367144" y="0"/>
                  </a:lnTo>
                  <a:lnTo>
                    <a:pt x="367144" y="17487"/>
                  </a:lnTo>
                  <a:lnTo>
                    <a:pt x="384619" y="17487"/>
                  </a:lnTo>
                  <a:lnTo>
                    <a:pt x="384619" y="0"/>
                  </a:lnTo>
                  <a:close/>
                </a:path>
                <a:path w="857250" h="70485">
                  <a:moveTo>
                    <a:pt x="402120" y="34975"/>
                  </a:moveTo>
                  <a:lnTo>
                    <a:pt x="384632" y="34975"/>
                  </a:lnTo>
                  <a:lnTo>
                    <a:pt x="384632" y="52463"/>
                  </a:lnTo>
                  <a:lnTo>
                    <a:pt x="402120" y="52463"/>
                  </a:lnTo>
                  <a:lnTo>
                    <a:pt x="402120" y="34975"/>
                  </a:lnTo>
                  <a:close/>
                </a:path>
                <a:path w="857250" h="70485">
                  <a:moveTo>
                    <a:pt x="437070" y="0"/>
                  </a:moveTo>
                  <a:lnTo>
                    <a:pt x="419595" y="0"/>
                  </a:lnTo>
                  <a:lnTo>
                    <a:pt x="402120" y="0"/>
                  </a:lnTo>
                  <a:lnTo>
                    <a:pt x="402120" y="17487"/>
                  </a:lnTo>
                  <a:lnTo>
                    <a:pt x="419595" y="17487"/>
                  </a:lnTo>
                  <a:lnTo>
                    <a:pt x="419595" y="34975"/>
                  </a:lnTo>
                  <a:lnTo>
                    <a:pt x="419595" y="52463"/>
                  </a:lnTo>
                  <a:lnTo>
                    <a:pt x="437070" y="52463"/>
                  </a:lnTo>
                  <a:lnTo>
                    <a:pt x="437070" y="34988"/>
                  </a:lnTo>
                  <a:lnTo>
                    <a:pt x="437070" y="17487"/>
                  </a:lnTo>
                  <a:lnTo>
                    <a:pt x="437070" y="0"/>
                  </a:lnTo>
                  <a:close/>
                </a:path>
                <a:path w="857250" h="70485">
                  <a:moveTo>
                    <a:pt x="454571" y="34975"/>
                  </a:moveTo>
                  <a:lnTo>
                    <a:pt x="437083" y="34975"/>
                  </a:lnTo>
                  <a:lnTo>
                    <a:pt x="437083" y="52463"/>
                  </a:lnTo>
                  <a:lnTo>
                    <a:pt x="454571" y="52463"/>
                  </a:lnTo>
                  <a:lnTo>
                    <a:pt x="454571" y="34975"/>
                  </a:lnTo>
                  <a:close/>
                </a:path>
                <a:path w="857250" h="70485">
                  <a:moveTo>
                    <a:pt x="472046" y="0"/>
                  </a:moveTo>
                  <a:lnTo>
                    <a:pt x="454571" y="0"/>
                  </a:lnTo>
                  <a:lnTo>
                    <a:pt x="437083" y="0"/>
                  </a:lnTo>
                  <a:lnTo>
                    <a:pt x="437083" y="17487"/>
                  </a:lnTo>
                  <a:lnTo>
                    <a:pt x="454571" y="17487"/>
                  </a:lnTo>
                  <a:lnTo>
                    <a:pt x="472046" y="17487"/>
                  </a:lnTo>
                  <a:lnTo>
                    <a:pt x="472046" y="0"/>
                  </a:lnTo>
                  <a:close/>
                </a:path>
                <a:path w="857250" h="70485">
                  <a:moveTo>
                    <a:pt x="489534" y="17487"/>
                  </a:moveTo>
                  <a:lnTo>
                    <a:pt x="472046" y="17487"/>
                  </a:lnTo>
                  <a:lnTo>
                    <a:pt x="472046" y="34975"/>
                  </a:lnTo>
                  <a:lnTo>
                    <a:pt x="472046" y="52463"/>
                  </a:lnTo>
                  <a:lnTo>
                    <a:pt x="489534" y="52463"/>
                  </a:lnTo>
                  <a:lnTo>
                    <a:pt x="489534" y="34988"/>
                  </a:lnTo>
                  <a:lnTo>
                    <a:pt x="489534" y="17487"/>
                  </a:lnTo>
                  <a:close/>
                </a:path>
                <a:path w="857250" h="70485">
                  <a:moveTo>
                    <a:pt x="524484" y="17487"/>
                  </a:moveTo>
                  <a:lnTo>
                    <a:pt x="507022" y="17487"/>
                  </a:lnTo>
                  <a:lnTo>
                    <a:pt x="507022" y="0"/>
                  </a:lnTo>
                  <a:lnTo>
                    <a:pt x="489534" y="0"/>
                  </a:lnTo>
                  <a:lnTo>
                    <a:pt x="489534" y="17487"/>
                  </a:lnTo>
                  <a:lnTo>
                    <a:pt x="507009" y="17487"/>
                  </a:lnTo>
                  <a:lnTo>
                    <a:pt x="507009" y="34988"/>
                  </a:lnTo>
                  <a:lnTo>
                    <a:pt x="524484" y="34988"/>
                  </a:lnTo>
                  <a:lnTo>
                    <a:pt x="524484" y="17487"/>
                  </a:lnTo>
                  <a:close/>
                </a:path>
                <a:path w="857250" h="70485">
                  <a:moveTo>
                    <a:pt x="576935" y="0"/>
                  </a:moveTo>
                  <a:lnTo>
                    <a:pt x="559473" y="0"/>
                  </a:lnTo>
                  <a:lnTo>
                    <a:pt x="541985" y="0"/>
                  </a:lnTo>
                  <a:lnTo>
                    <a:pt x="541985" y="17487"/>
                  </a:lnTo>
                  <a:lnTo>
                    <a:pt x="559460" y="17487"/>
                  </a:lnTo>
                  <a:lnTo>
                    <a:pt x="559460" y="34975"/>
                  </a:lnTo>
                  <a:lnTo>
                    <a:pt x="541985" y="34975"/>
                  </a:lnTo>
                  <a:lnTo>
                    <a:pt x="541985" y="52463"/>
                  </a:lnTo>
                  <a:lnTo>
                    <a:pt x="559473" y="52463"/>
                  </a:lnTo>
                  <a:lnTo>
                    <a:pt x="559473" y="34988"/>
                  </a:lnTo>
                  <a:lnTo>
                    <a:pt x="576935" y="34988"/>
                  </a:lnTo>
                  <a:lnTo>
                    <a:pt x="576935" y="17487"/>
                  </a:lnTo>
                  <a:lnTo>
                    <a:pt x="576935" y="0"/>
                  </a:lnTo>
                  <a:close/>
                </a:path>
                <a:path w="857250" h="70485">
                  <a:moveTo>
                    <a:pt x="629386" y="34975"/>
                  </a:moveTo>
                  <a:lnTo>
                    <a:pt x="611924" y="34975"/>
                  </a:lnTo>
                  <a:lnTo>
                    <a:pt x="611924" y="17487"/>
                  </a:lnTo>
                  <a:lnTo>
                    <a:pt x="611924" y="0"/>
                  </a:lnTo>
                  <a:lnTo>
                    <a:pt x="594436" y="0"/>
                  </a:lnTo>
                  <a:lnTo>
                    <a:pt x="594436" y="17487"/>
                  </a:lnTo>
                  <a:lnTo>
                    <a:pt x="594436" y="34988"/>
                  </a:lnTo>
                  <a:lnTo>
                    <a:pt x="611911" y="34988"/>
                  </a:lnTo>
                  <a:lnTo>
                    <a:pt x="611911" y="52463"/>
                  </a:lnTo>
                  <a:lnTo>
                    <a:pt x="629386" y="52463"/>
                  </a:lnTo>
                  <a:lnTo>
                    <a:pt x="629386" y="34975"/>
                  </a:lnTo>
                  <a:close/>
                </a:path>
                <a:path w="857250" h="70485">
                  <a:moveTo>
                    <a:pt x="646887" y="17487"/>
                  </a:moveTo>
                  <a:lnTo>
                    <a:pt x="629399" y="17487"/>
                  </a:lnTo>
                  <a:lnTo>
                    <a:pt x="629399" y="34988"/>
                  </a:lnTo>
                  <a:lnTo>
                    <a:pt x="646887" y="34988"/>
                  </a:lnTo>
                  <a:lnTo>
                    <a:pt x="646887" y="17487"/>
                  </a:lnTo>
                  <a:close/>
                </a:path>
                <a:path w="857250" h="70485">
                  <a:moveTo>
                    <a:pt x="681837" y="0"/>
                  </a:moveTo>
                  <a:lnTo>
                    <a:pt x="664362" y="0"/>
                  </a:lnTo>
                  <a:lnTo>
                    <a:pt x="664362" y="17487"/>
                  </a:lnTo>
                  <a:lnTo>
                    <a:pt x="664362" y="34988"/>
                  </a:lnTo>
                  <a:lnTo>
                    <a:pt x="681837" y="34988"/>
                  </a:lnTo>
                  <a:lnTo>
                    <a:pt x="681837" y="17487"/>
                  </a:lnTo>
                  <a:lnTo>
                    <a:pt x="681837" y="0"/>
                  </a:lnTo>
                  <a:close/>
                </a:path>
                <a:path w="857250" h="70485">
                  <a:moveTo>
                    <a:pt x="734288" y="17487"/>
                  </a:moveTo>
                  <a:lnTo>
                    <a:pt x="716813" y="17487"/>
                  </a:lnTo>
                  <a:lnTo>
                    <a:pt x="716813" y="0"/>
                  </a:lnTo>
                  <a:lnTo>
                    <a:pt x="699338" y="0"/>
                  </a:lnTo>
                  <a:lnTo>
                    <a:pt x="681850" y="0"/>
                  </a:lnTo>
                  <a:lnTo>
                    <a:pt x="681850" y="17487"/>
                  </a:lnTo>
                  <a:lnTo>
                    <a:pt x="681850" y="34988"/>
                  </a:lnTo>
                  <a:lnTo>
                    <a:pt x="699325" y="34988"/>
                  </a:lnTo>
                  <a:lnTo>
                    <a:pt x="716813" y="34988"/>
                  </a:lnTo>
                  <a:lnTo>
                    <a:pt x="734288" y="34988"/>
                  </a:lnTo>
                  <a:lnTo>
                    <a:pt x="734288" y="17487"/>
                  </a:lnTo>
                  <a:close/>
                </a:path>
                <a:path w="857250" h="70485">
                  <a:moveTo>
                    <a:pt x="786739" y="0"/>
                  </a:moveTo>
                  <a:lnTo>
                    <a:pt x="769264" y="0"/>
                  </a:lnTo>
                  <a:lnTo>
                    <a:pt x="769264" y="17487"/>
                  </a:lnTo>
                  <a:lnTo>
                    <a:pt x="769264" y="34975"/>
                  </a:lnTo>
                  <a:lnTo>
                    <a:pt x="751776" y="34975"/>
                  </a:lnTo>
                  <a:lnTo>
                    <a:pt x="751776" y="52463"/>
                  </a:lnTo>
                  <a:lnTo>
                    <a:pt x="769264" y="52463"/>
                  </a:lnTo>
                  <a:lnTo>
                    <a:pt x="769264" y="34988"/>
                  </a:lnTo>
                  <a:lnTo>
                    <a:pt x="786739" y="34988"/>
                  </a:lnTo>
                  <a:lnTo>
                    <a:pt x="786739" y="17487"/>
                  </a:lnTo>
                  <a:lnTo>
                    <a:pt x="786739" y="0"/>
                  </a:lnTo>
                  <a:close/>
                </a:path>
                <a:path w="857250" h="70485">
                  <a:moveTo>
                    <a:pt x="804240" y="0"/>
                  </a:moveTo>
                  <a:lnTo>
                    <a:pt x="786752" y="0"/>
                  </a:lnTo>
                  <a:lnTo>
                    <a:pt x="786752" y="17487"/>
                  </a:lnTo>
                  <a:lnTo>
                    <a:pt x="786752" y="34975"/>
                  </a:lnTo>
                  <a:lnTo>
                    <a:pt x="786752" y="52463"/>
                  </a:lnTo>
                  <a:lnTo>
                    <a:pt x="804240" y="52463"/>
                  </a:lnTo>
                  <a:lnTo>
                    <a:pt x="804240" y="34988"/>
                  </a:lnTo>
                  <a:lnTo>
                    <a:pt x="804240" y="17487"/>
                  </a:lnTo>
                  <a:lnTo>
                    <a:pt x="804240" y="0"/>
                  </a:lnTo>
                  <a:close/>
                </a:path>
                <a:path w="857250" h="70485">
                  <a:moveTo>
                    <a:pt x="839190" y="17487"/>
                  </a:moveTo>
                  <a:lnTo>
                    <a:pt x="821715" y="17487"/>
                  </a:lnTo>
                  <a:lnTo>
                    <a:pt x="821715" y="34975"/>
                  </a:lnTo>
                  <a:lnTo>
                    <a:pt x="821715" y="52463"/>
                  </a:lnTo>
                  <a:lnTo>
                    <a:pt x="839190" y="52463"/>
                  </a:lnTo>
                  <a:lnTo>
                    <a:pt x="839190" y="34988"/>
                  </a:lnTo>
                  <a:lnTo>
                    <a:pt x="839190" y="17487"/>
                  </a:lnTo>
                  <a:close/>
                </a:path>
                <a:path w="857250" h="70485">
                  <a:moveTo>
                    <a:pt x="856691" y="0"/>
                  </a:moveTo>
                  <a:lnTo>
                    <a:pt x="839203" y="0"/>
                  </a:lnTo>
                  <a:lnTo>
                    <a:pt x="839203" y="17487"/>
                  </a:lnTo>
                  <a:lnTo>
                    <a:pt x="839203" y="34975"/>
                  </a:lnTo>
                  <a:lnTo>
                    <a:pt x="839203" y="52463"/>
                  </a:lnTo>
                  <a:lnTo>
                    <a:pt x="856691" y="52463"/>
                  </a:lnTo>
                  <a:lnTo>
                    <a:pt x="856691" y="34988"/>
                  </a:lnTo>
                  <a:lnTo>
                    <a:pt x="856691" y="17487"/>
                  </a:lnTo>
                  <a:lnTo>
                    <a:pt x="856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67282" y="4628565"/>
              <a:ext cx="857250" cy="52705"/>
            </a:xfrm>
            <a:custGeom>
              <a:avLst/>
              <a:gdLst/>
              <a:ahLst/>
              <a:cxnLst/>
              <a:rect l="l" t="t" r="r" b="b"/>
              <a:pathLst>
                <a:path w="857250" h="52704">
                  <a:moveTo>
                    <a:pt x="17475" y="34963"/>
                  </a:moveTo>
                  <a:lnTo>
                    <a:pt x="0" y="34963"/>
                  </a:lnTo>
                  <a:lnTo>
                    <a:pt x="0" y="52463"/>
                  </a:lnTo>
                  <a:lnTo>
                    <a:pt x="17475" y="52463"/>
                  </a:lnTo>
                  <a:lnTo>
                    <a:pt x="17475" y="34963"/>
                  </a:lnTo>
                  <a:close/>
                </a:path>
                <a:path w="857250" h="52704">
                  <a:moveTo>
                    <a:pt x="69926" y="34963"/>
                  </a:moveTo>
                  <a:lnTo>
                    <a:pt x="52451" y="34963"/>
                  </a:lnTo>
                  <a:lnTo>
                    <a:pt x="34975" y="34963"/>
                  </a:lnTo>
                  <a:lnTo>
                    <a:pt x="17487" y="34963"/>
                  </a:lnTo>
                  <a:lnTo>
                    <a:pt x="17487" y="52463"/>
                  </a:lnTo>
                  <a:lnTo>
                    <a:pt x="34963" y="52463"/>
                  </a:lnTo>
                  <a:lnTo>
                    <a:pt x="52451" y="52463"/>
                  </a:lnTo>
                  <a:lnTo>
                    <a:pt x="69926" y="52463"/>
                  </a:lnTo>
                  <a:lnTo>
                    <a:pt x="69926" y="34963"/>
                  </a:lnTo>
                  <a:close/>
                </a:path>
                <a:path w="857250" h="52704">
                  <a:moveTo>
                    <a:pt x="122377" y="34963"/>
                  </a:moveTo>
                  <a:lnTo>
                    <a:pt x="104902" y="34963"/>
                  </a:lnTo>
                  <a:lnTo>
                    <a:pt x="87426" y="34963"/>
                  </a:lnTo>
                  <a:lnTo>
                    <a:pt x="69938" y="34963"/>
                  </a:lnTo>
                  <a:lnTo>
                    <a:pt x="69938" y="52463"/>
                  </a:lnTo>
                  <a:lnTo>
                    <a:pt x="87414" y="52463"/>
                  </a:lnTo>
                  <a:lnTo>
                    <a:pt x="104902" y="52463"/>
                  </a:lnTo>
                  <a:lnTo>
                    <a:pt x="122377" y="52463"/>
                  </a:lnTo>
                  <a:lnTo>
                    <a:pt x="122377" y="34963"/>
                  </a:lnTo>
                  <a:close/>
                </a:path>
                <a:path w="857250" h="52704">
                  <a:moveTo>
                    <a:pt x="122377" y="0"/>
                  </a:moveTo>
                  <a:lnTo>
                    <a:pt x="104902" y="0"/>
                  </a:lnTo>
                  <a:lnTo>
                    <a:pt x="104902" y="17487"/>
                  </a:lnTo>
                  <a:lnTo>
                    <a:pt x="122377" y="17487"/>
                  </a:lnTo>
                  <a:lnTo>
                    <a:pt x="122377" y="0"/>
                  </a:lnTo>
                  <a:close/>
                </a:path>
                <a:path w="857250" h="52704">
                  <a:moveTo>
                    <a:pt x="174840" y="0"/>
                  </a:moveTo>
                  <a:lnTo>
                    <a:pt x="157353" y="0"/>
                  </a:lnTo>
                  <a:lnTo>
                    <a:pt x="139865" y="0"/>
                  </a:lnTo>
                  <a:lnTo>
                    <a:pt x="139865" y="17487"/>
                  </a:lnTo>
                  <a:lnTo>
                    <a:pt x="139865" y="34963"/>
                  </a:lnTo>
                  <a:lnTo>
                    <a:pt x="139865" y="52463"/>
                  </a:lnTo>
                  <a:lnTo>
                    <a:pt x="157353" y="52463"/>
                  </a:lnTo>
                  <a:lnTo>
                    <a:pt x="174840" y="52463"/>
                  </a:lnTo>
                  <a:lnTo>
                    <a:pt x="174840" y="34963"/>
                  </a:lnTo>
                  <a:lnTo>
                    <a:pt x="157353" y="34963"/>
                  </a:lnTo>
                  <a:lnTo>
                    <a:pt x="157353" y="17487"/>
                  </a:lnTo>
                  <a:lnTo>
                    <a:pt x="174840" y="17487"/>
                  </a:lnTo>
                  <a:lnTo>
                    <a:pt x="174840" y="0"/>
                  </a:lnTo>
                  <a:close/>
                </a:path>
                <a:path w="857250" h="52704">
                  <a:moveTo>
                    <a:pt x="209791" y="34963"/>
                  </a:moveTo>
                  <a:lnTo>
                    <a:pt x="192316" y="34963"/>
                  </a:lnTo>
                  <a:lnTo>
                    <a:pt x="192316" y="52463"/>
                  </a:lnTo>
                  <a:lnTo>
                    <a:pt x="209791" y="52463"/>
                  </a:lnTo>
                  <a:lnTo>
                    <a:pt x="209791" y="34963"/>
                  </a:lnTo>
                  <a:close/>
                </a:path>
                <a:path w="857250" h="52704">
                  <a:moveTo>
                    <a:pt x="262242" y="0"/>
                  </a:moveTo>
                  <a:lnTo>
                    <a:pt x="244767" y="0"/>
                  </a:lnTo>
                  <a:lnTo>
                    <a:pt x="227279" y="0"/>
                  </a:lnTo>
                  <a:lnTo>
                    <a:pt x="227279" y="17487"/>
                  </a:lnTo>
                  <a:lnTo>
                    <a:pt x="209804" y="17487"/>
                  </a:lnTo>
                  <a:lnTo>
                    <a:pt x="209804" y="34963"/>
                  </a:lnTo>
                  <a:lnTo>
                    <a:pt x="209804" y="52463"/>
                  </a:lnTo>
                  <a:lnTo>
                    <a:pt x="227279" y="52463"/>
                  </a:lnTo>
                  <a:lnTo>
                    <a:pt x="244767" y="52463"/>
                  </a:lnTo>
                  <a:lnTo>
                    <a:pt x="244767" y="34963"/>
                  </a:lnTo>
                  <a:lnTo>
                    <a:pt x="227291" y="34963"/>
                  </a:lnTo>
                  <a:lnTo>
                    <a:pt x="227291" y="17487"/>
                  </a:lnTo>
                  <a:lnTo>
                    <a:pt x="244767" y="17487"/>
                  </a:lnTo>
                  <a:lnTo>
                    <a:pt x="262242" y="17487"/>
                  </a:lnTo>
                  <a:lnTo>
                    <a:pt x="262242" y="0"/>
                  </a:lnTo>
                  <a:close/>
                </a:path>
                <a:path w="857250" h="52704">
                  <a:moveTo>
                    <a:pt x="332168" y="17487"/>
                  </a:moveTo>
                  <a:lnTo>
                    <a:pt x="314693" y="17487"/>
                  </a:lnTo>
                  <a:lnTo>
                    <a:pt x="314693" y="34963"/>
                  </a:lnTo>
                  <a:lnTo>
                    <a:pt x="297218" y="34963"/>
                  </a:lnTo>
                  <a:lnTo>
                    <a:pt x="297218" y="17487"/>
                  </a:lnTo>
                  <a:lnTo>
                    <a:pt x="279730" y="17487"/>
                  </a:lnTo>
                  <a:lnTo>
                    <a:pt x="279730" y="34963"/>
                  </a:lnTo>
                  <a:lnTo>
                    <a:pt x="279730" y="52463"/>
                  </a:lnTo>
                  <a:lnTo>
                    <a:pt x="297218" y="52463"/>
                  </a:lnTo>
                  <a:lnTo>
                    <a:pt x="314693" y="52463"/>
                  </a:lnTo>
                  <a:lnTo>
                    <a:pt x="314693" y="34988"/>
                  </a:lnTo>
                  <a:lnTo>
                    <a:pt x="332168" y="34988"/>
                  </a:lnTo>
                  <a:lnTo>
                    <a:pt x="332168" y="17487"/>
                  </a:lnTo>
                  <a:close/>
                </a:path>
                <a:path w="857250" h="52704">
                  <a:moveTo>
                    <a:pt x="384619" y="0"/>
                  </a:moveTo>
                  <a:lnTo>
                    <a:pt x="367144" y="0"/>
                  </a:lnTo>
                  <a:lnTo>
                    <a:pt x="349669" y="0"/>
                  </a:lnTo>
                  <a:lnTo>
                    <a:pt x="349669" y="17487"/>
                  </a:lnTo>
                  <a:lnTo>
                    <a:pt x="367144" y="17487"/>
                  </a:lnTo>
                  <a:lnTo>
                    <a:pt x="367144" y="34963"/>
                  </a:lnTo>
                  <a:lnTo>
                    <a:pt x="349669" y="34963"/>
                  </a:lnTo>
                  <a:lnTo>
                    <a:pt x="349669" y="52463"/>
                  </a:lnTo>
                  <a:lnTo>
                    <a:pt x="367144" y="52463"/>
                  </a:lnTo>
                  <a:lnTo>
                    <a:pt x="367144" y="34988"/>
                  </a:lnTo>
                  <a:lnTo>
                    <a:pt x="384619" y="34988"/>
                  </a:lnTo>
                  <a:lnTo>
                    <a:pt x="384619" y="17487"/>
                  </a:lnTo>
                  <a:lnTo>
                    <a:pt x="384619" y="0"/>
                  </a:lnTo>
                  <a:close/>
                </a:path>
                <a:path w="857250" h="52704">
                  <a:moveTo>
                    <a:pt x="437070" y="34963"/>
                  </a:moveTo>
                  <a:lnTo>
                    <a:pt x="419595" y="34963"/>
                  </a:lnTo>
                  <a:lnTo>
                    <a:pt x="419595" y="52463"/>
                  </a:lnTo>
                  <a:lnTo>
                    <a:pt x="437070" y="52463"/>
                  </a:lnTo>
                  <a:lnTo>
                    <a:pt x="437070" y="34963"/>
                  </a:lnTo>
                  <a:close/>
                </a:path>
                <a:path w="857250" h="52704">
                  <a:moveTo>
                    <a:pt x="437070" y="0"/>
                  </a:moveTo>
                  <a:lnTo>
                    <a:pt x="419595" y="0"/>
                  </a:lnTo>
                  <a:lnTo>
                    <a:pt x="402120" y="0"/>
                  </a:lnTo>
                  <a:lnTo>
                    <a:pt x="384632" y="0"/>
                  </a:lnTo>
                  <a:lnTo>
                    <a:pt x="384632" y="17487"/>
                  </a:lnTo>
                  <a:lnTo>
                    <a:pt x="384632" y="34963"/>
                  </a:lnTo>
                  <a:lnTo>
                    <a:pt x="384632" y="52463"/>
                  </a:lnTo>
                  <a:lnTo>
                    <a:pt x="402120" y="52463"/>
                  </a:lnTo>
                  <a:lnTo>
                    <a:pt x="402120" y="34988"/>
                  </a:lnTo>
                  <a:lnTo>
                    <a:pt x="402120" y="17487"/>
                  </a:lnTo>
                  <a:lnTo>
                    <a:pt x="419595" y="17487"/>
                  </a:lnTo>
                  <a:lnTo>
                    <a:pt x="437070" y="17487"/>
                  </a:lnTo>
                  <a:lnTo>
                    <a:pt x="437070" y="0"/>
                  </a:lnTo>
                  <a:close/>
                </a:path>
                <a:path w="857250" h="52704">
                  <a:moveTo>
                    <a:pt x="472046" y="0"/>
                  </a:moveTo>
                  <a:lnTo>
                    <a:pt x="454571" y="0"/>
                  </a:lnTo>
                  <a:lnTo>
                    <a:pt x="437083" y="0"/>
                  </a:lnTo>
                  <a:lnTo>
                    <a:pt x="437083" y="17487"/>
                  </a:lnTo>
                  <a:lnTo>
                    <a:pt x="454571" y="17487"/>
                  </a:lnTo>
                  <a:lnTo>
                    <a:pt x="454571" y="34963"/>
                  </a:lnTo>
                  <a:lnTo>
                    <a:pt x="454571" y="52463"/>
                  </a:lnTo>
                  <a:lnTo>
                    <a:pt x="472046" y="52463"/>
                  </a:lnTo>
                  <a:lnTo>
                    <a:pt x="472046" y="34988"/>
                  </a:lnTo>
                  <a:lnTo>
                    <a:pt x="472046" y="17487"/>
                  </a:lnTo>
                  <a:lnTo>
                    <a:pt x="472046" y="0"/>
                  </a:lnTo>
                  <a:close/>
                </a:path>
                <a:path w="857250" h="52704">
                  <a:moveTo>
                    <a:pt x="507022" y="17487"/>
                  </a:moveTo>
                  <a:lnTo>
                    <a:pt x="489534" y="17487"/>
                  </a:lnTo>
                  <a:lnTo>
                    <a:pt x="489534" y="34988"/>
                  </a:lnTo>
                  <a:lnTo>
                    <a:pt x="507022" y="34988"/>
                  </a:lnTo>
                  <a:lnTo>
                    <a:pt x="507022" y="17487"/>
                  </a:lnTo>
                  <a:close/>
                </a:path>
                <a:path w="857250" h="52704">
                  <a:moveTo>
                    <a:pt x="576935" y="17487"/>
                  </a:moveTo>
                  <a:lnTo>
                    <a:pt x="559473" y="17487"/>
                  </a:lnTo>
                  <a:lnTo>
                    <a:pt x="559473" y="0"/>
                  </a:lnTo>
                  <a:lnTo>
                    <a:pt x="541985" y="0"/>
                  </a:lnTo>
                  <a:lnTo>
                    <a:pt x="524497" y="0"/>
                  </a:lnTo>
                  <a:lnTo>
                    <a:pt x="524497" y="17487"/>
                  </a:lnTo>
                  <a:lnTo>
                    <a:pt x="541985" y="17487"/>
                  </a:lnTo>
                  <a:lnTo>
                    <a:pt x="541985" y="34963"/>
                  </a:lnTo>
                  <a:lnTo>
                    <a:pt x="524497" y="34963"/>
                  </a:lnTo>
                  <a:lnTo>
                    <a:pt x="524497" y="52463"/>
                  </a:lnTo>
                  <a:lnTo>
                    <a:pt x="541985" y="52463"/>
                  </a:lnTo>
                  <a:lnTo>
                    <a:pt x="559460" y="52463"/>
                  </a:lnTo>
                  <a:lnTo>
                    <a:pt x="576935" y="52463"/>
                  </a:lnTo>
                  <a:lnTo>
                    <a:pt x="576935" y="34988"/>
                  </a:lnTo>
                  <a:lnTo>
                    <a:pt x="576935" y="17487"/>
                  </a:lnTo>
                  <a:close/>
                </a:path>
                <a:path w="857250" h="52704">
                  <a:moveTo>
                    <a:pt x="629386" y="17487"/>
                  </a:moveTo>
                  <a:lnTo>
                    <a:pt x="611924" y="17487"/>
                  </a:lnTo>
                  <a:lnTo>
                    <a:pt x="611924" y="0"/>
                  </a:lnTo>
                  <a:lnTo>
                    <a:pt x="594436" y="0"/>
                  </a:lnTo>
                  <a:lnTo>
                    <a:pt x="594436" y="17487"/>
                  </a:lnTo>
                  <a:lnTo>
                    <a:pt x="611911" y="17487"/>
                  </a:lnTo>
                  <a:lnTo>
                    <a:pt x="611911" y="34963"/>
                  </a:lnTo>
                  <a:lnTo>
                    <a:pt x="594436" y="34963"/>
                  </a:lnTo>
                  <a:lnTo>
                    <a:pt x="594436" y="52463"/>
                  </a:lnTo>
                  <a:lnTo>
                    <a:pt x="611924" y="52463"/>
                  </a:lnTo>
                  <a:lnTo>
                    <a:pt x="611924" y="34988"/>
                  </a:lnTo>
                  <a:lnTo>
                    <a:pt x="629386" y="34988"/>
                  </a:lnTo>
                  <a:lnTo>
                    <a:pt x="629386" y="17487"/>
                  </a:lnTo>
                  <a:close/>
                </a:path>
                <a:path w="857250" h="52704">
                  <a:moveTo>
                    <a:pt x="681837" y="34963"/>
                  </a:moveTo>
                  <a:lnTo>
                    <a:pt x="664375" y="34963"/>
                  </a:lnTo>
                  <a:lnTo>
                    <a:pt x="646887" y="34963"/>
                  </a:lnTo>
                  <a:lnTo>
                    <a:pt x="629399" y="34963"/>
                  </a:lnTo>
                  <a:lnTo>
                    <a:pt x="629399" y="52463"/>
                  </a:lnTo>
                  <a:lnTo>
                    <a:pt x="646887" y="52463"/>
                  </a:lnTo>
                  <a:lnTo>
                    <a:pt x="664362" y="52463"/>
                  </a:lnTo>
                  <a:lnTo>
                    <a:pt x="681837" y="52463"/>
                  </a:lnTo>
                  <a:lnTo>
                    <a:pt x="681837" y="34963"/>
                  </a:lnTo>
                  <a:close/>
                </a:path>
                <a:path w="857250" h="52704">
                  <a:moveTo>
                    <a:pt x="681837" y="0"/>
                  </a:moveTo>
                  <a:lnTo>
                    <a:pt x="664375" y="0"/>
                  </a:lnTo>
                  <a:lnTo>
                    <a:pt x="646887" y="0"/>
                  </a:lnTo>
                  <a:lnTo>
                    <a:pt x="629399" y="0"/>
                  </a:lnTo>
                  <a:lnTo>
                    <a:pt x="629399" y="17487"/>
                  </a:lnTo>
                  <a:lnTo>
                    <a:pt x="646887" y="17487"/>
                  </a:lnTo>
                  <a:lnTo>
                    <a:pt x="664362" y="17487"/>
                  </a:lnTo>
                  <a:lnTo>
                    <a:pt x="681837" y="17487"/>
                  </a:lnTo>
                  <a:lnTo>
                    <a:pt x="681837" y="0"/>
                  </a:lnTo>
                  <a:close/>
                </a:path>
                <a:path w="857250" h="52704">
                  <a:moveTo>
                    <a:pt x="734288" y="0"/>
                  </a:moveTo>
                  <a:lnTo>
                    <a:pt x="716813" y="0"/>
                  </a:lnTo>
                  <a:lnTo>
                    <a:pt x="699338" y="0"/>
                  </a:lnTo>
                  <a:lnTo>
                    <a:pt x="681850" y="0"/>
                  </a:lnTo>
                  <a:lnTo>
                    <a:pt x="681850" y="17487"/>
                  </a:lnTo>
                  <a:lnTo>
                    <a:pt x="681850" y="34988"/>
                  </a:lnTo>
                  <a:lnTo>
                    <a:pt x="699325" y="34988"/>
                  </a:lnTo>
                  <a:lnTo>
                    <a:pt x="699325" y="52463"/>
                  </a:lnTo>
                  <a:lnTo>
                    <a:pt x="716813" y="52463"/>
                  </a:lnTo>
                  <a:lnTo>
                    <a:pt x="716813" y="34988"/>
                  </a:lnTo>
                  <a:lnTo>
                    <a:pt x="716813" y="17487"/>
                  </a:lnTo>
                  <a:lnTo>
                    <a:pt x="734288" y="17487"/>
                  </a:lnTo>
                  <a:lnTo>
                    <a:pt x="734288" y="0"/>
                  </a:lnTo>
                  <a:close/>
                </a:path>
                <a:path w="857250" h="52704">
                  <a:moveTo>
                    <a:pt x="751789" y="34963"/>
                  </a:moveTo>
                  <a:lnTo>
                    <a:pt x="734301" y="34963"/>
                  </a:lnTo>
                  <a:lnTo>
                    <a:pt x="734301" y="52463"/>
                  </a:lnTo>
                  <a:lnTo>
                    <a:pt x="751789" y="52463"/>
                  </a:lnTo>
                  <a:lnTo>
                    <a:pt x="751789" y="34963"/>
                  </a:lnTo>
                  <a:close/>
                </a:path>
                <a:path w="857250" h="52704">
                  <a:moveTo>
                    <a:pt x="786739" y="0"/>
                  </a:moveTo>
                  <a:lnTo>
                    <a:pt x="769264" y="0"/>
                  </a:lnTo>
                  <a:lnTo>
                    <a:pt x="751789" y="0"/>
                  </a:lnTo>
                  <a:lnTo>
                    <a:pt x="734301" y="0"/>
                  </a:lnTo>
                  <a:lnTo>
                    <a:pt x="734301" y="17487"/>
                  </a:lnTo>
                  <a:lnTo>
                    <a:pt x="751776" y="17487"/>
                  </a:lnTo>
                  <a:lnTo>
                    <a:pt x="769264" y="17487"/>
                  </a:lnTo>
                  <a:lnTo>
                    <a:pt x="769264" y="34963"/>
                  </a:lnTo>
                  <a:lnTo>
                    <a:pt x="769264" y="52463"/>
                  </a:lnTo>
                  <a:lnTo>
                    <a:pt x="786739" y="52463"/>
                  </a:lnTo>
                  <a:lnTo>
                    <a:pt x="786739" y="34988"/>
                  </a:lnTo>
                  <a:lnTo>
                    <a:pt x="786739" y="17487"/>
                  </a:lnTo>
                  <a:lnTo>
                    <a:pt x="786739" y="0"/>
                  </a:lnTo>
                  <a:close/>
                </a:path>
                <a:path w="857250" h="52704">
                  <a:moveTo>
                    <a:pt x="804240" y="17487"/>
                  </a:moveTo>
                  <a:lnTo>
                    <a:pt x="786752" y="17487"/>
                  </a:lnTo>
                  <a:lnTo>
                    <a:pt x="786752" y="34963"/>
                  </a:lnTo>
                  <a:lnTo>
                    <a:pt x="786752" y="52463"/>
                  </a:lnTo>
                  <a:lnTo>
                    <a:pt x="804240" y="52463"/>
                  </a:lnTo>
                  <a:lnTo>
                    <a:pt x="804240" y="34988"/>
                  </a:lnTo>
                  <a:lnTo>
                    <a:pt x="804240" y="17487"/>
                  </a:lnTo>
                  <a:close/>
                </a:path>
                <a:path w="857250" h="52704">
                  <a:moveTo>
                    <a:pt x="839190" y="17487"/>
                  </a:moveTo>
                  <a:lnTo>
                    <a:pt x="821715" y="17487"/>
                  </a:lnTo>
                  <a:lnTo>
                    <a:pt x="821715" y="34963"/>
                  </a:lnTo>
                  <a:lnTo>
                    <a:pt x="821715" y="52463"/>
                  </a:lnTo>
                  <a:lnTo>
                    <a:pt x="839190" y="52463"/>
                  </a:lnTo>
                  <a:lnTo>
                    <a:pt x="839190" y="34988"/>
                  </a:lnTo>
                  <a:lnTo>
                    <a:pt x="839190" y="17487"/>
                  </a:lnTo>
                  <a:close/>
                </a:path>
                <a:path w="857250" h="52704">
                  <a:moveTo>
                    <a:pt x="856691" y="0"/>
                  </a:moveTo>
                  <a:lnTo>
                    <a:pt x="839203" y="0"/>
                  </a:lnTo>
                  <a:lnTo>
                    <a:pt x="839203" y="17487"/>
                  </a:lnTo>
                  <a:lnTo>
                    <a:pt x="856691" y="17487"/>
                  </a:lnTo>
                  <a:lnTo>
                    <a:pt x="856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667282" y="4663528"/>
              <a:ext cx="857250" cy="70485"/>
            </a:xfrm>
            <a:custGeom>
              <a:avLst/>
              <a:gdLst/>
              <a:ahLst/>
              <a:cxnLst/>
              <a:rect l="l" t="t" r="r" b="b"/>
              <a:pathLst>
                <a:path w="857250" h="70485">
                  <a:moveTo>
                    <a:pt x="17475" y="17487"/>
                  </a:moveTo>
                  <a:lnTo>
                    <a:pt x="0" y="17487"/>
                  </a:lnTo>
                  <a:lnTo>
                    <a:pt x="0" y="34975"/>
                  </a:lnTo>
                  <a:lnTo>
                    <a:pt x="0" y="52451"/>
                  </a:lnTo>
                  <a:lnTo>
                    <a:pt x="0" y="69951"/>
                  </a:lnTo>
                  <a:lnTo>
                    <a:pt x="17475" y="69951"/>
                  </a:lnTo>
                  <a:lnTo>
                    <a:pt x="17475" y="52463"/>
                  </a:lnTo>
                  <a:lnTo>
                    <a:pt x="17475" y="34975"/>
                  </a:lnTo>
                  <a:lnTo>
                    <a:pt x="17475" y="17487"/>
                  </a:lnTo>
                  <a:close/>
                </a:path>
                <a:path w="857250" h="70485">
                  <a:moveTo>
                    <a:pt x="69926" y="34975"/>
                  </a:moveTo>
                  <a:lnTo>
                    <a:pt x="52451" y="34975"/>
                  </a:lnTo>
                  <a:lnTo>
                    <a:pt x="34963" y="34975"/>
                  </a:lnTo>
                  <a:lnTo>
                    <a:pt x="34963" y="52451"/>
                  </a:lnTo>
                  <a:lnTo>
                    <a:pt x="34963" y="69951"/>
                  </a:lnTo>
                  <a:lnTo>
                    <a:pt x="52451" y="69951"/>
                  </a:lnTo>
                  <a:lnTo>
                    <a:pt x="69926" y="69951"/>
                  </a:lnTo>
                  <a:lnTo>
                    <a:pt x="69926" y="52463"/>
                  </a:lnTo>
                  <a:lnTo>
                    <a:pt x="69926" y="34975"/>
                  </a:lnTo>
                  <a:close/>
                </a:path>
                <a:path w="857250" h="70485">
                  <a:moveTo>
                    <a:pt x="87426" y="34975"/>
                  </a:moveTo>
                  <a:lnTo>
                    <a:pt x="69938" y="34975"/>
                  </a:lnTo>
                  <a:lnTo>
                    <a:pt x="69938" y="52451"/>
                  </a:lnTo>
                  <a:lnTo>
                    <a:pt x="69938" y="69951"/>
                  </a:lnTo>
                  <a:lnTo>
                    <a:pt x="87426" y="69951"/>
                  </a:lnTo>
                  <a:lnTo>
                    <a:pt x="87426" y="52463"/>
                  </a:lnTo>
                  <a:lnTo>
                    <a:pt x="87426" y="34975"/>
                  </a:lnTo>
                  <a:close/>
                </a:path>
                <a:path w="857250" h="70485">
                  <a:moveTo>
                    <a:pt x="122377" y="17487"/>
                  </a:moveTo>
                  <a:lnTo>
                    <a:pt x="104902" y="17487"/>
                  </a:lnTo>
                  <a:lnTo>
                    <a:pt x="104902" y="34975"/>
                  </a:lnTo>
                  <a:lnTo>
                    <a:pt x="104902" y="52451"/>
                  </a:lnTo>
                  <a:lnTo>
                    <a:pt x="104902" y="69951"/>
                  </a:lnTo>
                  <a:lnTo>
                    <a:pt x="122377" y="69951"/>
                  </a:lnTo>
                  <a:lnTo>
                    <a:pt x="122377" y="52463"/>
                  </a:lnTo>
                  <a:lnTo>
                    <a:pt x="122377" y="34975"/>
                  </a:lnTo>
                  <a:lnTo>
                    <a:pt x="122377" y="17487"/>
                  </a:lnTo>
                  <a:close/>
                </a:path>
                <a:path w="857250" h="70485">
                  <a:moveTo>
                    <a:pt x="157353" y="17487"/>
                  </a:moveTo>
                  <a:lnTo>
                    <a:pt x="139865" y="17487"/>
                  </a:lnTo>
                  <a:lnTo>
                    <a:pt x="139865" y="34975"/>
                  </a:lnTo>
                  <a:lnTo>
                    <a:pt x="157353" y="34975"/>
                  </a:lnTo>
                  <a:lnTo>
                    <a:pt x="157353" y="17487"/>
                  </a:lnTo>
                  <a:close/>
                </a:path>
                <a:path w="857250" h="70485">
                  <a:moveTo>
                    <a:pt x="192316" y="34975"/>
                  </a:moveTo>
                  <a:lnTo>
                    <a:pt x="174828" y="34975"/>
                  </a:lnTo>
                  <a:lnTo>
                    <a:pt x="174828" y="52451"/>
                  </a:lnTo>
                  <a:lnTo>
                    <a:pt x="174828" y="69951"/>
                  </a:lnTo>
                  <a:lnTo>
                    <a:pt x="192316" y="69951"/>
                  </a:lnTo>
                  <a:lnTo>
                    <a:pt x="192316" y="52463"/>
                  </a:lnTo>
                  <a:lnTo>
                    <a:pt x="192316" y="34975"/>
                  </a:lnTo>
                  <a:close/>
                </a:path>
                <a:path w="857250" h="70485">
                  <a:moveTo>
                    <a:pt x="279717" y="34975"/>
                  </a:moveTo>
                  <a:lnTo>
                    <a:pt x="262242" y="34975"/>
                  </a:lnTo>
                  <a:lnTo>
                    <a:pt x="244767" y="34975"/>
                  </a:lnTo>
                  <a:lnTo>
                    <a:pt x="244767" y="52451"/>
                  </a:lnTo>
                  <a:lnTo>
                    <a:pt x="227279" y="52451"/>
                  </a:lnTo>
                  <a:lnTo>
                    <a:pt x="227279" y="69951"/>
                  </a:lnTo>
                  <a:lnTo>
                    <a:pt x="244767" y="69951"/>
                  </a:lnTo>
                  <a:lnTo>
                    <a:pt x="262242" y="69951"/>
                  </a:lnTo>
                  <a:lnTo>
                    <a:pt x="262242" y="52463"/>
                  </a:lnTo>
                  <a:lnTo>
                    <a:pt x="279717" y="52463"/>
                  </a:lnTo>
                  <a:lnTo>
                    <a:pt x="279717" y="34975"/>
                  </a:lnTo>
                  <a:close/>
                </a:path>
                <a:path w="857250" h="70485">
                  <a:moveTo>
                    <a:pt x="314693" y="52451"/>
                  </a:moveTo>
                  <a:lnTo>
                    <a:pt x="297218" y="52451"/>
                  </a:lnTo>
                  <a:lnTo>
                    <a:pt x="279730" y="52451"/>
                  </a:lnTo>
                  <a:lnTo>
                    <a:pt x="279730" y="69951"/>
                  </a:lnTo>
                  <a:lnTo>
                    <a:pt x="297218" y="69951"/>
                  </a:lnTo>
                  <a:lnTo>
                    <a:pt x="314693" y="69951"/>
                  </a:lnTo>
                  <a:lnTo>
                    <a:pt x="314693" y="52451"/>
                  </a:lnTo>
                  <a:close/>
                </a:path>
                <a:path w="857250" h="70485">
                  <a:moveTo>
                    <a:pt x="332168" y="17487"/>
                  </a:moveTo>
                  <a:lnTo>
                    <a:pt x="314693" y="17487"/>
                  </a:lnTo>
                  <a:lnTo>
                    <a:pt x="297218" y="17487"/>
                  </a:lnTo>
                  <a:lnTo>
                    <a:pt x="297218" y="34975"/>
                  </a:lnTo>
                  <a:lnTo>
                    <a:pt x="314693" y="34975"/>
                  </a:lnTo>
                  <a:lnTo>
                    <a:pt x="332168" y="34975"/>
                  </a:lnTo>
                  <a:lnTo>
                    <a:pt x="332168" y="17487"/>
                  </a:lnTo>
                  <a:close/>
                </a:path>
                <a:path w="857250" h="70485">
                  <a:moveTo>
                    <a:pt x="384619" y="34975"/>
                  </a:moveTo>
                  <a:lnTo>
                    <a:pt x="367144" y="34975"/>
                  </a:lnTo>
                  <a:lnTo>
                    <a:pt x="367144" y="17487"/>
                  </a:lnTo>
                  <a:lnTo>
                    <a:pt x="349669" y="17487"/>
                  </a:lnTo>
                  <a:lnTo>
                    <a:pt x="349669" y="34975"/>
                  </a:lnTo>
                  <a:lnTo>
                    <a:pt x="332181" y="34975"/>
                  </a:lnTo>
                  <a:lnTo>
                    <a:pt x="332181" y="52451"/>
                  </a:lnTo>
                  <a:lnTo>
                    <a:pt x="332181" y="69951"/>
                  </a:lnTo>
                  <a:lnTo>
                    <a:pt x="349669" y="69951"/>
                  </a:lnTo>
                  <a:lnTo>
                    <a:pt x="367144" y="69951"/>
                  </a:lnTo>
                  <a:lnTo>
                    <a:pt x="384619" y="69951"/>
                  </a:lnTo>
                  <a:lnTo>
                    <a:pt x="384619" y="52463"/>
                  </a:lnTo>
                  <a:lnTo>
                    <a:pt x="384619" y="34975"/>
                  </a:lnTo>
                  <a:close/>
                </a:path>
                <a:path w="857250" h="70485">
                  <a:moveTo>
                    <a:pt x="437070" y="34975"/>
                  </a:moveTo>
                  <a:lnTo>
                    <a:pt x="419595" y="34975"/>
                  </a:lnTo>
                  <a:lnTo>
                    <a:pt x="402120" y="34975"/>
                  </a:lnTo>
                  <a:lnTo>
                    <a:pt x="402120" y="17487"/>
                  </a:lnTo>
                  <a:lnTo>
                    <a:pt x="384632" y="17487"/>
                  </a:lnTo>
                  <a:lnTo>
                    <a:pt x="384632" y="34975"/>
                  </a:lnTo>
                  <a:lnTo>
                    <a:pt x="384632" y="52463"/>
                  </a:lnTo>
                  <a:lnTo>
                    <a:pt x="402120" y="52463"/>
                  </a:lnTo>
                  <a:lnTo>
                    <a:pt x="402120" y="69951"/>
                  </a:lnTo>
                  <a:lnTo>
                    <a:pt x="419595" y="69951"/>
                  </a:lnTo>
                  <a:lnTo>
                    <a:pt x="437070" y="69951"/>
                  </a:lnTo>
                  <a:lnTo>
                    <a:pt x="437070" y="52463"/>
                  </a:lnTo>
                  <a:lnTo>
                    <a:pt x="437070" y="34975"/>
                  </a:lnTo>
                  <a:close/>
                </a:path>
                <a:path w="857250" h="70485">
                  <a:moveTo>
                    <a:pt x="524484" y="17487"/>
                  </a:moveTo>
                  <a:lnTo>
                    <a:pt x="507022" y="17487"/>
                  </a:lnTo>
                  <a:lnTo>
                    <a:pt x="489534" y="17487"/>
                  </a:lnTo>
                  <a:lnTo>
                    <a:pt x="489534" y="34975"/>
                  </a:lnTo>
                  <a:lnTo>
                    <a:pt x="489534" y="52451"/>
                  </a:lnTo>
                  <a:lnTo>
                    <a:pt x="472046" y="52451"/>
                  </a:lnTo>
                  <a:lnTo>
                    <a:pt x="472046" y="34975"/>
                  </a:lnTo>
                  <a:lnTo>
                    <a:pt x="472046" y="17487"/>
                  </a:lnTo>
                  <a:lnTo>
                    <a:pt x="454571" y="17487"/>
                  </a:lnTo>
                  <a:lnTo>
                    <a:pt x="454571" y="34975"/>
                  </a:lnTo>
                  <a:lnTo>
                    <a:pt x="437083" y="34975"/>
                  </a:lnTo>
                  <a:lnTo>
                    <a:pt x="437083" y="52451"/>
                  </a:lnTo>
                  <a:lnTo>
                    <a:pt x="437083" y="69951"/>
                  </a:lnTo>
                  <a:lnTo>
                    <a:pt x="454571" y="69951"/>
                  </a:lnTo>
                  <a:lnTo>
                    <a:pt x="472046" y="69951"/>
                  </a:lnTo>
                  <a:lnTo>
                    <a:pt x="489534" y="69951"/>
                  </a:lnTo>
                  <a:lnTo>
                    <a:pt x="489534" y="52463"/>
                  </a:lnTo>
                  <a:lnTo>
                    <a:pt x="507009" y="52463"/>
                  </a:lnTo>
                  <a:lnTo>
                    <a:pt x="507009" y="69951"/>
                  </a:lnTo>
                  <a:lnTo>
                    <a:pt x="524484" y="69951"/>
                  </a:lnTo>
                  <a:lnTo>
                    <a:pt x="524484" y="52463"/>
                  </a:lnTo>
                  <a:lnTo>
                    <a:pt x="524484" y="34975"/>
                  </a:lnTo>
                  <a:lnTo>
                    <a:pt x="524484" y="17487"/>
                  </a:lnTo>
                  <a:close/>
                </a:path>
                <a:path w="857250" h="70485">
                  <a:moveTo>
                    <a:pt x="576935" y="17487"/>
                  </a:moveTo>
                  <a:lnTo>
                    <a:pt x="559473" y="17487"/>
                  </a:lnTo>
                  <a:lnTo>
                    <a:pt x="541985" y="17487"/>
                  </a:lnTo>
                  <a:lnTo>
                    <a:pt x="541985" y="34975"/>
                  </a:lnTo>
                  <a:lnTo>
                    <a:pt x="524497" y="34975"/>
                  </a:lnTo>
                  <a:lnTo>
                    <a:pt x="524497" y="52463"/>
                  </a:lnTo>
                  <a:lnTo>
                    <a:pt x="541985" y="52463"/>
                  </a:lnTo>
                  <a:lnTo>
                    <a:pt x="559460" y="52463"/>
                  </a:lnTo>
                  <a:lnTo>
                    <a:pt x="576935" y="52463"/>
                  </a:lnTo>
                  <a:lnTo>
                    <a:pt x="576935" y="34975"/>
                  </a:lnTo>
                  <a:lnTo>
                    <a:pt x="576935" y="17487"/>
                  </a:lnTo>
                  <a:close/>
                </a:path>
                <a:path w="857250" h="70485">
                  <a:moveTo>
                    <a:pt x="594436" y="17487"/>
                  </a:moveTo>
                  <a:lnTo>
                    <a:pt x="576948" y="17487"/>
                  </a:lnTo>
                  <a:lnTo>
                    <a:pt x="576948" y="34975"/>
                  </a:lnTo>
                  <a:lnTo>
                    <a:pt x="594436" y="34975"/>
                  </a:lnTo>
                  <a:lnTo>
                    <a:pt x="594436" y="17487"/>
                  </a:lnTo>
                  <a:close/>
                </a:path>
                <a:path w="857250" h="70485">
                  <a:moveTo>
                    <a:pt x="664375" y="34975"/>
                  </a:moveTo>
                  <a:lnTo>
                    <a:pt x="646887" y="34975"/>
                  </a:lnTo>
                  <a:lnTo>
                    <a:pt x="646887" y="17487"/>
                  </a:lnTo>
                  <a:lnTo>
                    <a:pt x="629399" y="17487"/>
                  </a:lnTo>
                  <a:lnTo>
                    <a:pt x="629399" y="34975"/>
                  </a:lnTo>
                  <a:lnTo>
                    <a:pt x="629399" y="52463"/>
                  </a:lnTo>
                  <a:lnTo>
                    <a:pt x="646887" y="52463"/>
                  </a:lnTo>
                  <a:lnTo>
                    <a:pt x="664375" y="52463"/>
                  </a:lnTo>
                  <a:lnTo>
                    <a:pt x="664375" y="34975"/>
                  </a:lnTo>
                  <a:close/>
                </a:path>
                <a:path w="857250" h="70485">
                  <a:moveTo>
                    <a:pt x="734288" y="34975"/>
                  </a:moveTo>
                  <a:lnTo>
                    <a:pt x="716813" y="34975"/>
                  </a:lnTo>
                  <a:lnTo>
                    <a:pt x="716813" y="17487"/>
                  </a:lnTo>
                  <a:lnTo>
                    <a:pt x="699338" y="17487"/>
                  </a:lnTo>
                  <a:lnTo>
                    <a:pt x="681850" y="17487"/>
                  </a:lnTo>
                  <a:lnTo>
                    <a:pt x="681850" y="34975"/>
                  </a:lnTo>
                  <a:lnTo>
                    <a:pt x="681850" y="52463"/>
                  </a:lnTo>
                  <a:lnTo>
                    <a:pt x="699325" y="52463"/>
                  </a:lnTo>
                  <a:lnTo>
                    <a:pt x="716813" y="52463"/>
                  </a:lnTo>
                  <a:lnTo>
                    <a:pt x="734288" y="52463"/>
                  </a:lnTo>
                  <a:lnTo>
                    <a:pt x="734288" y="34975"/>
                  </a:lnTo>
                  <a:close/>
                </a:path>
                <a:path w="857250" h="70485">
                  <a:moveTo>
                    <a:pt x="786739" y="17487"/>
                  </a:moveTo>
                  <a:lnTo>
                    <a:pt x="769264" y="17487"/>
                  </a:lnTo>
                  <a:lnTo>
                    <a:pt x="769264" y="34975"/>
                  </a:lnTo>
                  <a:lnTo>
                    <a:pt x="751789" y="34975"/>
                  </a:lnTo>
                  <a:lnTo>
                    <a:pt x="734301" y="34975"/>
                  </a:lnTo>
                  <a:lnTo>
                    <a:pt x="734301" y="52463"/>
                  </a:lnTo>
                  <a:lnTo>
                    <a:pt x="751776" y="52463"/>
                  </a:lnTo>
                  <a:lnTo>
                    <a:pt x="769264" y="52463"/>
                  </a:lnTo>
                  <a:lnTo>
                    <a:pt x="786739" y="52463"/>
                  </a:lnTo>
                  <a:lnTo>
                    <a:pt x="786739" y="34975"/>
                  </a:lnTo>
                  <a:lnTo>
                    <a:pt x="786739" y="17487"/>
                  </a:lnTo>
                  <a:close/>
                </a:path>
                <a:path w="857250" h="70485">
                  <a:moveTo>
                    <a:pt x="839190" y="0"/>
                  </a:moveTo>
                  <a:lnTo>
                    <a:pt x="821715" y="0"/>
                  </a:lnTo>
                  <a:lnTo>
                    <a:pt x="821715" y="17487"/>
                  </a:lnTo>
                  <a:lnTo>
                    <a:pt x="804227" y="17487"/>
                  </a:lnTo>
                  <a:lnTo>
                    <a:pt x="804227" y="34975"/>
                  </a:lnTo>
                  <a:lnTo>
                    <a:pt x="786752" y="34975"/>
                  </a:lnTo>
                  <a:lnTo>
                    <a:pt x="786752" y="52463"/>
                  </a:lnTo>
                  <a:lnTo>
                    <a:pt x="804227" y="52463"/>
                  </a:lnTo>
                  <a:lnTo>
                    <a:pt x="821715" y="52463"/>
                  </a:lnTo>
                  <a:lnTo>
                    <a:pt x="821715" y="34975"/>
                  </a:lnTo>
                  <a:lnTo>
                    <a:pt x="821715" y="17500"/>
                  </a:lnTo>
                  <a:lnTo>
                    <a:pt x="839190" y="17500"/>
                  </a:lnTo>
                  <a:lnTo>
                    <a:pt x="839190" y="0"/>
                  </a:lnTo>
                  <a:close/>
                </a:path>
                <a:path w="857250" h="70485">
                  <a:moveTo>
                    <a:pt x="856691" y="17487"/>
                  </a:moveTo>
                  <a:lnTo>
                    <a:pt x="839203" y="17487"/>
                  </a:lnTo>
                  <a:lnTo>
                    <a:pt x="839203" y="34975"/>
                  </a:lnTo>
                  <a:lnTo>
                    <a:pt x="839203" y="52463"/>
                  </a:lnTo>
                  <a:lnTo>
                    <a:pt x="856691" y="52463"/>
                  </a:lnTo>
                  <a:lnTo>
                    <a:pt x="856691" y="34975"/>
                  </a:lnTo>
                  <a:lnTo>
                    <a:pt x="856691" y="174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67282" y="4715979"/>
              <a:ext cx="857250" cy="70485"/>
            </a:xfrm>
            <a:custGeom>
              <a:avLst/>
              <a:gdLst/>
              <a:ahLst/>
              <a:cxnLst/>
              <a:rect l="l" t="t" r="r" b="b"/>
              <a:pathLst>
                <a:path w="857250" h="70485">
                  <a:moveTo>
                    <a:pt x="17475" y="17487"/>
                  </a:moveTo>
                  <a:lnTo>
                    <a:pt x="0" y="17487"/>
                  </a:lnTo>
                  <a:lnTo>
                    <a:pt x="0" y="34975"/>
                  </a:lnTo>
                  <a:lnTo>
                    <a:pt x="0" y="52451"/>
                  </a:lnTo>
                  <a:lnTo>
                    <a:pt x="0" y="69938"/>
                  </a:lnTo>
                  <a:lnTo>
                    <a:pt x="17475" y="69938"/>
                  </a:lnTo>
                  <a:lnTo>
                    <a:pt x="17475" y="52463"/>
                  </a:lnTo>
                  <a:lnTo>
                    <a:pt x="17475" y="34975"/>
                  </a:lnTo>
                  <a:lnTo>
                    <a:pt x="17475" y="17487"/>
                  </a:lnTo>
                  <a:close/>
                </a:path>
                <a:path w="857250" h="70485">
                  <a:moveTo>
                    <a:pt x="69926" y="52451"/>
                  </a:moveTo>
                  <a:lnTo>
                    <a:pt x="52451" y="52451"/>
                  </a:lnTo>
                  <a:lnTo>
                    <a:pt x="34975" y="52451"/>
                  </a:lnTo>
                  <a:lnTo>
                    <a:pt x="17487" y="52451"/>
                  </a:lnTo>
                  <a:lnTo>
                    <a:pt x="17487" y="69938"/>
                  </a:lnTo>
                  <a:lnTo>
                    <a:pt x="34963" y="69938"/>
                  </a:lnTo>
                  <a:lnTo>
                    <a:pt x="52451" y="69938"/>
                  </a:lnTo>
                  <a:lnTo>
                    <a:pt x="69926" y="69938"/>
                  </a:lnTo>
                  <a:lnTo>
                    <a:pt x="69926" y="52451"/>
                  </a:lnTo>
                  <a:close/>
                </a:path>
                <a:path w="857250" h="70485">
                  <a:moveTo>
                    <a:pt x="69926" y="17487"/>
                  </a:moveTo>
                  <a:lnTo>
                    <a:pt x="52451" y="17487"/>
                  </a:lnTo>
                  <a:lnTo>
                    <a:pt x="34963" y="17487"/>
                  </a:lnTo>
                  <a:lnTo>
                    <a:pt x="34963" y="34975"/>
                  </a:lnTo>
                  <a:lnTo>
                    <a:pt x="52451" y="34975"/>
                  </a:lnTo>
                  <a:lnTo>
                    <a:pt x="69926" y="34975"/>
                  </a:lnTo>
                  <a:lnTo>
                    <a:pt x="69926" y="17487"/>
                  </a:lnTo>
                  <a:close/>
                </a:path>
                <a:path w="857250" h="70485">
                  <a:moveTo>
                    <a:pt x="87426" y="17487"/>
                  </a:moveTo>
                  <a:lnTo>
                    <a:pt x="69938" y="17487"/>
                  </a:lnTo>
                  <a:lnTo>
                    <a:pt x="69938" y="34975"/>
                  </a:lnTo>
                  <a:lnTo>
                    <a:pt x="87426" y="34975"/>
                  </a:lnTo>
                  <a:lnTo>
                    <a:pt x="87426" y="17487"/>
                  </a:lnTo>
                  <a:close/>
                </a:path>
                <a:path w="857250" h="70485">
                  <a:moveTo>
                    <a:pt x="122377" y="17487"/>
                  </a:moveTo>
                  <a:lnTo>
                    <a:pt x="104902" y="17487"/>
                  </a:lnTo>
                  <a:lnTo>
                    <a:pt x="104902" y="34975"/>
                  </a:lnTo>
                  <a:lnTo>
                    <a:pt x="104902" y="52451"/>
                  </a:lnTo>
                  <a:lnTo>
                    <a:pt x="87426" y="52451"/>
                  </a:lnTo>
                  <a:lnTo>
                    <a:pt x="69938" y="52451"/>
                  </a:lnTo>
                  <a:lnTo>
                    <a:pt x="69938" y="69938"/>
                  </a:lnTo>
                  <a:lnTo>
                    <a:pt x="87414" y="69938"/>
                  </a:lnTo>
                  <a:lnTo>
                    <a:pt x="104902" y="69938"/>
                  </a:lnTo>
                  <a:lnTo>
                    <a:pt x="122377" y="69938"/>
                  </a:lnTo>
                  <a:lnTo>
                    <a:pt x="122377" y="52463"/>
                  </a:lnTo>
                  <a:lnTo>
                    <a:pt x="122377" y="34975"/>
                  </a:lnTo>
                  <a:lnTo>
                    <a:pt x="122377" y="17487"/>
                  </a:lnTo>
                  <a:close/>
                </a:path>
                <a:path w="857250" h="70485">
                  <a:moveTo>
                    <a:pt x="157353" y="17487"/>
                  </a:moveTo>
                  <a:lnTo>
                    <a:pt x="139865" y="17487"/>
                  </a:lnTo>
                  <a:lnTo>
                    <a:pt x="139865" y="34975"/>
                  </a:lnTo>
                  <a:lnTo>
                    <a:pt x="157353" y="34975"/>
                  </a:lnTo>
                  <a:lnTo>
                    <a:pt x="157353" y="17487"/>
                  </a:lnTo>
                  <a:close/>
                </a:path>
                <a:path w="857250" h="70485">
                  <a:moveTo>
                    <a:pt x="209791" y="52451"/>
                  </a:moveTo>
                  <a:lnTo>
                    <a:pt x="192316" y="52451"/>
                  </a:lnTo>
                  <a:lnTo>
                    <a:pt x="174840" y="52451"/>
                  </a:lnTo>
                  <a:lnTo>
                    <a:pt x="157353" y="52451"/>
                  </a:lnTo>
                  <a:lnTo>
                    <a:pt x="157353" y="69938"/>
                  </a:lnTo>
                  <a:lnTo>
                    <a:pt x="174828" y="69938"/>
                  </a:lnTo>
                  <a:lnTo>
                    <a:pt x="192316" y="69938"/>
                  </a:lnTo>
                  <a:lnTo>
                    <a:pt x="209791" y="69938"/>
                  </a:lnTo>
                  <a:lnTo>
                    <a:pt x="209791" y="52451"/>
                  </a:lnTo>
                  <a:close/>
                </a:path>
                <a:path w="857250" h="70485">
                  <a:moveTo>
                    <a:pt x="209791" y="17487"/>
                  </a:moveTo>
                  <a:lnTo>
                    <a:pt x="192316" y="17487"/>
                  </a:lnTo>
                  <a:lnTo>
                    <a:pt x="192316" y="34975"/>
                  </a:lnTo>
                  <a:lnTo>
                    <a:pt x="209791" y="34975"/>
                  </a:lnTo>
                  <a:lnTo>
                    <a:pt x="209791" y="17487"/>
                  </a:lnTo>
                  <a:close/>
                </a:path>
                <a:path w="857250" h="70485">
                  <a:moveTo>
                    <a:pt x="262242" y="34975"/>
                  </a:moveTo>
                  <a:lnTo>
                    <a:pt x="244767" y="34975"/>
                  </a:lnTo>
                  <a:lnTo>
                    <a:pt x="244767" y="52451"/>
                  </a:lnTo>
                  <a:lnTo>
                    <a:pt x="244767" y="69938"/>
                  </a:lnTo>
                  <a:lnTo>
                    <a:pt x="262242" y="69938"/>
                  </a:lnTo>
                  <a:lnTo>
                    <a:pt x="262242" y="52463"/>
                  </a:lnTo>
                  <a:lnTo>
                    <a:pt x="262242" y="34975"/>
                  </a:lnTo>
                  <a:close/>
                </a:path>
                <a:path w="857250" h="70485">
                  <a:moveTo>
                    <a:pt x="332168" y="34975"/>
                  </a:moveTo>
                  <a:lnTo>
                    <a:pt x="314693" y="34975"/>
                  </a:lnTo>
                  <a:lnTo>
                    <a:pt x="297218" y="34975"/>
                  </a:lnTo>
                  <a:lnTo>
                    <a:pt x="297218" y="52451"/>
                  </a:lnTo>
                  <a:lnTo>
                    <a:pt x="297218" y="69938"/>
                  </a:lnTo>
                  <a:lnTo>
                    <a:pt x="314693" y="69938"/>
                  </a:lnTo>
                  <a:lnTo>
                    <a:pt x="332168" y="69938"/>
                  </a:lnTo>
                  <a:lnTo>
                    <a:pt x="332168" y="52463"/>
                  </a:lnTo>
                  <a:lnTo>
                    <a:pt x="332168" y="34975"/>
                  </a:lnTo>
                  <a:close/>
                </a:path>
                <a:path w="857250" h="70485">
                  <a:moveTo>
                    <a:pt x="349669" y="52451"/>
                  </a:moveTo>
                  <a:lnTo>
                    <a:pt x="332181" y="52451"/>
                  </a:lnTo>
                  <a:lnTo>
                    <a:pt x="332181" y="69938"/>
                  </a:lnTo>
                  <a:lnTo>
                    <a:pt x="349669" y="69938"/>
                  </a:lnTo>
                  <a:lnTo>
                    <a:pt x="349669" y="52451"/>
                  </a:lnTo>
                  <a:close/>
                </a:path>
                <a:path w="857250" h="70485">
                  <a:moveTo>
                    <a:pt x="384619" y="17487"/>
                  </a:moveTo>
                  <a:lnTo>
                    <a:pt x="367144" y="17487"/>
                  </a:lnTo>
                  <a:lnTo>
                    <a:pt x="349669" y="17487"/>
                  </a:lnTo>
                  <a:lnTo>
                    <a:pt x="332181" y="17487"/>
                  </a:lnTo>
                  <a:lnTo>
                    <a:pt x="332181" y="34975"/>
                  </a:lnTo>
                  <a:lnTo>
                    <a:pt x="349669" y="34975"/>
                  </a:lnTo>
                  <a:lnTo>
                    <a:pt x="367144" y="34975"/>
                  </a:lnTo>
                  <a:lnTo>
                    <a:pt x="384619" y="34975"/>
                  </a:lnTo>
                  <a:lnTo>
                    <a:pt x="384619" y="17487"/>
                  </a:lnTo>
                  <a:close/>
                </a:path>
                <a:path w="857250" h="70485">
                  <a:moveTo>
                    <a:pt x="437070" y="17487"/>
                  </a:moveTo>
                  <a:lnTo>
                    <a:pt x="419595" y="17487"/>
                  </a:lnTo>
                  <a:lnTo>
                    <a:pt x="419595" y="34975"/>
                  </a:lnTo>
                  <a:lnTo>
                    <a:pt x="419595" y="52463"/>
                  </a:lnTo>
                  <a:lnTo>
                    <a:pt x="437070" y="52463"/>
                  </a:lnTo>
                  <a:lnTo>
                    <a:pt x="437070" y="34975"/>
                  </a:lnTo>
                  <a:lnTo>
                    <a:pt x="437070" y="17487"/>
                  </a:lnTo>
                  <a:close/>
                </a:path>
                <a:path w="857250" h="70485">
                  <a:moveTo>
                    <a:pt x="489534" y="17487"/>
                  </a:moveTo>
                  <a:lnTo>
                    <a:pt x="472046" y="17487"/>
                  </a:lnTo>
                  <a:lnTo>
                    <a:pt x="454571" y="17487"/>
                  </a:lnTo>
                  <a:lnTo>
                    <a:pt x="437083" y="17487"/>
                  </a:lnTo>
                  <a:lnTo>
                    <a:pt x="437083" y="34975"/>
                  </a:lnTo>
                  <a:lnTo>
                    <a:pt x="454571" y="34975"/>
                  </a:lnTo>
                  <a:lnTo>
                    <a:pt x="472046" y="34975"/>
                  </a:lnTo>
                  <a:lnTo>
                    <a:pt x="489534" y="34975"/>
                  </a:lnTo>
                  <a:lnTo>
                    <a:pt x="489534" y="17487"/>
                  </a:lnTo>
                  <a:close/>
                </a:path>
                <a:path w="857250" h="70485">
                  <a:moveTo>
                    <a:pt x="524484" y="0"/>
                  </a:moveTo>
                  <a:lnTo>
                    <a:pt x="507009" y="0"/>
                  </a:lnTo>
                  <a:lnTo>
                    <a:pt x="507009" y="17487"/>
                  </a:lnTo>
                  <a:lnTo>
                    <a:pt x="507009" y="34975"/>
                  </a:lnTo>
                  <a:lnTo>
                    <a:pt x="507009" y="52463"/>
                  </a:lnTo>
                  <a:lnTo>
                    <a:pt x="524484" y="52463"/>
                  </a:lnTo>
                  <a:lnTo>
                    <a:pt x="524484" y="34975"/>
                  </a:lnTo>
                  <a:lnTo>
                    <a:pt x="524484" y="17500"/>
                  </a:lnTo>
                  <a:lnTo>
                    <a:pt x="524484" y="0"/>
                  </a:lnTo>
                  <a:close/>
                </a:path>
                <a:path w="857250" h="70485">
                  <a:moveTo>
                    <a:pt x="576935" y="0"/>
                  </a:moveTo>
                  <a:lnTo>
                    <a:pt x="559473" y="0"/>
                  </a:lnTo>
                  <a:lnTo>
                    <a:pt x="541985" y="0"/>
                  </a:lnTo>
                  <a:lnTo>
                    <a:pt x="524497" y="0"/>
                  </a:lnTo>
                  <a:lnTo>
                    <a:pt x="524497" y="17487"/>
                  </a:lnTo>
                  <a:lnTo>
                    <a:pt x="524497" y="34975"/>
                  </a:lnTo>
                  <a:lnTo>
                    <a:pt x="524497" y="52463"/>
                  </a:lnTo>
                  <a:lnTo>
                    <a:pt x="541985" y="52463"/>
                  </a:lnTo>
                  <a:lnTo>
                    <a:pt x="541985" y="34975"/>
                  </a:lnTo>
                  <a:lnTo>
                    <a:pt x="541985" y="17500"/>
                  </a:lnTo>
                  <a:lnTo>
                    <a:pt x="559460" y="17500"/>
                  </a:lnTo>
                  <a:lnTo>
                    <a:pt x="559460" y="34975"/>
                  </a:lnTo>
                  <a:lnTo>
                    <a:pt x="559460" y="52463"/>
                  </a:lnTo>
                  <a:lnTo>
                    <a:pt x="576935" y="52463"/>
                  </a:lnTo>
                  <a:lnTo>
                    <a:pt x="576935" y="34975"/>
                  </a:lnTo>
                  <a:lnTo>
                    <a:pt x="576935" y="17500"/>
                  </a:lnTo>
                  <a:lnTo>
                    <a:pt x="576935" y="0"/>
                  </a:lnTo>
                  <a:close/>
                </a:path>
                <a:path w="857250" h="70485">
                  <a:moveTo>
                    <a:pt x="629386" y="34975"/>
                  </a:moveTo>
                  <a:lnTo>
                    <a:pt x="611924" y="34975"/>
                  </a:lnTo>
                  <a:lnTo>
                    <a:pt x="611924" y="17487"/>
                  </a:lnTo>
                  <a:lnTo>
                    <a:pt x="594436" y="17487"/>
                  </a:lnTo>
                  <a:lnTo>
                    <a:pt x="594436" y="0"/>
                  </a:lnTo>
                  <a:lnTo>
                    <a:pt x="576948" y="0"/>
                  </a:lnTo>
                  <a:lnTo>
                    <a:pt x="576948" y="17487"/>
                  </a:lnTo>
                  <a:lnTo>
                    <a:pt x="576948" y="34975"/>
                  </a:lnTo>
                  <a:lnTo>
                    <a:pt x="594436" y="34975"/>
                  </a:lnTo>
                  <a:lnTo>
                    <a:pt x="611911" y="34975"/>
                  </a:lnTo>
                  <a:lnTo>
                    <a:pt x="611911" y="52463"/>
                  </a:lnTo>
                  <a:lnTo>
                    <a:pt x="629386" y="52463"/>
                  </a:lnTo>
                  <a:lnTo>
                    <a:pt x="629386" y="34975"/>
                  </a:lnTo>
                  <a:close/>
                </a:path>
                <a:path w="857250" h="70485">
                  <a:moveTo>
                    <a:pt x="664375" y="34975"/>
                  </a:moveTo>
                  <a:lnTo>
                    <a:pt x="646887" y="34975"/>
                  </a:lnTo>
                  <a:lnTo>
                    <a:pt x="646887" y="52463"/>
                  </a:lnTo>
                  <a:lnTo>
                    <a:pt x="664375" y="52463"/>
                  </a:lnTo>
                  <a:lnTo>
                    <a:pt x="664375" y="34975"/>
                  </a:lnTo>
                  <a:close/>
                </a:path>
                <a:path w="857250" h="70485">
                  <a:moveTo>
                    <a:pt x="681837" y="0"/>
                  </a:moveTo>
                  <a:lnTo>
                    <a:pt x="664375" y="0"/>
                  </a:lnTo>
                  <a:lnTo>
                    <a:pt x="646887" y="0"/>
                  </a:lnTo>
                  <a:lnTo>
                    <a:pt x="629399" y="0"/>
                  </a:lnTo>
                  <a:lnTo>
                    <a:pt x="629399" y="17487"/>
                  </a:lnTo>
                  <a:lnTo>
                    <a:pt x="629399" y="34975"/>
                  </a:lnTo>
                  <a:lnTo>
                    <a:pt x="646887" y="34975"/>
                  </a:lnTo>
                  <a:lnTo>
                    <a:pt x="646887" y="17500"/>
                  </a:lnTo>
                  <a:lnTo>
                    <a:pt x="664362" y="17500"/>
                  </a:lnTo>
                  <a:lnTo>
                    <a:pt x="681837" y="17500"/>
                  </a:lnTo>
                  <a:lnTo>
                    <a:pt x="681837" y="0"/>
                  </a:lnTo>
                  <a:close/>
                </a:path>
                <a:path w="857250" h="70485">
                  <a:moveTo>
                    <a:pt x="734288" y="0"/>
                  </a:moveTo>
                  <a:lnTo>
                    <a:pt x="716813" y="0"/>
                  </a:lnTo>
                  <a:lnTo>
                    <a:pt x="716813" y="17487"/>
                  </a:lnTo>
                  <a:lnTo>
                    <a:pt x="699338" y="17487"/>
                  </a:lnTo>
                  <a:lnTo>
                    <a:pt x="681850" y="17487"/>
                  </a:lnTo>
                  <a:lnTo>
                    <a:pt x="681850" y="34975"/>
                  </a:lnTo>
                  <a:lnTo>
                    <a:pt x="681850" y="52463"/>
                  </a:lnTo>
                  <a:lnTo>
                    <a:pt x="699325" y="52463"/>
                  </a:lnTo>
                  <a:lnTo>
                    <a:pt x="716813" y="52463"/>
                  </a:lnTo>
                  <a:lnTo>
                    <a:pt x="734288" y="52463"/>
                  </a:lnTo>
                  <a:lnTo>
                    <a:pt x="734288" y="34975"/>
                  </a:lnTo>
                  <a:lnTo>
                    <a:pt x="734288" y="17500"/>
                  </a:lnTo>
                  <a:lnTo>
                    <a:pt x="734288" y="0"/>
                  </a:lnTo>
                  <a:close/>
                </a:path>
                <a:path w="857250" h="70485">
                  <a:moveTo>
                    <a:pt x="769264" y="0"/>
                  </a:moveTo>
                  <a:lnTo>
                    <a:pt x="751776" y="0"/>
                  </a:lnTo>
                  <a:lnTo>
                    <a:pt x="751776" y="17487"/>
                  </a:lnTo>
                  <a:lnTo>
                    <a:pt x="734301" y="17487"/>
                  </a:lnTo>
                  <a:lnTo>
                    <a:pt x="734301" y="34975"/>
                  </a:lnTo>
                  <a:lnTo>
                    <a:pt x="751789" y="34975"/>
                  </a:lnTo>
                  <a:lnTo>
                    <a:pt x="751789" y="17500"/>
                  </a:lnTo>
                  <a:lnTo>
                    <a:pt x="769264" y="17500"/>
                  </a:lnTo>
                  <a:lnTo>
                    <a:pt x="769264" y="0"/>
                  </a:lnTo>
                  <a:close/>
                </a:path>
                <a:path w="857250" h="70485">
                  <a:moveTo>
                    <a:pt x="786739" y="34975"/>
                  </a:moveTo>
                  <a:lnTo>
                    <a:pt x="769264" y="34975"/>
                  </a:lnTo>
                  <a:lnTo>
                    <a:pt x="769264" y="52463"/>
                  </a:lnTo>
                  <a:lnTo>
                    <a:pt x="786739" y="52463"/>
                  </a:lnTo>
                  <a:lnTo>
                    <a:pt x="786739" y="34975"/>
                  </a:lnTo>
                  <a:close/>
                </a:path>
                <a:path w="857250" h="70485">
                  <a:moveTo>
                    <a:pt x="804240" y="0"/>
                  </a:moveTo>
                  <a:lnTo>
                    <a:pt x="786752" y="0"/>
                  </a:lnTo>
                  <a:lnTo>
                    <a:pt x="786752" y="17487"/>
                  </a:lnTo>
                  <a:lnTo>
                    <a:pt x="786752" y="34975"/>
                  </a:lnTo>
                  <a:lnTo>
                    <a:pt x="786752" y="52463"/>
                  </a:lnTo>
                  <a:lnTo>
                    <a:pt x="804240" y="52463"/>
                  </a:lnTo>
                  <a:lnTo>
                    <a:pt x="804240" y="34975"/>
                  </a:lnTo>
                  <a:lnTo>
                    <a:pt x="804240" y="17500"/>
                  </a:lnTo>
                  <a:lnTo>
                    <a:pt x="804240" y="0"/>
                  </a:lnTo>
                  <a:close/>
                </a:path>
                <a:path w="857250" h="70485">
                  <a:moveTo>
                    <a:pt x="839190" y="0"/>
                  </a:moveTo>
                  <a:lnTo>
                    <a:pt x="821715" y="0"/>
                  </a:lnTo>
                  <a:lnTo>
                    <a:pt x="821715" y="17487"/>
                  </a:lnTo>
                  <a:lnTo>
                    <a:pt x="821715" y="34975"/>
                  </a:lnTo>
                  <a:lnTo>
                    <a:pt x="821715" y="52463"/>
                  </a:lnTo>
                  <a:lnTo>
                    <a:pt x="839190" y="52463"/>
                  </a:lnTo>
                  <a:lnTo>
                    <a:pt x="839190" y="34975"/>
                  </a:lnTo>
                  <a:lnTo>
                    <a:pt x="839190" y="17500"/>
                  </a:lnTo>
                  <a:lnTo>
                    <a:pt x="839190" y="0"/>
                  </a:lnTo>
                  <a:close/>
                </a:path>
                <a:path w="857250" h="70485">
                  <a:moveTo>
                    <a:pt x="856691" y="17487"/>
                  </a:moveTo>
                  <a:lnTo>
                    <a:pt x="839203" y="17487"/>
                  </a:lnTo>
                  <a:lnTo>
                    <a:pt x="839203" y="34975"/>
                  </a:lnTo>
                  <a:lnTo>
                    <a:pt x="839203" y="52463"/>
                  </a:lnTo>
                  <a:lnTo>
                    <a:pt x="856691" y="52463"/>
                  </a:lnTo>
                  <a:lnTo>
                    <a:pt x="856691" y="34975"/>
                  </a:lnTo>
                  <a:lnTo>
                    <a:pt x="856691" y="174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99463" y="4768430"/>
              <a:ext cx="524510" cy="17780"/>
            </a:xfrm>
            <a:custGeom>
              <a:avLst/>
              <a:gdLst/>
              <a:ahLst/>
              <a:cxnLst/>
              <a:rect l="l" t="t" r="r" b="b"/>
              <a:pathLst>
                <a:path w="524509" h="17779">
                  <a:moveTo>
                    <a:pt x="34963" y="0"/>
                  </a:moveTo>
                  <a:lnTo>
                    <a:pt x="17487" y="0"/>
                  </a:lnTo>
                  <a:lnTo>
                    <a:pt x="0" y="0"/>
                  </a:lnTo>
                  <a:lnTo>
                    <a:pt x="0" y="17487"/>
                  </a:lnTo>
                  <a:lnTo>
                    <a:pt x="17487" y="17487"/>
                  </a:lnTo>
                  <a:lnTo>
                    <a:pt x="34963" y="17487"/>
                  </a:lnTo>
                  <a:lnTo>
                    <a:pt x="34963" y="0"/>
                  </a:lnTo>
                  <a:close/>
                </a:path>
                <a:path w="524509" h="17779">
                  <a:moveTo>
                    <a:pt x="174840" y="0"/>
                  </a:moveTo>
                  <a:lnTo>
                    <a:pt x="157353" y="0"/>
                  </a:lnTo>
                  <a:lnTo>
                    <a:pt x="139865" y="0"/>
                  </a:lnTo>
                  <a:lnTo>
                    <a:pt x="122389" y="0"/>
                  </a:lnTo>
                  <a:lnTo>
                    <a:pt x="122389" y="17487"/>
                  </a:lnTo>
                  <a:lnTo>
                    <a:pt x="139865" y="17487"/>
                  </a:lnTo>
                  <a:lnTo>
                    <a:pt x="157353" y="17487"/>
                  </a:lnTo>
                  <a:lnTo>
                    <a:pt x="174840" y="17487"/>
                  </a:lnTo>
                  <a:lnTo>
                    <a:pt x="174840" y="0"/>
                  </a:lnTo>
                  <a:close/>
                </a:path>
                <a:path w="524509" h="17779">
                  <a:moveTo>
                    <a:pt x="262255" y="0"/>
                  </a:moveTo>
                  <a:lnTo>
                    <a:pt x="244767" y="0"/>
                  </a:lnTo>
                  <a:lnTo>
                    <a:pt x="244767" y="17487"/>
                  </a:lnTo>
                  <a:lnTo>
                    <a:pt x="262255" y="17487"/>
                  </a:lnTo>
                  <a:lnTo>
                    <a:pt x="262255" y="0"/>
                  </a:lnTo>
                  <a:close/>
                </a:path>
                <a:path w="524509" h="17779">
                  <a:moveTo>
                    <a:pt x="332193" y="0"/>
                  </a:moveTo>
                  <a:lnTo>
                    <a:pt x="314706" y="0"/>
                  </a:lnTo>
                  <a:lnTo>
                    <a:pt x="314706" y="17487"/>
                  </a:lnTo>
                  <a:lnTo>
                    <a:pt x="332193" y="17487"/>
                  </a:lnTo>
                  <a:lnTo>
                    <a:pt x="332193" y="0"/>
                  </a:lnTo>
                  <a:close/>
                </a:path>
                <a:path w="524509" h="17779">
                  <a:moveTo>
                    <a:pt x="384632" y="0"/>
                  </a:moveTo>
                  <a:lnTo>
                    <a:pt x="367144" y="0"/>
                  </a:lnTo>
                  <a:lnTo>
                    <a:pt x="367144" y="17487"/>
                  </a:lnTo>
                  <a:lnTo>
                    <a:pt x="384632" y="17487"/>
                  </a:lnTo>
                  <a:lnTo>
                    <a:pt x="384632" y="0"/>
                  </a:lnTo>
                  <a:close/>
                </a:path>
                <a:path w="524509" h="17779">
                  <a:moveTo>
                    <a:pt x="419608" y="0"/>
                  </a:moveTo>
                  <a:lnTo>
                    <a:pt x="402120" y="0"/>
                  </a:lnTo>
                  <a:lnTo>
                    <a:pt x="402120" y="17487"/>
                  </a:lnTo>
                  <a:lnTo>
                    <a:pt x="419608" y="17487"/>
                  </a:lnTo>
                  <a:lnTo>
                    <a:pt x="419608" y="0"/>
                  </a:lnTo>
                  <a:close/>
                </a:path>
                <a:path w="524509" h="17779">
                  <a:moveTo>
                    <a:pt x="454558" y="0"/>
                  </a:moveTo>
                  <a:lnTo>
                    <a:pt x="437083" y="0"/>
                  </a:lnTo>
                  <a:lnTo>
                    <a:pt x="437083" y="17487"/>
                  </a:lnTo>
                  <a:lnTo>
                    <a:pt x="454558" y="17487"/>
                  </a:lnTo>
                  <a:lnTo>
                    <a:pt x="454558" y="0"/>
                  </a:lnTo>
                  <a:close/>
                </a:path>
                <a:path w="524509" h="17779">
                  <a:moveTo>
                    <a:pt x="524510" y="0"/>
                  </a:moveTo>
                  <a:lnTo>
                    <a:pt x="507022" y="0"/>
                  </a:lnTo>
                  <a:lnTo>
                    <a:pt x="507022" y="17487"/>
                  </a:lnTo>
                  <a:lnTo>
                    <a:pt x="524510" y="17487"/>
                  </a:lnTo>
                  <a:lnTo>
                    <a:pt x="524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550362" y="3812322"/>
              <a:ext cx="1090930" cy="1090930"/>
            </a:xfrm>
            <a:custGeom>
              <a:avLst/>
              <a:gdLst/>
              <a:ahLst/>
              <a:cxnLst/>
              <a:rect l="l" t="t" r="r" b="b"/>
              <a:pathLst>
                <a:path w="1090929" h="1090929">
                  <a:moveTo>
                    <a:pt x="1035011" y="1090510"/>
                  </a:moveTo>
                  <a:lnTo>
                    <a:pt x="55511" y="1090510"/>
                  </a:lnTo>
                  <a:lnTo>
                    <a:pt x="33904" y="1086148"/>
                  </a:lnTo>
                  <a:lnTo>
                    <a:pt x="16259" y="1074253"/>
                  </a:lnTo>
                  <a:lnTo>
                    <a:pt x="4362" y="1056612"/>
                  </a:lnTo>
                  <a:lnTo>
                    <a:pt x="0" y="1035011"/>
                  </a:lnTo>
                  <a:lnTo>
                    <a:pt x="0" y="55498"/>
                  </a:lnTo>
                  <a:lnTo>
                    <a:pt x="4362" y="33898"/>
                  </a:lnTo>
                  <a:lnTo>
                    <a:pt x="16259" y="16257"/>
                  </a:lnTo>
                  <a:lnTo>
                    <a:pt x="33904" y="4362"/>
                  </a:lnTo>
                  <a:lnTo>
                    <a:pt x="55511" y="0"/>
                  </a:lnTo>
                  <a:lnTo>
                    <a:pt x="1035011" y="0"/>
                  </a:lnTo>
                  <a:lnTo>
                    <a:pt x="1056617" y="4362"/>
                  </a:lnTo>
                  <a:lnTo>
                    <a:pt x="1074258" y="16257"/>
                  </a:lnTo>
                  <a:lnTo>
                    <a:pt x="1086150" y="33898"/>
                  </a:lnTo>
                  <a:lnTo>
                    <a:pt x="1090510" y="55498"/>
                  </a:lnTo>
                  <a:lnTo>
                    <a:pt x="1090510" y="1035011"/>
                  </a:lnTo>
                  <a:lnTo>
                    <a:pt x="1086150" y="1056612"/>
                  </a:lnTo>
                  <a:lnTo>
                    <a:pt x="1074258" y="1074253"/>
                  </a:lnTo>
                  <a:lnTo>
                    <a:pt x="1056617" y="1086148"/>
                  </a:lnTo>
                  <a:lnTo>
                    <a:pt x="1035011" y="109051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83233" y="2111235"/>
              <a:ext cx="850265" cy="92075"/>
            </a:xfrm>
            <a:custGeom>
              <a:avLst/>
              <a:gdLst/>
              <a:ahLst/>
              <a:cxnLst/>
              <a:rect l="l" t="t" r="r" b="b"/>
              <a:pathLst>
                <a:path w="850265" h="92075">
                  <a:moveTo>
                    <a:pt x="68922" y="45961"/>
                  </a:moveTo>
                  <a:lnTo>
                    <a:pt x="45948" y="45961"/>
                  </a:lnTo>
                  <a:lnTo>
                    <a:pt x="45948" y="68935"/>
                  </a:lnTo>
                  <a:lnTo>
                    <a:pt x="45948" y="91922"/>
                  </a:lnTo>
                  <a:lnTo>
                    <a:pt x="68922" y="91922"/>
                  </a:lnTo>
                  <a:lnTo>
                    <a:pt x="68922" y="68935"/>
                  </a:lnTo>
                  <a:lnTo>
                    <a:pt x="68922" y="45961"/>
                  </a:lnTo>
                  <a:close/>
                </a:path>
                <a:path w="850265" h="92075">
                  <a:moveTo>
                    <a:pt x="68922" y="0"/>
                  </a:moveTo>
                  <a:lnTo>
                    <a:pt x="45948" y="0"/>
                  </a:lnTo>
                  <a:lnTo>
                    <a:pt x="22974" y="0"/>
                  </a:lnTo>
                  <a:lnTo>
                    <a:pt x="0" y="0"/>
                  </a:lnTo>
                  <a:lnTo>
                    <a:pt x="0" y="22987"/>
                  </a:lnTo>
                  <a:lnTo>
                    <a:pt x="0" y="45961"/>
                  </a:lnTo>
                  <a:lnTo>
                    <a:pt x="0" y="68935"/>
                  </a:lnTo>
                  <a:lnTo>
                    <a:pt x="0" y="91922"/>
                  </a:lnTo>
                  <a:lnTo>
                    <a:pt x="22974" y="91922"/>
                  </a:lnTo>
                  <a:lnTo>
                    <a:pt x="22974" y="68935"/>
                  </a:lnTo>
                  <a:lnTo>
                    <a:pt x="22974" y="45974"/>
                  </a:lnTo>
                  <a:lnTo>
                    <a:pt x="22974" y="22987"/>
                  </a:lnTo>
                  <a:lnTo>
                    <a:pt x="45948" y="22987"/>
                  </a:lnTo>
                  <a:lnTo>
                    <a:pt x="68922" y="22987"/>
                  </a:lnTo>
                  <a:lnTo>
                    <a:pt x="68922" y="0"/>
                  </a:lnTo>
                  <a:close/>
                </a:path>
                <a:path w="850265" h="92075">
                  <a:moveTo>
                    <a:pt x="114884" y="45961"/>
                  </a:moveTo>
                  <a:lnTo>
                    <a:pt x="91909" y="45961"/>
                  </a:lnTo>
                  <a:lnTo>
                    <a:pt x="68935" y="45961"/>
                  </a:lnTo>
                  <a:lnTo>
                    <a:pt x="68935" y="68935"/>
                  </a:lnTo>
                  <a:lnTo>
                    <a:pt x="68935" y="91922"/>
                  </a:lnTo>
                  <a:lnTo>
                    <a:pt x="91909" y="91922"/>
                  </a:lnTo>
                  <a:lnTo>
                    <a:pt x="114884" y="91922"/>
                  </a:lnTo>
                  <a:lnTo>
                    <a:pt x="114884" y="68935"/>
                  </a:lnTo>
                  <a:lnTo>
                    <a:pt x="114884" y="45961"/>
                  </a:lnTo>
                  <a:close/>
                </a:path>
                <a:path w="850265" h="92075">
                  <a:moveTo>
                    <a:pt x="160820" y="0"/>
                  </a:moveTo>
                  <a:lnTo>
                    <a:pt x="137858" y="0"/>
                  </a:lnTo>
                  <a:lnTo>
                    <a:pt x="114884" y="0"/>
                  </a:lnTo>
                  <a:lnTo>
                    <a:pt x="91909" y="0"/>
                  </a:lnTo>
                  <a:lnTo>
                    <a:pt x="68935" y="0"/>
                  </a:lnTo>
                  <a:lnTo>
                    <a:pt x="68935" y="22987"/>
                  </a:lnTo>
                  <a:lnTo>
                    <a:pt x="91909" y="22987"/>
                  </a:lnTo>
                  <a:lnTo>
                    <a:pt x="114884" y="22987"/>
                  </a:lnTo>
                  <a:lnTo>
                    <a:pt x="137858" y="22987"/>
                  </a:lnTo>
                  <a:lnTo>
                    <a:pt x="137858" y="45961"/>
                  </a:lnTo>
                  <a:lnTo>
                    <a:pt x="137858" y="68935"/>
                  </a:lnTo>
                  <a:lnTo>
                    <a:pt x="137858" y="91922"/>
                  </a:lnTo>
                  <a:lnTo>
                    <a:pt x="160820" y="91922"/>
                  </a:lnTo>
                  <a:lnTo>
                    <a:pt x="160820" y="68935"/>
                  </a:lnTo>
                  <a:lnTo>
                    <a:pt x="160820" y="45974"/>
                  </a:lnTo>
                  <a:lnTo>
                    <a:pt x="160820" y="22987"/>
                  </a:lnTo>
                  <a:lnTo>
                    <a:pt x="160820" y="0"/>
                  </a:lnTo>
                  <a:close/>
                </a:path>
                <a:path w="850265" h="92075">
                  <a:moveTo>
                    <a:pt x="206794" y="68935"/>
                  </a:moveTo>
                  <a:lnTo>
                    <a:pt x="183819" y="68935"/>
                  </a:lnTo>
                  <a:lnTo>
                    <a:pt x="183819" y="91922"/>
                  </a:lnTo>
                  <a:lnTo>
                    <a:pt x="206794" y="91922"/>
                  </a:lnTo>
                  <a:lnTo>
                    <a:pt x="206794" y="68935"/>
                  </a:lnTo>
                  <a:close/>
                </a:path>
                <a:path w="850265" h="92075">
                  <a:moveTo>
                    <a:pt x="229755" y="0"/>
                  </a:moveTo>
                  <a:lnTo>
                    <a:pt x="206794" y="0"/>
                  </a:lnTo>
                  <a:lnTo>
                    <a:pt x="183819" y="0"/>
                  </a:lnTo>
                  <a:lnTo>
                    <a:pt x="183819" y="22987"/>
                  </a:lnTo>
                  <a:lnTo>
                    <a:pt x="183819" y="45974"/>
                  </a:lnTo>
                  <a:lnTo>
                    <a:pt x="206794" y="45974"/>
                  </a:lnTo>
                  <a:lnTo>
                    <a:pt x="206794" y="68935"/>
                  </a:lnTo>
                  <a:lnTo>
                    <a:pt x="229755" y="68935"/>
                  </a:lnTo>
                  <a:lnTo>
                    <a:pt x="229755" y="45961"/>
                  </a:lnTo>
                  <a:lnTo>
                    <a:pt x="206794" y="45961"/>
                  </a:lnTo>
                  <a:lnTo>
                    <a:pt x="206794" y="22987"/>
                  </a:lnTo>
                  <a:lnTo>
                    <a:pt x="229755" y="22987"/>
                  </a:lnTo>
                  <a:lnTo>
                    <a:pt x="229755" y="0"/>
                  </a:lnTo>
                  <a:close/>
                </a:path>
                <a:path w="850265" h="92075">
                  <a:moveTo>
                    <a:pt x="275717" y="22987"/>
                  </a:moveTo>
                  <a:lnTo>
                    <a:pt x="252755" y="22987"/>
                  </a:lnTo>
                  <a:lnTo>
                    <a:pt x="252755" y="0"/>
                  </a:lnTo>
                  <a:lnTo>
                    <a:pt x="229781" y="0"/>
                  </a:lnTo>
                  <a:lnTo>
                    <a:pt x="229781" y="22987"/>
                  </a:lnTo>
                  <a:lnTo>
                    <a:pt x="229781" y="45974"/>
                  </a:lnTo>
                  <a:lnTo>
                    <a:pt x="252755" y="45974"/>
                  </a:lnTo>
                  <a:lnTo>
                    <a:pt x="252755" y="68935"/>
                  </a:lnTo>
                  <a:lnTo>
                    <a:pt x="229781" y="68935"/>
                  </a:lnTo>
                  <a:lnTo>
                    <a:pt x="229781" y="91922"/>
                  </a:lnTo>
                  <a:lnTo>
                    <a:pt x="252755" y="91922"/>
                  </a:lnTo>
                  <a:lnTo>
                    <a:pt x="275717" y="91922"/>
                  </a:lnTo>
                  <a:lnTo>
                    <a:pt x="275717" y="68935"/>
                  </a:lnTo>
                  <a:lnTo>
                    <a:pt x="275717" y="45974"/>
                  </a:lnTo>
                  <a:lnTo>
                    <a:pt x="275717" y="22987"/>
                  </a:lnTo>
                  <a:close/>
                </a:path>
                <a:path w="850265" h="92075">
                  <a:moveTo>
                    <a:pt x="298704" y="68935"/>
                  </a:moveTo>
                  <a:lnTo>
                    <a:pt x="275729" y="68935"/>
                  </a:lnTo>
                  <a:lnTo>
                    <a:pt x="275729" y="91922"/>
                  </a:lnTo>
                  <a:lnTo>
                    <a:pt x="298704" y="91922"/>
                  </a:lnTo>
                  <a:lnTo>
                    <a:pt x="298704" y="68935"/>
                  </a:lnTo>
                  <a:close/>
                </a:path>
                <a:path w="850265" h="92075">
                  <a:moveTo>
                    <a:pt x="321678" y="0"/>
                  </a:moveTo>
                  <a:lnTo>
                    <a:pt x="298704" y="0"/>
                  </a:lnTo>
                  <a:lnTo>
                    <a:pt x="298704" y="22987"/>
                  </a:lnTo>
                  <a:lnTo>
                    <a:pt x="321678" y="22987"/>
                  </a:lnTo>
                  <a:lnTo>
                    <a:pt x="321678" y="0"/>
                  </a:lnTo>
                  <a:close/>
                </a:path>
                <a:path w="850265" h="92075">
                  <a:moveTo>
                    <a:pt x="344652" y="0"/>
                  </a:moveTo>
                  <a:lnTo>
                    <a:pt x="321691" y="0"/>
                  </a:lnTo>
                  <a:lnTo>
                    <a:pt x="321691" y="22987"/>
                  </a:lnTo>
                  <a:lnTo>
                    <a:pt x="344652" y="22987"/>
                  </a:lnTo>
                  <a:lnTo>
                    <a:pt x="344652" y="0"/>
                  </a:lnTo>
                  <a:close/>
                </a:path>
                <a:path w="850265" h="92075">
                  <a:moveTo>
                    <a:pt x="390613" y="45961"/>
                  </a:moveTo>
                  <a:lnTo>
                    <a:pt x="367639" y="45961"/>
                  </a:lnTo>
                  <a:lnTo>
                    <a:pt x="367639" y="68935"/>
                  </a:lnTo>
                  <a:lnTo>
                    <a:pt x="367639" y="91922"/>
                  </a:lnTo>
                  <a:lnTo>
                    <a:pt x="390613" y="91922"/>
                  </a:lnTo>
                  <a:lnTo>
                    <a:pt x="390613" y="68935"/>
                  </a:lnTo>
                  <a:lnTo>
                    <a:pt x="390613" y="45961"/>
                  </a:lnTo>
                  <a:close/>
                </a:path>
                <a:path w="850265" h="92075">
                  <a:moveTo>
                    <a:pt x="436575" y="22987"/>
                  </a:moveTo>
                  <a:lnTo>
                    <a:pt x="413600" y="22987"/>
                  </a:lnTo>
                  <a:lnTo>
                    <a:pt x="413600" y="45961"/>
                  </a:lnTo>
                  <a:lnTo>
                    <a:pt x="413600" y="68935"/>
                  </a:lnTo>
                  <a:lnTo>
                    <a:pt x="436575" y="68935"/>
                  </a:lnTo>
                  <a:lnTo>
                    <a:pt x="436575" y="45974"/>
                  </a:lnTo>
                  <a:lnTo>
                    <a:pt x="436575" y="22987"/>
                  </a:lnTo>
                  <a:close/>
                </a:path>
                <a:path w="850265" h="92075">
                  <a:moveTo>
                    <a:pt x="459549" y="0"/>
                  </a:moveTo>
                  <a:lnTo>
                    <a:pt x="436575" y="0"/>
                  </a:lnTo>
                  <a:lnTo>
                    <a:pt x="436575" y="22987"/>
                  </a:lnTo>
                  <a:lnTo>
                    <a:pt x="459549" y="22987"/>
                  </a:lnTo>
                  <a:lnTo>
                    <a:pt x="459549" y="0"/>
                  </a:lnTo>
                  <a:close/>
                </a:path>
                <a:path w="850265" h="92075">
                  <a:moveTo>
                    <a:pt x="482523" y="68935"/>
                  </a:moveTo>
                  <a:lnTo>
                    <a:pt x="459549" y="68935"/>
                  </a:lnTo>
                  <a:lnTo>
                    <a:pt x="459549" y="91922"/>
                  </a:lnTo>
                  <a:lnTo>
                    <a:pt x="482523" y="91922"/>
                  </a:lnTo>
                  <a:lnTo>
                    <a:pt x="482523" y="68935"/>
                  </a:lnTo>
                  <a:close/>
                </a:path>
                <a:path w="850265" h="92075">
                  <a:moveTo>
                    <a:pt x="482523" y="22987"/>
                  </a:moveTo>
                  <a:lnTo>
                    <a:pt x="459549" y="22987"/>
                  </a:lnTo>
                  <a:lnTo>
                    <a:pt x="459549" y="45974"/>
                  </a:lnTo>
                  <a:lnTo>
                    <a:pt x="482523" y="45974"/>
                  </a:lnTo>
                  <a:lnTo>
                    <a:pt x="482523" y="22987"/>
                  </a:lnTo>
                  <a:close/>
                </a:path>
                <a:path w="850265" h="92075">
                  <a:moveTo>
                    <a:pt x="551459" y="22987"/>
                  </a:moveTo>
                  <a:lnTo>
                    <a:pt x="528485" y="22987"/>
                  </a:lnTo>
                  <a:lnTo>
                    <a:pt x="528485" y="0"/>
                  </a:lnTo>
                  <a:lnTo>
                    <a:pt x="505510" y="0"/>
                  </a:lnTo>
                  <a:lnTo>
                    <a:pt x="482536" y="0"/>
                  </a:lnTo>
                  <a:lnTo>
                    <a:pt x="482536" y="22987"/>
                  </a:lnTo>
                  <a:lnTo>
                    <a:pt x="482536" y="45961"/>
                  </a:lnTo>
                  <a:lnTo>
                    <a:pt x="482536" y="68935"/>
                  </a:lnTo>
                  <a:lnTo>
                    <a:pt x="482536" y="91922"/>
                  </a:lnTo>
                  <a:lnTo>
                    <a:pt x="505510" y="91922"/>
                  </a:lnTo>
                  <a:lnTo>
                    <a:pt x="505510" y="68935"/>
                  </a:lnTo>
                  <a:lnTo>
                    <a:pt x="528485" y="68935"/>
                  </a:lnTo>
                  <a:lnTo>
                    <a:pt x="551459" y="68935"/>
                  </a:lnTo>
                  <a:lnTo>
                    <a:pt x="551459" y="45974"/>
                  </a:lnTo>
                  <a:lnTo>
                    <a:pt x="551459" y="22987"/>
                  </a:lnTo>
                  <a:close/>
                </a:path>
                <a:path w="850265" h="92075">
                  <a:moveTo>
                    <a:pt x="620395" y="22987"/>
                  </a:moveTo>
                  <a:lnTo>
                    <a:pt x="597420" y="22987"/>
                  </a:lnTo>
                  <a:lnTo>
                    <a:pt x="574446" y="22987"/>
                  </a:lnTo>
                  <a:lnTo>
                    <a:pt x="574446" y="0"/>
                  </a:lnTo>
                  <a:lnTo>
                    <a:pt x="551472" y="0"/>
                  </a:lnTo>
                  <a:lnTo>
                    <a:pt x="551472" y="22987"/>
                  </a:lnTo>
                  <a:lnTo>
                    <a:pt x="551472" y="45974"/>
                  </a:lnTo>
                  <a:lnTo>
                    <a:pt x="574446" y="45974"/>
                  </a:lnTo>
                  <a:lnTo>
                    <a:pt x="597420" y="45974"/>
                  </a:lnTo>
                  <a:lnTo>
                    <a:pt x="620395" y="45974"/>
                  </a:lnTo>
                  <a:lnTo>
                    <a:pt x="620395" y="22987"/>
                  </a:lnTo>
                  <a:close/>
                </a:path>
                <a:path w="850265" h="92075">
                  <a:moveTo>
                    <a:pt x="666356" y="0"/>
                  </a:moveTo>
                  <a:lnTo>
                    <a:pt x="643382" y="0"/>
                  </a:lnTo>
                  <a:lnTo>
                    <a:pt x="643382" y="22987"/>
                  </a:lnTo>
                  <a:lnTo>
                    <a:pt x="643382" y="45961"/>
                  </a:lnTo>
                  <a:lnTo>
                    <a:pt x="620407" y="45961"/>
                  </a:lnTo>
                  <a:lnTo>
                    <a:pt x="620407" y="68935"/>
                  </a:lnTo>
                  <a:lnTo>
                    <a:pt x="620407" y="91922"/>
                  </a:lnTo>
                  <a:lnTo>
                    <a:pt x="643382" y="91922"/>
                  </a:lnTo>
                  <a:lnTo>
                    <a:pt x="643382" y="68935"/>
                  </a:lnTo>
                  <a:lnTo>
                    <a:pt x="643382" y="45974"/>
                  </a:lnTo>
                  <a:lnTo>
                    <a:pt x="666356" y="45974"/>
                  </a:lnTo>
                  <a:lnTo>
                    <a:pt x="666356" y="22987"/>
                  </a:lnTo>
                  <a:lnTo>
                    <a:pt x="666356" y="0"/>
                  </a:lnTo>
                  <a:close/>
                </a:path>
                <a:path w="850265" h="92075">
                  <a:moveTo>
                    <a:pt x="712292" y="0"/>
                  </a:moveTo>
                  <a:lnTo>
                    <a:pt x="689330" y="0"/>
                  </a:lnTo>
                  <a:lnTo>
                    <a:pt x="689330" y="22987"/>
                  </a:lnTo>
                  <a:lnTo>
                    <a:pt x="689330" y="45961"/>
                  </a:lnTo>
                  <a:lnTo>
                    <a:pt x="689330" y="68935"/>
                  </a:lnTo>
                  <a:lnTo>
                    <a:pt x="712292" y="68935"/>
                  </a:lnTo>
                  <a:lnTo>
                    <a:pt x="712292" y="45974"/>
                  </a:lnTo>
                  <a:lnTo>
                    <a:pt x="712292" y="22987"/>
                  </a:lnTo>
                  <a:lnTo>
                    <a:pt x="712292" y="0"/>
                  </a:lnTo>
                  <a:close/>
                </a:path>
                <a:path w="850265" h="92075">
                  <a:moveTo>
                    <a:pt x="781227" y="45961"/>
                  </a:moveTo>
                  <a:lnTo>
                    <a:pt x="758266" y="45961"/>
                  </a:lnTo>
                  <a:lnTo>
                    <a:pt x="735291" y="45961"/>
                  </a:lnTo>
                  <a:lnTo>
                    <a:pt x="735291" y="68935"/>
                  </a:lnTo>
                  <a:lnTo>
                    <a:pt x="758266" y="68935"/>
                  </a:lnTo>
                  <a:lnTo>
                    <a:pt x="781227" y="68935"/>
                  </a:lnTo>
                  <a:lnTo>
                    <a:pt x="781227" y="45961"/>
                  </a:lnTo>
                  <a:close/>
                </a:path>
                <a:path w="850265" h="92075">
                  <a:moveTo>
                    <a:pt x="781227" y="0"/>
                  </a:moveTo>
                  <a:lnTo>
                    <a:pt x="758266" y="0"/>
                  </a:lnTo>
                  <a:lnTo>
                    <a:pt x="735291" y="0"/>
                  </a:lnTo>
                  <a:lnTo>
                    <a:pt x="712317" y="0"/>
                  </a:lnTo>
                  <a:lnTo>
                    <a:pt x="712317" y="22987"/>
                  </a:lnTo>
                  <a:lnTo>
                    <a:pt x="735291" y="22987"/>
                  </a:lnTo>
                  <a:lnTo>
                    <a:pt x="758266" y="22987"/>
                  </a:lnTo>
                  <a:lnTo>
                    <a:pt x="781227" y="22987"/>
                  </a:lnTo>
                  <a:lnTo>
                    <a:pt x="781227" y="0"/>
                  </a:lnTo>
                  <a:close/>
                </a:path>
                <a:path w="850265" h="92075">
                  <a:moveTo>
                    <a:pt x="804227" y="45961"/>
                  </a:moveTo>
                  <a:lnTo>
                    <a:pt x="781253" y="45961"/>
                  </a:lnTo>
                  <a:lnTo>
                    <a:pt x="781253" y="68935"/>
                  </a:lnTo>
                  <a:lnTo>
                    <a:pt x="804227" y="68935"/>
                  </a:lnTo>
                  <a:lnTo>
                    <a:pt x="804227" y="45961"/>
                  </a:lnTo>
                  <a:close/>
                </a:path>
                <a:path w="850265" h="92075">
                  <a:moveTo>
                    <a:pt x="850176" y="0"/>
                  </a:moveTo>
                  <a:lnTo>
                    <a:pt x="827201" y="0"/>
                  </a:lnTo>
                  <a:lnTo>
                    <a:pt x="804227" y="0"/>
                  </a:lnTo>
                  <a:lnTo>
                    <a:pt x="781253" y="0"/>
                  </a:lnTo>
                  <a:lnTo>
                    <a:pt x="781253" y="22987"/>
                  </a:lnTo>
                  <a:lnTo>
                    <a:pt x="804227" y="22987"/>
                  </a:lnTo>
                  <a:lnTo>
                    <a:pt x="827201" y="22987"/>
                  </a:lnTo>
                  <a:lnTo>
                    <a:pt x="827201" y="45961"/>
                  </a:lnTo>
                  <a:lnTo>
                    <a:pt x="827201" y="68935"/>
                  </a:lnTo>
                  <a:lnTo>
                    <a:pt x="850176" y="68935"/>
                  </a:lnTo>
                  <a:lnTo>
                    <a:pt x="850176" y="45974"/>
                  </a:lnTo>
                  <a:lnTo>
                    <a:pt x="850176" y="22987"/>
                  </a:lnTo>
                  <a:lnTo>
                    <a:pt x="850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683233" y="2180170"/>
              <a:ext cx="850265" cy="92075"/>
            </a:xfrm>
            <a:custGeom>
              <a:avLst/>
              <a:gdLst/>
              <a:ahLst/>
              <a:cxnLst/>
              <a:rect l="l" t="t" r="r" b="b"/>
              <a:pathLst>
                <a:path w="850265" h="92075">
                  <a:moveTo>
                    <a:pt x="68922" y="68935"/>
                  </a:moveTo>
                  <a:lnTo>
                    <a:pt x="45948" y="68935"/>
                  </a:lnTo>
                  <a:lnTo>
                    <a:pt x="22974" y="68935"/>
                  </a:lnTo>
                  <a:lnTo>
                    <a:pt x="22974" y="45974"/>
                  </a:lnTo>
                  <a:lnTo>
                    <a:pt x="22974" y="22987"/>
                  </a:lnTo>
                  <a:lnTo>
                    <a:pt x="0" y="22987"/>
                  </a:lnTo>
                  <a:lnTo>
                    <a:pt x="0" y="45961"/>
                  </a:lnTo>
                  <a:lnTo>
                    <a:pt x="0" y="68935"/>
                  </a:lnTo>
                  <a:lnTo>
                    <a:pt x="0" y="91922"/>
                  </a:lnTo>
                  <a:lnTo>
                    <a:pt x="22974" y="91922"/>
                  </a:lnTo>
                  <a:lnTo>
                    <a:pt x="45948" y="91922"/>
                  </a:lnTo>
                  <a:lnTo>
                    <a:pt x="68922" y="91922"/>
                  </a:lnTo>
                  <a:lnTo>
                    <a:pt x="68922" y="68935"/>
                  </a:lnTo>
                  <a:close/>
                </a:path>
                <a:path w="850265" h="92075">
                  <a:moveTo>
                    <a:pt x="68922" y="22987"/>
                  </a:moveTo>
                  <a:lnTo>
                    <a:pt x="45948" y="22987"/>
                  </a:lnTo>
                  <a:lnTo>
                    <a:pt x="45948" y="45974"/>
                  </a:lnTo>
                  <a:lnTo>
                    <a:pt x="68922" y="45974"/>
                  </a:lnTo>
                  <a:lnTo>
                    <a:pt x="68922" y="22987"/>
                  </a:lnTo>
                  <a:close/>
                </a:path>
                <a:path w="850265" h="92075">
                  <a:moveTo>
                    <a:pt x="114884" y="22987"/>
                  </a:moveTo>
                  <a:lnTo>
                    <a:pt x="91909" y="22987"/>
                  </a:lnTo>
                  <a:lnTo>
                    <a:pt x="68935" y="22987"/>
                  </a:lnTo>
                  <a:lnTo>
                    <a:pt x="68935" y="45974"/>
                  </a:lnTo>
                  <a:lnTo>
                    <a:pt x="91909" y="45974"/>
                  </a:lnTo>
                  <a:lnTo>
                    <a:pt x="114884" y="45974"/>
                  </a:lnTo>
                  <a:lnTo>
                    <a:pt x="114884" y="22987"/>
                  </a:lnTo>
                  <a:close/>
                </a:path>
                <a:path w="850265" h="92075">
                  <a:moveTo>
                    <a:pt x="160820" y="22987"/>
                  </a:moveTo>
                  <a:lnTo>
                    <a:pt x="137858" y="22987"/>
                  </a:lnTo>
                  <a:lnTo>
                    <a:pt x="137858" y="45961"/>
                  </a:lnTo>
                  <a:lnTo>
                    <a:pt x="137858" y="68935"/>
                  </a:lnTo>
                  <a:lnTo>
                    <a:pt x="114884" y="68935"/>
                  </a:lnTo>
                  <a:lnTo>
                    <a:pt x="91909" y="68935"/>
                  </a:lnTo>
                  <a:lnTo>
                    <a:pt x="68935" y="68935"/>
                  </a:lnTo>
                  <a:lnTo>
                    <a:pt x="68935" y="91922"/>
                  </a:lnTo>
                  <a:lnTo>
                    <a:pt x="91909" y="91922"/>
                  </a:lnTo>
                  <a:lnTo>
                    <a:pt x="114884" y="91922"/>
                  </a:lnTo>
                  <a:lnTo>
                    <a:pt x="137858" y="91922"/>
                  </a:lnTo>
                  <a:lnTo>
                    <a:pt x="160820" y="91922"/>
                  </a:lnTo>
                  <a:lnTo>
                    <a:pt x="160820" y="68935"/>
                  </a:lnTo>
                  <a:lnTo>
                    <a:pt x="160820" y="45974"/>
                  </a:lnTo>
                  <a:lnTo>
                    <a:pt x="160820" y="22987"/>
                  </a:lnTo>
                  <a:close/>
                </a:path>
                <a:path w="850265" h="92075">
                  <a:moveTo>
                    <a:pt x="229755" y="45961"/>
                  </a:moveTo>
                  <a:lnTo>
                    <a:pt x="206794" y="45961"/>
                  </a:lnTo>
                  <a:lnTo>
                    <a:pt x="206794" y="22987"/>
                  </a:lnTo>
                  <a:lnTo>
                    <a:pt x="183819" y="22987"/>
                  </a:lnTo>
                  <a:lnTo>
                    <a:pt x="183819" y="45961"/>
                  </a:lnTo>
                  <a:lnTo>
                    <a:pt x="183819" y="68935"/>
                  </a:lnTo>
                  <a:lnTo>
                    <a:pt x="183819" y="91922"/>
                  </a:lnTo>
                  <a:lnTo>
                    <a:pt x="206794" y="91922"/>
                  </a:lnTo>
                  <a:lnTo>
                    <a:pt x="206794" y="68935"/>
                  </a:lnTo>
                  <a:lnTo>
                    <a:pt x="229755" y="68935"/>
                  </a:lnTo>
                  <a:lnTo>
                    <a:pt x="229755" y="45961"/>
                  </a:lnTo>
                  <a:close/>
                </a:path>
                <a:path w="850265" h="92075">
                  <a:moveTo>
                    <a:pt x="275717" y="22987"/>
                  </a:moveTo>
                  <a:lnTo>
                    <a:pt x="252755" y="22987"/>
                  </a:lnTo>
                  <a:lnTo>
                    <a:pt x="252755" y="45961"/>
                  </a:lnTo>
                  <a:lnTo>
                    <a:pt x="229781" y="45961"/>
                  </a:lnTo>
                  <a:lnTo>
                    <a:pt x="229781" y="68935"/>
                  </a:lnTo>
                  <a:lnTo>
                    <a:pt x="229781" y="91922"/>
                  </a:lnTo>
                  <a:lnTo>
                    <a:pt x="252755" y="91922"/>
                  </a:lnTo>
                  <a:lnTo>
                    <a:pt x="252755" y="68935"/>
                  </a:lnTo>
                  <a:lnTo>
                    <a:pt x="252755" y="45974"/>
                  </a:lnTo>
                  <a:lnTo>
                    <a:pt x="275717" y="45974"/>
                  </a:lnTo>
                  <a:lnTo>
                    <a:pt x="275717" y="22987"/>
                  </a:lnTo>
                  <a:close/>
                </a:path>
                <a:path w="850265" h="92075">
                  <a:moveTo>
                    <a:pt x="321678" y="22987"/>
                  </a:moveTo>
                  <a:lnTo>
                    <a:pt x="298704" y="22987"/>
                  </a:lnTo>
                  <a:lnTo>
                    <a:pt x="275729" y="22987"/>
                  </a:lnTo>
                  <a:lnTo>
                    <a:pt x="275729" y="45961"/>
                  </a:lnTo>
                  <a:lnTo>
                    <a:pt x="275729" y="68935"/>
                  </a:lnTo>
                  <a:lnTo>
                    <a:pt x="275729" y="91922"/>
                  </a:lnTo>
                  <a:lnTo>
                    <a:pt x="298704" y="91922"/>
                  </a:lnTo>
                  <a:lnTo>
                    <a:pt x="298704" y="68935"/>
                  </a:lnTo>
                  <a:lnTo>
                    <a:pt x="321678" y="68935"/>
                  </a:lnTo>
                  <a:lnTo>
                    <a:pt x="321678" y="45974"/>
                  </a:lnTo>
                  <a:lnTo>
                    <a:pt x="321678" y="22987"/>
                  </a:lnTo>
                  <a:close/>
                </a:path>
                <a:path w="850265" h="92075">
                  <a:moveTo>
                    <a:pt x="344652" y="45961"/>
                  </a:moveTo>
                  <a:lnTo>
                    <a:pt x="321691" y="45961"/>
                  </a:lnTo>
                  <a:lnTo>
                    <a:pt x="321691" y="68935"/>
                  </a:lnTo>
                  <a:lnTo>
                    <a:pt x="321691" y="91922"/>
                  </a:lnTo>
                  <a:lnTo>
                    <a:pt x="344652" y="91922"/>
                  </a:lnTo>
                  <a:lnTo>
                    <a:pt x="344652" y="68935"/>
                  </a:lnTo>
                  <a:lnTo>
                    <a:pt x="344652" y="45961"/>
                  </a:lnTo>
                  <a:close/>
                </a:path>
                <a:path w="850265" h="92075">
                  <a:moveTo>
                    <a:pt x="390613" y="68935"/>
                  </a:moveTo>
                  <a:lnTo>
                    <a:pt x="367639" y="68935"/>
                  </a:lnTo>
                  <a:lnTo>
                    <a:pt x="367639" y="91922"/>
                  </a:lnTo>
                  <a:lnTo>
                    <a:pt x="390613" y="91922"/>
                  </a:lnTo>
                  <a:lnTo>
                    <a:pt x="390613" y="68935"/>
                  </a:lnTo>
                  <a:close/>
                </a:path>
                <a:path w="850265" h="92075">
                  <a:moveTo>
                    <a:pt x="390613" y="22987"/>
                  </a:moveTo>
                  <a:lnTo>
                    <a:pt x="367639" y="22987"/>
                  </a:lnTo>
                  <a:lnTo>
                    <a:pt x="367639" y="45961"/>
                  </a:lnTo>
                  <a:lnTo>
                    <a:pt x="344665" y="45961"/>
                  </a:lnTo>
                  <a:lnTo>
                    <a:pt x="344665" y="68935"/>
                  </a:lnTo>
                  <a:lnTo>
                    <a:pt x="367639" y="68935"/>
                  </a:lnTo>
                  <a:lnTo>
                    <a:pt x="367639" y="45974"/>
                  </a:lnTo>
                  <a:lnTo>
                    <a:pt x="390613" y="45974"/>
                  </a:lnTo>
                  <a:lnTo>
                    <a:pt x="390613" y="22987"/>
                  </a:lnTo>
                  <a:close/>
                </a:path>
                <a:path w="850265" h="92075">
                  <a:moveTo>
                    <a:pt x="413588" y="22987"/>
                  </a:moveTo>
                  <a:lnTo>
                    <a:pt x="390626" y="22987"/>
                  </a:lnTo>
                  <a:lnTo>
                    <a:pt x="390626" y="45961"/>
                  </a:lnTo>
                  <a:lnTo>
                    <a:pt x="390626" y="68935"/>
                  </a:lnTo>
                  <a:lnTo>
                    <a:pt x="413588" y="68935"/>
                  </a:lnTo>
                  <a:lnTo>
                    <a:pt x="413588" y="45974"/>
                  </a:lnTo>
                  <a:lnTo>
                    <a:pt x="413588" y="22987"/>
                  </a:lnTo>
                  <a:close/>
                </a:path>
                <a:path w="850265" h="92075">
                  <a:moveTo>
                    <a:pt x="436575" y="68935"/>
                  </a:moveTo>
                  <a:lnTo>
                    <a:pt x="413600" y="68935"/>
                  </a:lnTo>
                  <a:lnTo>
                    <a:pt x="413600" y="91922"/>
                  </a:lnTo>
                  <a:lnTo>
                    <a:pt x="436575" y="91922"/>
                  </a:lnTo>
                  <a:lnTo>
                    <a:pt x="436575" y="68935"/>
                  </a:lnTo>
                  <a:close/>
                </a:path>
                <a:path w="850265" h="92075">
                  <a:moveTo>
                    <a:pt x="482523" y="22987"/>
                  </a:moveTo>
                  <a:lnTo>
                    <a:pt x="459549" y="22987"/>
                  </a:lnTo>
                  <a:lnTo>
                    <a:pt x="436575" y="22987"/>
                  </a:lnTo>
                  <a:lnTo>
                    <a:pt x="436575" y="45961"/>
                  </a:lnTo>
                  <a:lnTo>
                    <a:pt x="436575" y="68935"/>
                  </a:lnTo>
                  <a:lnTo>
                    <a:pt x="459549" y="68935"/>
                  </a:lnTo>
                  <a:lnTo>
                    <a:pt x="459549" y="91922"/>
                  </a:lnTo>
                  <a:lnTo>
                    <a:pt x="482523" y="91922"/>
                  </a:lnTo>
                  <a:lnTo>
                    <a:pt x="482523" y="68935"/>
                  </a:lnTo>
                  <a:lnTo>
                    <a:pt x="482523" y="45974"/>
                  </a:lnTo>
                  <a:lnTo>
                    <a:pt x="482523" y="22987"/>
                  </a:lnTo>
                  <a:close/>
                </a:path>
                <a:path w="850265" h="92075">
                  <a:moveTo>
                    <a:pt x="551459" y="22987"/>
                  </a:moveTo>
                  <a:lnTo>
                    <a:pt x="528485" y="22987"/>
                  </a:lnTo>
                  <a:lnTo>
                    <a:pt x="505510" y="22987"/>
                  </a:lnTo>
                  <a:lnTo>
                    <a:pt x="505510" y="45961"/>
                  </a:lnTo>
                  <a:lnTo>
                    <a:pt x="482536" y="45961"/>
                  </a:lnTo>
                  <a:lnTo>
                    <a:pt x="482536" y="68935"/>
                  </a:lnTo>
                  <a:lnTo>
                    <a:pt x="505510" y="68935"/>
                  </a:lnTo>
                  <a:lnTo>
                    <a:pt x="505510" y="91922"/>
                  </a:lnTo>
                  <a:lnTo>
                    <a:pt x="528485" y="91922"/>
                  </a:lnTo>
                  <a:lnTo>
                    <a:pt x="528485" y="68935"/>
                  </a:lnTo>
                  <a:lnTo>
                    <a:pt x="528485" y="45974"/>
                  </a:lnTo>
                  <a:lnTo>
                    <a:pt x="551459" y="45974"/>
                  </a:lnTo>
                  <a:lnTo>
                    <a:pt x="551459" y="22987"/>
                  </a:lnTo>
                  <a:close/>
                </a:path>
                <a:path w="850265" h="92075">
                  <a:moveTo>
                    <a:pt x="620395" y="45961"/>
                  </a:moveTo>
                  <a:lnTo>
                    <a:pt x="597420" y="45961"/>
                  </a:lnTo>
                  <a:lnTo>
                    <a:pt x="597420" y="22987"/>
                  </a:lnTo>
                  <a:lnTo>
                    <a:pt x="574446" y="22987"/>
                  </a:lnTo>
                  <a:lnTo>
                    <a:pt x="574446" y="45961"/>
                  </a:lnTo>
                  <a:lnTo>
                    <a:pt x="551472" y="45961"/>
                  </a:lnTo>
                  <a:lnTo>
                    <a:pt x="551472" y="68935"/>
                  </a:lnTo>
                  <a:lnTo>
                    <a:pt x="551472" y="91922"/>
                  </a:lnTo>
                  <a:lnTo>
                    <a:pt x="574446" y="91922"/>
                  </a:lnTo>
                  <a:lnTo>
                    <a:pt x="574446" y="68935"/>
                  </a:lnTo>
                  <a:lnTo>
                    <a:pt x="597420" y="68935"/>
                  </a:lnTo>
                  <a:lnTo>
                    <a:pt x="597420" y="91922"/>
                  </a:lnTo>
                  <a:lnTo>
                    <a:pt x="620395" y="91922"/>
                  </a:lnTo>
                  <a:lnTo>
                    <a:pt x="620395" y="68935"/>
                  </a:lnTo>
                  <a:lnTo>
                    <a:pt x="620395" y="45961"/>
                  </a:lnTo>
                  <a:close/>
                </a:path>
                <a:path w="850265" h="92075">
                  <a:moveTo>
                    <a:pt x="666356" y="68935"/>
                  </a:moveTo>
                  <a:lnTo>
                    <a:pt x="643382" y="68935"/>
                  </a:lnTo>
                  <a:lnTo>
                    <a:pt x="643382" y="91922"/>
                  </a:lnTo>
                  <a:lnTo>
                    <a:pt x="666356" y="91922"/>
                  </a:lnTo>
                  <a:lnTo>
                    <a:pt x="666356" y="68935"/>
                  </a:lnTo>
                  <a:close/>
                </a:path>
                <a:path w="850265" h="92075">
                  <a:moveTo>
                    <a:pt x="666356" y="0"/>
                  </a:moveTo>
                  <a:lnTo>
                    <a:pt x="643382" y="0"/>
                  </a:lnTo>
                  <a:lnTo>
                    <a:pt x="620407" y="0"/>
                  </a:lnTo>
                  <a:lnTo>
                    <a:pt x="620407" y="22987"/>
                  </a:lnTo>
                  <a:lnTo>
                    <a:pt x="620407" y="45974"/>
                  </a:lnTo>
                  <a:lnTo>
                    <a:pt x="643382" y="45974"/>
                  </a:lnTo>
                  <a:lnTo>
                    <a:pt x="666356" y="45974"/>
                  </a:lnTo>
                  <a:lnTo>
                    <a:pt x="666356" y="22987"/>
                  </a:lnTo>
                  <a:lnTo>
                    <a:pt x="666356" y="0"/>
                  </a:lnTo>
                  <a:close/>
                </a:path>
                <a:path w="850265" h="92075">
                  <a:moveTo>
                    <a:pt x="712292" y="0"/>
                  </a:moveTo>
                  <a:lnTo>
                    <a:pt x="689330" y="0"/>
                  </a:lnTo>
                  <a:lnTo>
                    <a:pt x="689330" y="22987"/>
                  </a:lnTo>
                  <a:lnTo>
                    <a:pt x="689330" y="45961"/>
                  </a:lnTo>
                  <a:lnTo>
                    <a:pt x="689330" y="68935"/>
                  </a:lnTo>
                  <a:lnTo>
                    <a:pt x="689330" y="91922"/>
                  </a:lnTo>
                  <a:lnTo>
                    <a:pt x="712292" y="91922"/>
                  </a:lnTo>
                  <a:lnTo>
                    <a:pt x="712292" y="68935"/>
                  </a:lnTo>
                  <a:lnTo>
                    <a:pt x="712292" y="45974"/>
                  </a:lnTo>
                  <a:lnTo>
                    <a:pt x="712292" y="22987"/>
                  </a:lnTo>
                  <a:lnTo>
                    <a:pt x="712292" y="0"/>
                  </a:lnTo>
                  <a:close/>
                </a:path>
                <a:path w="850265" h="92075">
                  <a:moveTo>
                    <a:pt x="781227" y="68935"/>
                  </a:moveTo>
                  <a:lnTo>
                    <a:pt x="758266" y="68935"/>
                  </a:lnTo>
                  <a:lnTo>
                    <a:pt x="735291" y="68935"/>
                  </a:lnTo>
                  <a:lnTo>
                    <a:pt x="712317" y="68935"/>
                  </a:lnTo>
                  <a:lnTo>
                    <a:pt x="712317" y="91922"/>
                  </a:lnTo>
                  <a:lnTo>
                    <a:pt x="735291" y="91922"/>
                  </a:lnTo>
                  <a:lnTo>
                    <a:pt x="758266" y="91922"/>
                  </a:lnTo>
                  <a:lnTo>
                    <a:pt x="781227" y="91922"/>
                  </a:lnTo>
                  <a:lnTo>
                    <a:pt x="781227" y="68935"/>
                  </a:lnTo>
                  <a:close/>
                </a:path>
                <a:path w="850265" h="92075">
                  <a:moveTo>
                    <a:pt x="781227" y="0"/>
                  </a:moveTo>
                  <a:lnTo>
                    <a:pt x="758266" y="0"/>
                  </a:lnTo>
                  <a:lnTo>
                    <a:pt x="735291" y="0"/>
                  </a:lnTo>
                  <a:lnTo>
                    <a:pt x="735291" y="22987"/>
                  </a:lnTo>
                  <a:lnTo>
                    <a:pt x="735291" y="45974"/>
                  </a:lnTo>
                  <a:lnTo>
                    <a:pt x="758266" y="45974"/>
                  </a:lnTo>
                  <a:lnTo>
                    <a:pt x="781227" y="45974"/>
                  </a:lnTo>
                  <a:lnTo>
                    <a:pt x="781227" y="22987"/>
                  </a:lnTo>
                  <a:lnTo>
                    <a:pt x="781227" y="0"/>
                  </a:lnTo>
                  <a:close/>
                </a:path>
                <a:path w="850265" h="92075">
                  <a:moveTo>
                    <a:pt x="804227" y="0"/>
                  </a:moveTo>
                  <a:lnTo>
                    <a:pt x="781253" y="0"/>
                  </a:lnTo>
                  <a:lnTo>
                    <a:pt x="781253" y="22987"/>
                  </a:lnTo>
                  <a:lnTo>
                    <a:pt x="781253" y="45974"/>
                  </a:lnTo>
                  <a:lnTo>
                    <a:pt x="804227" y="45974"/>
                  </a:lnTo>
                  <a:lnTo>
                    <a:pt x="804227" y="22987"/>
                  </a:lnTo>
                  <a:lnTo>
                    <a:pt x="804227" y="0"/>
                  </a:lnTo>
                  <a:close/>
                </a:path>
                <a:path w="850265" h="92075">
                  <a:moveTo>
                    <a:pt x="850176" y="0"/>
                  </a:moveTo>
                  <a:lnTo>
                    <a:pt x="827201" y="0"/>
                  </a:lnTo>
                  <a:lnTo>
                    <a:pt x="827201" y="22987"/>
                  </a:lnTo>
                  <a:lnTo>
                    <a:pt x="827201" y="45961"/>
                  </a:lnTo>
                  <a:lnTo>
                    <a:pt x="827201" y="68935"/>
                  </a:lnTo>
                  <a:lnTo>
                    <a:pt x="850176" y="68935"/>
                  </a:lnTo>
                  <a:lnTo>
                    <a:pt x="850176" y="45974"/>
                  </a:lnTo>
                  <a:lnTo>
                    <a:pt x="850176" y="22987"/>
                  </a:lnTo>
                  <a:lnTo>
                    <a:pt x="850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683233" y="2249106"/>
              <a:ext cx="850265" cy="138430"/>
            </a:xfrm>
            <a:custGeom>
              <a:avLst/>
              <a:gdLst/>
              <a:ahLst/>
              <a:cxnLst/>
              <a:rect l="l" t="t" r="r" b="b"/>
              <a:pathLst>
                <a:path w="850265" h="138430">
                  <a:moveTo>
                    <a:pt x="68922" y="114896"/>
                  </a:moveTo>
                  <a:lnTo>
                    <a:pt x="45948" y="114896"/>
                  </a:lnTo>
                  <a:lnTo>
                    <a:pt x="45948" y="137871"/>
                  </a:lnTo>
                  <a:lnTo>
                    <a:pt x="68922" y="137871"/>
                  </a:lnTo>
                  <a:lnTo>
                    <a:pt x="68922" y="114896"/>
                  </a:lnTo>
                  <a:close/>
                </a:path>
                <a:path w="850265" h="138430">
                  <a:moveTo>
                    <a:pt x="68922" y="68935"/>
                  </a:moveTo>
                  <a:lnTo>
                    <a:pt x="45948" y="68935"/>
                  </a:lnTo>
                  <a:lnTo>
                    <a:pt x="45948" y="91909"/>
                  </a:lnTo>
                  <a:lnTo>
                    <a:pt x="22974" y="91909"/>
                  </a:lnTo>
                  <a:lnTo>
                    <a:pt x="22974" y="68935"/>
                  </a:lnTo>
                  <a:lnTo>
                    <a:pt x="0" y="68935"/>
                  </a:lnTo>
                  <a:lnTo>
                    <a:pt x="0" y="91909"/>
                  </a:lnTo>
                  <a:lnTo>
                    <a:pt x="0" y="114884"/>
                  </a:lnTo>
                  <a:lnTo>
                    <a:pt x="22974" y="114884"/>
                  </a:lnTo>
                  <a:lnTo>
                    <a:pt x="45948" y="114884"/>
                  </a:lnTo>
                  <a:lnTo>
                    <a:pt x="45948" y="91922"/>
                  </a:lnTo>
                  <a:lnTo>
                    <a:pt x="68922" y="91922"/>
                  </a:lnTo>
                  <a:lnTo>
                    <a:pt x="68922" y="68935"/>
                  </a:lnTo>
                  <a:close/>
                </a:path>
                <a:path w="850265" h="138430">
                  <a:moveTo>
                    <a:pt x="91909" y="114896"/>
                  </a:moveTo>
                  <a:lnTo>
                    <a:pt x="68935" y="114896"/>
                  </a:lnTo>
                  <a:lnTo>
                    <a:pt x="68935" y="137871"/>
                  </a:lnTo>
                  <a:lnTo>
                    <a:pt x="91909" y="137871"/>
                  </a:lnTo>
                  <a:lnTo>
                    <a:pt x="91909" y="114896"/>
                  </a:lnTo>
                  <a:close/>
                </a:path>
                <a:path w="850265" h="138430">
                  <a:moveTo>
                    <a:pt x="91909" y="45961"/>
                  </a:moveTo>
                  <a:lnTo>
                    <a:pt x="68935" y="45961"/>
                  </a:lnTo>
                  <a:lnTo>
                    <a:pt x="68935" y="68935"/>
                  </a:lnTo>
                  <a:lnTo>
                    <a:pt x="91909" y="68935"/>
                  </a:lnTo>
                  <a:lnTo>
                    <a:pt x="91909" y="45961"/>
                  </a:lnTo>
                  <a:close/>
                </a:path>
                <a:path w="850265" h="138430">
                  <a:moveTo>
                    <a:pt x="114884" y="68935"/>
                  </a:moveTo>
                  <a:lnTo>
                    <a:pt x="91909" y="68935"/>
                  </a:lnTo>
                  <a:lnTo>
                    <a:pt x="91909" y="91909"/>
                  </a:lnTo>
                  <a:lnTo>
                    <a:pt x="68935" y="91909"/>
                  </a:lnTo>
                  <a:lnTo>
                    <a:pt x="68935" y="114884"/>
                  </a:lnTo>
                  <a:lnTo>
                    <a:pt x="91909" y="114884"/>
                  </a:lnTo>
                  <a:lnTo>
                    <a:pt x="91909" y="91922"/>
                  </a:lnTo>
                  <a:lnTo>
                    <a:pt x="114884" y="91922"/>
                  </a:lnTo>
                  <a:lnTo>
                    <a:pt x="114884" y="68935"/>
                  </a:lnTo>
                  <a:close/>
                </a:path>
                <a:path w="850265" h="138430">
                  <a:moveTo>
                    <a:pt x="160820" y="91909"/>
                  </a:moveTo>
                  <a:lnTo>
                    <a:pt x="137858" y="91909"/>
                  </a:lnTo>
                  <a:lnTo>
                    <a:pt x="137858" y="114884"/>
                  </a:lnTo>
                  <a:lnTo>
                    <a:pt x="160820" y="114884"/>
                  </a:lnTo>
                  <a:lnTo>
                    <a:pt x="160820" y="91909"/>
                  </a:lnTo>
                  <a:close/>
                </a:path>
                <a:path w="850265" h="138430">
                  <a:moveTo>
                    <a:pt x="160820" y="45961"/>
                  </a:moveTo>
                  <a:lnTo>
                    <a:pt x="137858" y="45961"/>
                  </a:lnTo>
                  <a:lnTo>
                    <a:pt x="137858" y="68935"/>
                  </a:lnTo>
                  <a:lnTo>
                    <a:pt x="160820" y="68935"/>
                  </a:lnTo>
                  <a:lnTo>
                    <a:pt x="160820" y="45961"/>
                  </a:lnTo>
                  <a:close/>
                </a:path>
                <a:path w="850265" h="138430">
                  <a:moveTo>
                    <a:pt x="229755" y="45961"/>
                  </a:moveTo>
                  <a:lnTo>
                    <a:pt x="206794" y="45961"/>
                  </a:lnTo>
                  <a:lnTo>
                    <a:pt x="206794" y="68935"/>
                  </a:lnTo>
                  <a:lnTo>
                    <a:pt x="183819" y="68935"/>
                  </a:lnTo>
                  <a:lnTo>
                    <a:pt x="183819" y="91909"/>
                  </a:lnTo>
                  <a:lnTo>
                    <a:pt x="183819" y="114884"/>
                  </a:lnTo>
                  <a:lnTo>
                    <a:pt x="206794" y="114884"/>
                  </a:lnTo>
                  <a:lnTo>
                    <a:pt x="229755" y="114884"/>
                  </a:lnTo>
                  <a:lnTo>
                    <a:pt x="229755" y="91922"/>
                  </a:lnTo>
                  <a:lnTo>
                    <a:pt x="229755" y="68935"/>
                  </a:lnTo>
                  <a:lnTo>
                    <a:pt x="229755" y="45961"/>
                  </a:lnTo>
                  <a:close/>
                </a:path>
                <a:path w="850265" h="138430">
                  <a:moveTo>
                    <a:pt x="229755" y="22974"/>
                  </a:moveTo>
                  <a:lnTo>
                    <a:pt x="206794" y="22974"/>
                  </a:lnTo>
                  <a:lnTo>
                    <a:pt x="206794" y="45948"/>
                  </a:lnTo>
                  <a:lnTo>
                    <a:pt x="229755" y="45948"/>
                  </a:lnTo>
                  <a:lnTo>
                    <a:pt x="229755" y="22974"/>
                  </a:lnTo>
                  <a:close/>
                </a:path>
                <a:path w="850265" h="138430">
                  <a:moveTo>
                    <a:pt x="275717" y="68935"/>
                  </a:moveTo>
                  <a:lnTo>
                    <a:pt x="252755" y="68935"/>
                  </a:lnTo>
                  <a:lnTo>
                    <a:pt x="252755" y="91909"/>
                  </a:lnTo>
                  <a:lnTo>
                    <a:pt x="229781" y="91909"/>
                  </a:lnTo>
                  <a:lnTo>
                    <a:pt x="229781" y="114884"/>
                  </a:lnTo>
                  <a:lnTo>
                    <a:pt x="252755" y="114884"/>
                  </a:lnTo>
                  <a:lnTo>
                    <a:pt x="275717" y="114884"/>
                  </a:lnTo>
                  <a:lnTo>
                    <a:pt x="275717" y="91922"/>
                  </a:lnTo>
                  <a:lnTo>
                    <a:pt x="275717" y="68935"/>
                  </a:lnTo>
                  <a:close/>
                </a:path>
                <a:path w="850265" h="138430">
                  <a:moveTo>
                    <a:pt x="275717" y="22974"/>
                  </a:moveTo>
                  <a:lnTo>
                    <a:pt x="252755" y="22974"/>
                  </a:lnTo>
                  <a:lnTo>
                    <a:pt x="229781" y="22974"/>
                  </a:lnTo>
                  <a:lnTo>
                    <a:pt x="229781" y="45948"/>
                  </a:lnTo>
                  <a:lnTo>
                    <a:pt x="252755" y="45948"/>
                  </a:lnTo>
                  <a:lnTo>
                    <a:pt x="275717" y="45948"/>
                  </a:lnTo>
                  <a:lnTo>
                    <a:pt x="275717" y="22974"/>
                  </a:lnTo>
                  <a:close/>
                </a:path>
                <a:path w="850265" h="138430">
                  <a:moveTo>
                    <a:pt x="321678" y="68935"/>
                  </a:moveTo>
                  <a:lnTo>
                    <a:pt x="298704" y="68935"/>
                  </a:lnTo>
                  <a:lnTo>
                    <a:pt x="298704" y="45961"/>
                  </a:lnTo>
                  <a:lnTo>
                    <a:pt x="275729" y="45961"/>
                  </a:lnTo>
                  <a:lnTo>
                    <a:pt x="275729" y="68935"/>
                  </a:lnTo>
                  <a:lnTo>
                    <a:pt x="275729" y="91909"/>
                  </a:lnTo>
                  <a:lnTo>
                    <a:pt x="275729" y="114884"/>
                  </a:lnTo>
                  <a:lnTo>
                    <a:pt x="298704" y="114884"/>
                  </a:lnTo>
                  <a:lnTo>
                    <a:pt x="321678" y="114884"/>
                  </a:lnTo>
                  <a:lnTo>
                    <a:pt x="321678" y="91922"/>
                  </a:lnTo>
                  <a:lnTo>
                    <a:pt x="321678" y="68935"/>
                  </a:lnTo>
                  <a:close/>
                </a:path>
                <a:path w="850265" h="138430">
                  <a:moveTo>
                    <a:pt x="321678" y="22974"/>
                  </a:moveTo>
                  <a:lnTo>
                    <a:pt x="298704" y="22974"/>
                  </a:lnTo>
                  <a:lnTo>
                    <a:pt x="298704" y="45948"/>
                  </a:lnTo>
                  <a:lnTo>
                    <a:pt x="321678" y="45948"/>
                  </a:lnTo>
                  <a:lnTo>
                    <a:pt x="321678" y="22974"/>
                  </a:lnTo>
                  <a:close/>
                </a:path>
                <a:path w="850265" h="138430">
                  <a:moveTo>
                    <a:pt x="390613" y="45961"/>
                  </a:moveTo>
                  <a:lnTo>
                    <a:pt x="367639" y="45961"/>
                  </a:lnTo>
                  <a:lnTo>
                    <a:pt x="344665" y="45961"/>
                  </a:lnTo>
                  <a:lnTo>
                    <a:pt x="344665" y="68935"/>
                  </a:lnTo>
                  <a:lnTo>
                    <a:pt x="344665" y="91922"/>
                  </a:lnTo>
                  <a:lnTo>
                    <a:pt x="367639" y="91922"/>
                  </a:lnTo>
                  <a:lnTo>
                    <a:pt x="390613" y="91922"/>
                  </a:lnTo>
                  <a:lnTo>
                    <a:pt x="390613" y="68935"/>
                  </a:lnTo>
                  <a:lnTo>
                    <a:pt x="390613" y="45961"/>
                  </a:lnTo>
                  <a:close/>
                </a:path>
                <a:path w="850265" h="138430">
                  <a:moveTo>
                    <a:pt x="390613" y="22974"/>
                  </a:moveTo>
                  <a:lnTo>
                    <a:pt x="367639" y="22974"/>
                  </a:lnTo>
                  <a:lnTo>
                    <a:pt x="367639" y="45948"/>
                  </a:lnTo>
                  <a:lnTo>
                    <a:pt x="390613" y="45948"/>
                  </a:lnTo>
                  <a:lnTo>
                    <a:pt x="390613" y="22974"/>
                  </a:lnTo>
                  <a:close/>
                </a:path>
                <a:path w="850265" h="138430">
                  <a:moveTo>
                    <a:pt x="413588" y="68935"/>
                  </a:moveTo>
                  <a:lnTo>
                    <a:pt x="390626" y="68935"/>
                  </a:lnTo>
                  <a:lnTo>
                    <a:pt x="390626" y="91909"/>
                  </a:lnTo>
                  <a:lnTo>
                    <a:pt x="390626" y="114884"/>
                  </a:lnTo>
                  <a:lnTo>
                    <a:pt x="413588" y="114884"/>
                  </a:lnTo>
                  <a:lnTo>
                    <a:pt x="413588" y="91922"/>
                  </a:lnTo>
                  <a:lnTo>
                    <a:pt x="413588" y="68935"/>
                  </a:lnTo>
                  <a:close/>
                </a:path>
                <a:path w="850265" h="138430">
                  <a:moveTo>
                    <a:pt x="413588" y="22974"/>
                  </a:moveTo>
                  <a:lnTo>
                    <a:pt x="390626" y="22974"/>
                  </a:lnTo>
                  <a:lnTo>
                    <a:pt x="390626" y="45948"/>
                  </a:lnTo>
                  <a:lnTo>
                    <a:pt x="413588" y="45948"/>
                  </a:lnTo>
                  <a:lnTo>
                    <a:pt x="413588" y="22974"/>
                  </a:lnTo>
                  <a:close/>
                </a:path>
                <a:path w="850265" h="138430">
                  <a:moveTo>
                    <a:pt x="482523" y="45961"/>
                  </a:moveTo>
                  <a:lnTo>
                    <a:pt x="459549" y="45961"/>
                  </a:lnTo>
                  <a:lnTo>
                    <a:pt x="436575" y="45961"/>
                  </a:lnTo>
                  <a:lnTo>
                    <a:pt x="436575" y="68935"/>
                  </a:lnTo>
                  <a:lnTo>
                    <a:pt x="413600" y="68935"/>
                  </a:lnTo>
                  <a:lnTo>
                    <a:pt x="413600" y="91909"/>
                  </a:lnTo>
                  <a:lnTo>
                    <a:pt x="413600" y="114884"/>
                  </a:lnTo>
                  <a:lnTo>
                    <a:pt x="436575" y="114884"/>
                  </a:lnTo>
                  <a:lnTo>
                    <a:pt x="436575" y="91922"/>
                  </a:lnTo>
                  <a:lnTo>
                    <a:pt x="459549" y="91922"/>
                  </a:lnTo>
                  <a:lnTo>
                    <a:pt x="459549" y="68935"/>
                  </a:lnTo>
                  <a:lnTo>
                    <a:pt x="482523" y="68935"/>
                  </a:lnTo>
                  <a:lnTo>
                    <a:pt x="482523" y="45961"/>
                  </a:lnTo>
                  <a:close/>
                </a:path>
                <a:path w="850265" h="138430">
                  <a:moveTo>
                    <a:pt x="482523" y="22974"/>
                  </a:moveTo>
                  <a:lnTo>
                    <a:pt x="459549" y="22974"/>
                  </a:lnTo>
                  <a:lnTo>
                    <a:pt x="436575" y="22974"/>
                  </a:lnTo>
                  <a:lnTo>
                    <a:pt x="436575" y="45948"/>
                  </a:lnTo>
                  <a:lnTo>
                    <a:pt x="459549" y="45948"/>
                  </a:lnTo>
                  <a:lnTo>
                    <a:pt x="482523" y="45948"/>
                  </a:lnTo>
                  <a:lnTo>
                    <a:pt x="482523" y="22974"/>
                  </a:lnTo>
                  <a:close/>
                </a:path>
                <a:path w="850265" h="138430">
                  <a:moveTo>
                    <a:pt x="528485" y="22974"/>
                  </a:moveTo>
                  <a:lnTo>
                    <a:pt x="505510" y="22974"/>
                  </a:lnTo>
                  <a:lnTo>
                    <a:pt x="505510" y="45948"/>
                  </a:lnTo>
                  <a:lnTo>
                    <a:pt x="528485" y="45948"/>
                  </a:lnTo>
                  <a:lnTo>
                    <a:pt x="528485" y="22974"/>
                  </a:lnTo>
                  <a:close/>
                </a:path>
                <a:path w="850265" h="138430">
                  <a:moveTo>
                    <a:pt x="551459" y="45961"/>
                  </a:moveTo>
                  <a:lnTo>
                    <a:pt x="528485" y="45961"/>
                  </a:lnTo>
                  <a:lnTo>
                    <a:pt x="505510" y="45961"/>
                  </a:lnTo>
                  <a:lnTo>
                    <a:pt x="505510" y="68935"/>
                  </a:lnTo>
                  <a:lnTo>
                    <a:pt x="482536" y="68935"/>
                  </a:lnTo>
                  <a:lnTo>
                    <a:pt x="482536" y="91922"/>
                  </a:lnTo>
                  <a:lnTo>
                    <a:pt x="505510" y="91922"/>
                  </a:lnTo>
                  <a:lnTo>
                    <a:pt x="528485" y="91922"/>
                  </a:lnTo>
                  <a:lnTo>
                    <a:pt x="528485" y="68935"/>
                  </a:lnTo>
                  <a:lnTo>
                    <a:pt x="551459" y="68935"/>
                  </a:lnTo>
                  <a:lnTo>
                    <a:pt x="551459" y="45961"/>
                  </a:lnTo>
                  <a:close/>
                </a:path>
                <a:path w="850265" h="138430">
                  <a:moveTo>
                    <a:pt x="620395" y="91909"/>
                  </a:moveTo>
                  <a:lnTo>
                    <a:pt x="597420" y="91909"/>
                  </a:lnTo>
                  <a:lnTo>
                    <a:pt x="597420" y="68935"/>
                  </a:lnTo>
                  <a:lnTo>
                    <a:pt x="574446" y="68935"/>
                  </a:lnTo>
                  <a:lnTo>
                    <a:pt x="574446" y="45961"/>
                  </a:lnTo>
                  <a:lnTo>
                    <a:pt x="551472" y="45961"/>
                  </a:lnTo>
                  <a:lnTo>
                    <a:pt x="551472" y="68935"/>
                  </a:lnTo>
                  <a:lnTo>
                    <a:pt x="551472" y="91922"/>
                  </a:lnTo>
                  <a:lnTo>
                    <a:pt x="574446" y="91922"/>
                  </a:lnTo>
                  <a:lnTo>
                    <a:pt x="597420" y="91922"/>
                  </a:lnTo>
                  <a:lnTo>
                    <a:pt x="597420" y="114884"/>
                  </a:lnTo>
                  <a:lnTo>
                    <a:pt x="620395" y="114884"/>
                  </a:lnTo>
                  <a:lnTo>
                    <a:pt x="620395" y="91909"/>
                  </a:lnTo>
                  <a:close/>
                </a:path>
                <a:path w="850265" h="138430">
                  <a:moveTo>
                    <a:pt x="666356" y="22974"/>
                  </a:moveTo>
                  <a:lnTo>
                    <a:pt x="643382" y="22974"/>
                  </a:lnTo>
                  <a:lnTo>
                    <a:pt x="643382" y="45948"/>
                  </a:lnTo>
                  <a:lnTo>
                    <a:pt x="666356" y="45948"/>
                  </a:lnTo>
                  <a:lnTo>
                    <a:pt x="666356" y="22974"/>
                  </a:lnTo>
                  <a:close/>
                </a:path>
                <a:path w="850265" h="138430">
                  <a:moveTo>
                    <a:pt x="712292" y="91909"/>
                  </a:moveTo>
                  <a:lnTo>
                    <a:pt x="689330" y="91909"/>
                  </a:lnTo>
                  <a:lnTo>
                    <a:pt x="689330" y="68935"/>
                  </a:lnTo>
                  <a:lnTo>
                    <a:pt x="666356" y="68935"/>
                  </a:lnTo>
                  <a:lnTo>
                    <a:pt x="666356" y="45961"/>
                  </a:lnTo>
                  <a:lnTo>
                    <a:pt x="643382" y="45961"/>
                  </a:lnTo>
                  <a:lnTo>
                    <a:pt x="643382" y="68935"/>
                  </a:lnTo>
                  <a:lnTo>
                    <a:pt x="643382" y="91909"/>
                  </a:lnTo>
                  <a:lnTo>
                    <a:pt x="620407" y="91909"/>
                  </a:lnTo>
                  <a:lnTo>
                    <a:pt x="620407" y="114884"/>
                  </a:lnTo>
                  <a:lnTo>
                    <a:pt x="643382" y="114884"/>
                  </a:lnTo>
                  <a:lnTo>
                    <a:pt x="643382" y="91922"/>
                  </a:lnTo>
                  <a:lnTo>
                    <a:pt x="666356" y="91922"/>
                  </a:lnTo>
                  <a:lnTo>
                    <a:pt x="666356" y="114884"/>
                  </a:lnTo>
                  <a:lnTo>
                    <a:pt x="689330" y="114884"/>
                  </a:lnTo>
                  <a:lnTo>
                    <a:pt x="712292" y="114884"/>
                  </a:lnTo>
                  <a:lnTo>
                    <a:pt x="712292" y="91909"/>
                  </a:lnTo>
                  <a:close/>
                </a:path>
                <a:path w="850265" h="138430">
                  <a:moveTo>
                    <a:pt x="781227" y="45961"/>
                  </a:moveTo>
                  <a:lnTo>
                    <a:pt x="758266" y="45961"/>
                  </a:lnTo>
                  <a:lnTo>
                    <a:pt x="735291" y="45961"/>
                  </a:lnTo>
                  <a:lnTo>
                    <a:pt x="712317" y="45961"/>
                  </a:lnTo>
                  <a:lnTo>
                    <a:pt x="712317" y="68935"/>
                  </a:lnTo>
                  <a:lnTo>
                    <a:pt x="735291" y="68935"/>
                  </a:lnTo>
                  <a:lnTo>
                    <a:pt x="758266" y="68935"/>
                  </a:lnTo>
                  <a:lnTo>
                    <a:pt x="781227" y="68935"/>
                  </a:lnTo>
                  <a:lnTo>
                    <a:pt x="781227" y="45961"/>
                  </a:lnTo>
                  <a:close/>
                </a:path>
                <a:path w="850265" h="138430">
                  <a:moveTo>
                    <a:pt x="781227" y="0"/>
                  </a:moveTo>
                  <a:lnTo>
                    <a:pt x="758266" y="0"/>
                  </a:lnTo>
                  <a:lnTo>
                    <a:pt x="758266" y="22987"/>
                  </a:lnTo>
                  <a:lnTo>
                    <a:pt x="781227" y="22987"/>
                  </a:lnTo>
                  <a:lnTo>
                    <a:pt x="781227" y="0"/>
                  </a:lnTo>
                  <a:close/>
                </a:path>
                <a:path w="850265" h="138430">
                  <a:moveTo>
                    <a:pt x="850176" y="91909"/>
                  </a:moveTo>
                  <a:lnTo>
                    <a:pt x="827201" y="91909"/>
                  </a:lnTo>
                  <a:lnTo>
                    <a:pt x="804227" y="91909"/>
                  </a:lnTo>
                  <a:lnTo>
                    <a:pt x="781253" y="91909"/>
                  </a:lnTo>
                  <a:lnTo>
                    <a:pt x="781253" y="114884"/>
                  </a:lnTo>
                  <a:lnTo>
                    <a:pt x="804227" y="114884"/>
                  </a:lnTo>
                  <a:lnTo>
                    <a:pt x="827201" y="114884"/>
                  </a:lnTo>
                  <a:lnTo>
                    <a:pt x="850176" y="114884"/>
                  </a:lnTo>
                  <a:lnTo>
                    <a:pt x="850176" y="91909"/>
                  </a:lnTo>
                  <a:close/>
                </a:path>
                <a:path w="850265" h="138430">
                  <a:moveTo>
                    <a:pt x="850176" y="45961"/>
                  </a:moveTo>
                  <a:lnTo>
                    <a:pt x="827201" y="45961"/>
                  </a:lnTo>
                  <a:lnTo>
                    <a:pt x="804227" y="45961"/>
                  </a:lnTo>
                  <a:lnTo>
                    <a:pt x="804227" y="68935"/>
                  </a:lnTo>
                  <a:lnTo>
                    <a:pt x="827201" y="68935"/>
                  </a:lnTo>
                  <a:lnTo>
                    <a:pt x="850176" y="68935"/>
                  </a:lnTo>
                  <a:lnTo>
                    <a:pt x="850176" y="45961"/>
                  </a:lnTo>
                  <a:close/>
                </a:path>
                <a:path w="850265" h="138430">
                  <a:moveTo>
                    <a:pt x="850176" y="0"/>
                  </a:moveTo>
                  <a:lnTo>
                    <a:pt x="827201" y="0"/>
                  </a:lnTo>
                  <a:lnTo>
                    <a:pt x="804227" y="0"/>
                  </a:lnTo>
                  <a:lnTo>
                    <a:pt x="781253" y="0"/>
                  </a:lnTo>
                  <a:lnTo>
                    <a:pt x="781253" y="22987"/>
                  </a:lnTo>
                  <a:lnTo>
                    <a:pt x="804227" y="22987"/>
                  </a:lnTo>
                  <a:lnTo>
                    <a:pt x="827201" y="22987"/>
                  </a:lnTo>
                  <a:lnTo>
                    <a:pt x="850176" y="22987"/>
                  </a:lnTo>
                  <a:lnTo>
                    <a:pt x="850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83233" y="2364003"/>
              <a:ext cx="850265" cy="92075"/>
            </a:xfrm>
            <a:custGeom>
              <a:avLst/>
              <a:gdLst/>
              <a:ahLst/>
              <a:cxnLst/>
              <a:rect l="l" t="t" r="r" b="b"/>
              <a:pathLst>
                <a:path w="850265" h="92075">
                  <a:moveTo>
                    <a:pt x="22974" y="68922"/>
                  </a:moveTo>
                  <a:lnTo>
                    <a:pt x="0" y="68922"/>
                  </a:lnTo>
                  <a:lnTo>
                    <a:pt x="0" y="91909"/>
                  </a:lnTo>
                  <a:lnTo>
                    <a:pt x="22974" y="91909"/>
                  </a:lnTo>
                  <a:lnTo>
                    <a:pt x="22974" y="68922"/>
                  </a:lnTo>
                  <a:close/>
                </a:path>
                <a:path w="850265" h="92075">
                  <a:moveTo>
                    <a:pt x="45948" y="22974"/>
                  </a:moveTo>
                  <a:lnTo>
                    <a:pt x="22974" y="22974"/>
                  </a:lnTo>
                  <a:lnTo>
                    <a:pt x="0" y="22974"/>
                  </a:lnTo>
                  <a:lnTo>
                    <a:pt x="0" y="45961"/>
                  </a:lnTo>
                  <a:lnTo>
                    <a:pt x="22974" y="45961"/>
                  </a:lnTo>
                  <a:lnTo>
                    <a:pt x="45948" y="45961"/>
                  </a:lnTo>
                  <a:lnTo>
                    <a:pt x="45948" y="22974"/>
                  </a:lnTo>
                  <a:close/>
                </a:path>
                <a:path w="850265" h="92075">
                  <a:moveTo>
                    <a:pt x="68922" y="68922"/>
                  </a:moveTo>
                  <a:lnTo>
                    <a:pt x="45948" y="68922"/>
                  </a:lnTo>
                  <a:lnTo>
                    <a:pt x="45948" y="91909"/>
                  </a:lnTo>
                  <a:lnTo>
                    <a:pt x="68922" y="91909"/>
                  </a:lnTo>
                  <a:lnTo>
                    <a:pt x="68922" y="68922"/>
                  </a:lnTo>
                  <a:close/>
                </a:path>
                <a:path w="850265" h="92075">
                  <a:moveTo>
                    <a:pt x="160820" y="68922"/>
                  </a:moveTo>
                  <a:lnTo>
                    <a:pt x="137858" y="68922"/>
                  </a:lnTo>
                  <a:lnTo>
                    <a:pt x="137858" y="91909"/>
                  </a:lnTo>
                  <a:lnTo>
                    <a:pt x="160820" y="91909"/>
                  </a:lnTo>
                  <a:lnTo>
                    <a:pt x="160820" y="68922"/>
                  </a:lnTo>
                  <a:close/>
                </a:path>
                <a:path w="850265" h="92075">
                  <a:moveTo>
                    <a:pt x="160820" y="22974"/>
                  </a:moveTo>
                  <a:lnTo>
                    <a:pt x="137858" y="22974"/>
                  </a:lnTo>
                  <a:lnTo>
                    <a:pt x="137858" y="0"/>
                  </a:lnTo>
                  <a:lnTo>
                    <a:pt x="114884" y="0"/>
                  </a:lnTo>
                  <a:lnTo>
                    <a:pt x="91909" y="0"/>
                  </a:lnTo>
                  <a:lnTo>
                    <a:pt x="68935" y="0"/>
                  </a:lnTo>
                  <a:lnTo>
                    <a:pt x="68935" y="22974"/>
                  </a:lnTo>
                  <a:lnTo>
                    <a:pt x="91909" y="22974"/>
                  </a:lnTo>
                  <a:lnTo>
                    <a:pt x="114884" y="22974"/>
                  </a:lnTo>
                  <a:lnTo>
                    <a:pt x="114884" y="45948"/>
                  </a:lnTo>
                  <a:lnTo>
                    <a:pt x="91909" y="45948"/>
                  </a:lnTo>
                  <a:lnTo>
                    <a:pt x="68935" y="45948"/>
                  </a:lnTo>
                  <a:lnTo>
                    <a:pt x="68935" y="68922"/>
                  </a:lnTo>
                  <a:lnTo>
                    <a:pt x="68935" y="91909"/>
                  </a:lnTo>
                  <a:lnTo>
                    <a:pt x="91909" y="91909"/>
                  </a:lnTo>
                  <a:lnTo>
                    <a:pt x="114884" y="91909"/>
                  </a:lnTo>
                  <a:lnTo>
                    <a:pt x="114884" y="68922"/>
                  </a:lnTo>
                  <a:lnTo>
                    <a:pt x="114884" y="45961"/>
                  </a:lnTo>
                  <a:lnTo>
                    <a:pt x="137858" y="45961"/>
                  </a:lnTo>
                  <a:lnTo>
                    <a:pt x="160820" y="45961"/>
                  </a:lnTo>
                  <a:lnTo>
                    <a:pt x="160820" y="22974"/>
                  </a:lnTo>
                  <a:close/>
                </a:path>
                <a:path w="850265" h="92075">
                  <a:moveTo>
                    <a:pt x="229755" y="68922"/>
                  </a:moveTo>
                  <a:lnTo>
                    <a:pt x="206794" y="68922"/>
                  </a:lnTo>
                  <a:lnTo>
                    <a:pt x="183819" y="68922"/>
                  </a:lnTo>
                  <a:lnTo>
                    <a:pt x="160845" y="68922"/>
                  </a:lnTo>
                  <a:lnTo>
                    <a:pt x="160845" y="91909"/>
                  </a:lnTo>
                  <a:lnTo>
                    <a:pt x="183819" y="91909"/>
                  </a:lnTo>
                  <a:lnTo>
                    <a:pt x="206794" y="91909"/>
                  </a:lnTo>
                  <a:lnTo>
                    <a:pt x="229755" y="91909"/>
                  </a:lnTo>
                  <a:lnTo>
                    <a:pt x="229755" y="68922"/>
                  </a:lnTo>
                  <a:close/>
                </a:path>
                <a:path w="850265" h="92075">
                  <a:moveTo>
                    <a:pt x="229755" y="22974"/>
                  </a:moveTo>
                  <a:lnTo>
                    <a:pt x="206794" y="22974"/>
                  </a:lnTo>
                  <a:lnTo>
                    <a:pt x="206794" y="0"/>
                  </a:lnTo>
                  <a:lnTo>
                    <a:pt x="183819" y="0"/>
                  </a:lnTo>
                  <a:lnTo>
                    <a:pt x="160845" y="0"/>
                  </a:lnTo>
                  <a:lnTo>
                    <a:pt x="160845" y="22974"/>
                  </a:lnTo>
                  <a:lnTo>
                    <a:pt x="183819" y="22974"/>
                  </a:lnTo>
                  <a:lnTo>
                    <a:pt x="183819" y="45961"/>
                  </a:lnTo>
                  <a:lnTo>
                    <a:pt x="206794" y="45961"/>
                  </a:lnTo>
                  <a:lnTo>
                    <a:pt x="229755" y="45961"/>
                  </a:lnTo>
                  <a:lnTo>
                    <a:pt x="229755" y="22974"/>
                  </a:lnTo>
                  <a:close/>
                </a:path>
                <a:path w="850265" h="92075">
                  <a:moveTo>
                    <a:pt x="252755" y="0"/>
                  </a:moveTo>
                  <a:lnTo>
                    <a:pt x="229781" y="0"/>
                  </a:lnTo>
                  <a:lnTo>
                    <a:pt x="229781" y="22974"/>
                  </a:lnTo>
                  <a:lnTo>
                    <a:pt x="252755" y="22974"/>
                  </a:lnTo>
                  <a:lnTo>
                    <a:pt x="252755" y="0"/>
                  </a:lnTo>
                  <a:close/>
                </a:path>
                <a:path w="850265" h="92075">
                  <a:moveTo>
                    <a:pt x="275717" y="68922"/>
                  </a:moveTo>
                  <a:lnTo>
                    <a:pt x="252755" y="68922"/>
                  </a:lnTo>
                  <a:lnTo>
                    <a:pt x="252755" y="45948"/>
                  </a:lnTo>
                  <a:lnTo>
                    <a:pt x="229781" y="45948"/>
                  </a:lnTo>
                  <a:lnTo>
                    <a:pt x="229781" y="68922"/>
                  </a:lnTo>
                  <a:lnTo>
                    <a:pt x="229781" y="91909"/>
                  </a:lnTo>
                  <a:lnTo>
                    <a:pt x="252755" y="91909"/>
                  </a:lnTo>
                  <a:lnTo>
                    <a:pt x="275717" y="91909"/>
                  </a:lnTo>
                  <a:lnTo>
                    <a:pt x="275717" y="68922"/>
                  </a:lnTo>
                  <a:close/>
                </a:path>
                <a:path w="850265" h="92075">
                  <a:moveTo>
                    <a:pt x="321678" y="68922"/>
                  </a:moveTo>
                  <a:lnTo>
                    <a:pt x="298704" y="68922"/>
                  </a:lnTo>
                  <a:lnTo>
                    <a:pt x="298704" y="91909"/>
                  </a:lnTo>
                  <a:lnTo>
                    <a:pt x="321678" y="91909"/>
                  </a:lnTo>
                  <a:lnTo>
                    <a:pt x="321678" y="68922"/>
                  </a:lnTo>
                  <a:close/>
                </a:path>
                <a:path w="850265" h="92075">
                  <a:moveTo>
                    <a:pt x="344652" y="22974"/>
                  </a:moveTo>
                  <a:lnTo>
                    <a:pt x="321691" y="22974"/>
                  </a:lnTo>
                  <a:lnTo>
                    <a:pt x="321691" y="45948"/>
                  </a:lnTo>
                  <a:lnTo>
                    <a:pt x="321691" y="68922"/>
                  </a:lnTo>
                  <a:lnTo>
                    <a:pt x="321691" y="91909"/>
                  </a:lnTo>
                  <a:lnTo>
                    <a:pt x="344652" y="91909"/>
                  </a:lnTo>
                  <a:lnTo>
                    <a:pt x="344652" y="68922"/>
                  </a:lnTo>
                  <a:lnTo>
                    <a:pt x="344652" y="45961"/>
                  </a:lnTo>
                  <a:lnTo>
                    <a:pt x="344652" y="22974"/>
                  </a:lnTo>
                  <a:close/>
                </a:path>
                <a:path w="850265" h="92075">
                  <a:moveTo>
                    <a:pt x="390613" y="68922"/>
                  </a:moveTo>
                  <a:lnTo>
                    <a:pt x="367639" y="68922"/>
                  </a:lnTo>
                  <a:lnTo>
                    <a:pt x="344665" y="68922"/>
                  </a:lnTo>
                  <a:lnTo>
                    <a:pt x="344665" y="91909"/>
                  </a:lnTo>
                  <a:lnTo>
                    <a:pt x="367639" y="91909"/>
                  </a:lnTo>
                  <a:lnTo>
                    <a:pt x="390613" y="91909"/>
                  </a:lnTo>
                  <a:lnTo>
                    <a:pt x="390613" y="68922"/>
                  </a:lnTo>
                  <a:close/>
                </a:path>
                <a:path w="850265" h="92075">
                  <a:moveTo>
                    <a:pt x="390613" y="0"/>
                  </a:moveTo>
                  <a:lnTo>
                    <a:pt x="367639" y="0"/>
                  </a:lnTo>
                  <a:lnTo>
                    <a:pt x="367639" y="22974"/>
                  </a:lnTo>
                  <a:lnTo>
                    <a:pt x="390613" y="22974"/>
                  </a:lnTo>
                  <a:lnTo>
                    <a:pt x="390613" y="0"/>
                  </a:lnTo>
                  <a:close/>
                </a:path>
                <a:path w="850265" h="92075">
                  <a:moveTo>
                    <a:pt x="413588" y="45948"/>
                  </a:moveTo>
                  <a:lnTo>
                    <a:pt x="390626" y="45948"/>
                  </a:lnTo>
                  <a:lnTo>
                    <a:pt x="390626" y="68922"/>
                  </a:lnTo>
                  <a:lnTo>
                    <a:pt x="413588" y="68922"/>
                  </a:lnTo>
                  <a:lnTo>
                    <a:pt x="413588" y="45948"/>
                  </a:lnTo>
                  <a:close/>
                </a:path>
                <a:path w="850265" h="92075">
                  <a:moveTo>
                    <a:pt x="413588" y="0"/>
                  </a:moveTo>
                  <a:lnTo>
                    <a:pt x="390626" y="0"/>
                  </a:lnTo>
                  <a:lnTo>
                    <a:pt x="390626" y="22974"/>
                  </a:lnTo>
                  <a:lnTo>
                    <a:pt x="413588" y="22974"/>
                  </a:lnTo>
                  <a:lnTo>
                    <a:pt x="413588" y="0"/>
                  </a:lnTo>
                  <a:close/>
                </a:path>
                <a:path w="850265" h="92075">
                  <a:moveTo>
                    <a:pt x="482523" y="22974"/>
                  </a:moveTo>
                  <a:lnTo>
                    <a:pt x="459549" y="22974"/>
                  </a:lnTo>
                  <a:lnTo>
                    <a:pt x="459549" y="0"/>
                  </a:lnTo>
                  <a:lnTo>
                    <a:pt x="436575" y="0"/>
                  </a:lnTo>
                  <a:lnTo>
                    <a:pt x="413600" y="0"/>
                  </a:lnTo>
                  <a:lnTo>
                    <a:pt x="413600" y="22974"/>
                  </a:lnTo>
                  <a:lnTo>
                    <a:pt x="413600" y="45948"/>
                  </a:lnTo>
                  <a:lnTo>
                    <a:pt x="413600" y="68922"/>
                  </a:lnTo>
                  <a:lnTo>
                    <a:pt x="436575" y="68922"/>
                  </a:lnTo>
                  <a:lnTo>
                    <a:pt x="436575" y="45961"/>
                  </a:lnTo>
                  <a:lnTo>
                    <a:pt x="459549" y="45961"/>
                  </a:lnTo>
                  <a:lnTo>
                    <a:pt x="459549" y="68922"/>
                  </a:lnTo>
                  <a:lnTo>
                    <a:pt x="482523" y="68922"/>
                  </a:lnTo>
                  <a:lnTo>
                    <a:pt x="482523" y="45961"/>
                  </a:lnTo>
                  <a:lnTo>
                    <a:pt x="482523" y="22974"/>
                  </a:lnTo>
                  <a:close/>
                </a:path>
                <a:path w="850265" h="92075">
                  <a:moveTo>
                    <a:pt x="505510" y="68922"/>
                  </a:moveTo>
                  <a:lnTo>
                    <a:pt x="482536" y="68922"/>
                  </a:lnTo>
                  <a:lnTo>
                    <a:pt x="482536" y="91909"/>
                  </a:lnTo>
                  <a:lnTo>
                    <a:pt x="505510" y="91909"/>
                  </a:lnTo>
                  <a:lnTo>
                    <a:pt x="505510" y="68922"/>
                  </a:lnTo>
                  <a:close/>
                </a:path>
                <a:path w="850265" h="92075">
                  <a:moveTo>
                    <a:pt x="505510" y="0"/>
                  </a:moveTo>
                  <a:lnTo>
                    <a:pt x="482536" y="0"/>
                  </a:lnTo>
                  <a:lnTo>
                    <a:pt x="482536" y="22974"/>
                  </a:lnTo>
                  <a:lnTo>
                    <a:pt x="482536" y="45961"/>
                  </a:lnTo>
                  <a:lnTo>
                    <a:pt x="505510" y="45961"/>
                  </a:lnTo>
                  <a:lnTo>
                    <a:pt x="505510" y="22974"/>
                  </a:lnTo>
                  <a:lnTo>
                    <a:pt x="505510" y="0"/>
                  </a:lnTo>
                  <a:close/>
                </a:path>
                <a:path w="850265" h="92075">
                  <a:moveTo>
                    <a:pt x="551459" y="0"/>
                  </a:moveTo>
                  <a:lnTo>
                    <a:pt x="528485" y="0"/>
                  </a:lnTo>
                  <a:lnTo>
                    <a:pt x="528485" y="22974"/>
                  </a:lnTo>
                  <a:lnTo>
                    <a:pt x="528485" y="45948"/>
                  </a:lnTo>
                  <a:lnTo>
                    <a:pt x="528485" y="68922"/>
                  </a:lnTo>
                  <a:lnTo>
                    <a:pt x="551459" y="68922"/>
                  </a:lnTo>
                  <a:lnTo>
                    <a:pt x="551459" y="45961"/>
                  </a:lnTo>
                  <a:lnTo>
                    <a:pt x="551459" y="22974"/>
                  </a:lnTo>
                  <a:lnTo>
                    <a:pt x="551459" y="0"/>
                  </a:lnTo>
                  <a:close/>
                </a:path>
                <a:path w="850265" h="92075">
                  <a:moveTo>
                    <a:pt x="620395" y="45948"/>
                  </a:moveTo>
                  <a:lnTo>
                    <a:pt x="597420" y="45948"/>
                  </a:lnTo>
                  <a:lnTo>
                    <a:pt x="597420" y="22974"/>
                  </a:lnTo>
                  <a:lnTo>
                    <a:pt x="574446" y="22974"/>
                  </a:lnTo>
                  <a:lnTo>
                    <a:pt x="574446" y="0"/>
                  </a:lnTo>
                  <a:lnTo>
                    <a:pt x="551472" y="0"/>
                  </a:lnTo>
                  <a:lnTo>
                    <a:pt x="551472" y="22974"/>
                  </a:lnTo>
                  <a:lnTo>
                    <a:pt x="551472" y="45961"/>
                  </a:lnTo>
                  <a:lnTo>
                    <a:pt x="574446" y="45961"/>
                  </a:lnTo>
                  <a:lnTo>
                    <a:pt x="597420" y="45961"/>
                  </a:lnTo>
                  <a:lnTo>
                    <a:pt x="597420" y="68922"/>
                  </a:lnTo>
                  <a:lnTo>
                    <a:pt x="620395" y="68922"/>
                  </a:lnTo>
                  <a:lnTo>
                    <a:pt x="620395" y="45948"/>
                  </a:lnTo>
                  <a:close/>
                </a:path>
                <a:path w="850265" h="92075">
                  <a:moveTo>
                    <a:pt x="620395" y="0"/>
                  </a:moveTo>
                  <a:lnTo>
                    <a:pt x="597420" y="0"/>
                  </a:lnTo>
                  <a:lnTo>
                    <a:pt x="597420" y="22974"/>
                  </a:lnTo>
                  <a:lnTo>
                    <a:pt x="620395" y="22974"/>
                  </a:lnTo>
                  <a:lnTo>
                    <a:pt x="620395" y="0"/>
                  </a:lnTo>
                  <a:close/>
                </a:path>
                <a:path w="850265" h="92075">
                  <a:moveTo>
                    <a:pt x="712292" y="0"/>
                  </a:moveTo>
                  <a:lnTo>
                    <a:pt x="689330" y="0"/>
                  </a:lnTo>
                  <a:lnTo>
                    <a:pt x="666356" y="0"/>
                  </a:lnTo>
                  <a:lnTo>
                    <a:pt x="643382" y="0"/>
                  </a:lnTo>
                  <a:lnTo>
                    <a:pt x="643382" y="22974"/>
                  </a:lnTo>
                  <a:lnTo>
                    <a:pt x="666356" y="22974"/>
                  </a:lnTo>
                  <a:lnTo>
                    <a:pt x="666356" y="45948"/>
                  </a:lnTo>
                  <a:lnTo>
                    <a:pt x="666356" y="68922"/>
                  </a:lnTo>
                  <a:lnTo>
                    <a:pt x="689330" y="68922"/>
                  </a:lnTo>
                  <a:lnTo>
                    <a:pt x="689330" y="45961"/>
                  </a:lnTo>
                  <a:lnTo>
                    <a:pt x="712292" y="45961"/>
                  </a:lnTo>
                  <a:lnTo>
                    <a:pt x="712292" y="22974"/>
                  </a:lnTo>
                  <a:lnTo>
                    <a:pt x="712292" y="0"/>
                  </a:lnTo>
                  <a:close/>
                </a:path>
                <a:path w="850265" h="92075">
                  <a:moveTo>
                    <a:pt x="735291" y="22974"/>
                  </a:moveTo>
                  <a:lnTo>
                    <a:pt x="712317" y="22974"/>
                  </a:lnTo>
                  <a:lnTo>
                    <a:pt x="712317" y="45961"/>
                  </a:lnTo>
                  <a:lnTo>
                    <a:pt x="735291" y="45961"/>
                  </a:lnTo>
                  <a:lnTo>
                    <a:pt x="735291" y="22974"/>
                  </a:lnTo>
                  <a:close/>
                </a:path>
                <a:path w="850265" h="92075">
                  <a:moveTo>
                    <a:pt x="781227" y="0"/>
                  </a:moveTo>
                  <a:lnTo>
                    <a:pt x="758266" y="0"/>
                  </a:lnTo>
                  <a:lnTo>
                    <a:pt x="735291" y="0"/>
                  </a:lnTo>
                  <a:lnTo>
                    <a:pt x="735291" y="22974"/>
                  </a:lnTo>
                  <a:lnTo>
                    <a:pt x="758266" y="22974"/>
                  </a:lnTo>
                  <a:lnTo>
                    <a:pt x="758266" y="45948"/>
                  </a:lnTo>
                  <a:lnTo>
                    <a:pt x="758266" y="68922"/>
                  </a:lnTo>
                  <a:lnTo>
                    <a:pt x="781227" y="68922"/>
                  </a:lnTo>
                  <a:lnTo>
                    <a:pt x="781227" y="45961"/>
                  </a:lnTo>
                  <a:lnTo>
                    <a:pt x="781227" y="22974"/>
                  </a:lnTo>
                  <a:lnTo>
                    <a:pt x="781227" y="0"/>
                  </a:lnTo>
                  <a:close/>
                </a:path>
                <a:path w="850265" h="92075">
                  <a:moveTo>
                    <a:pt x="850176" y="0"/>
                  </a:moveTo>
                  <a:lnTo>
                    <a:pt x="827201" y="0"/>
                  </a:lnTo>
                  <a:lnTo>
                    <a:pt x="804227" y="0"/>
                  </a:lnTo>
                  <a:lnTo>
                    <a:pt x="781253" y="0"/>
                  </a:lnTo>
                  <a:lnTo>
                    <a:pt x="781253" y="22974"/>
                  </a:lnTo>
                  <a:lnTo>
                    <a:pt x="781253" y="45948"/>
                  </a:lnTo>
                  <a:lnTo>
                    <a:pt x="781253" y="68922"/>
                  </a:lnTo>
                  <a:lnTo>
                    <a:pt x="804227" y="68922"/>
                  </a:lnTo>
                  <a:lnTo>
                    <a:pt x="804227" y="45961"/>
                  </a:lnTo>
                  <a:lnTo>
                    <a:pt x="827201" y="45961"/>
                  </a:lnTo>
                  <a:lnTo>
                    <a:pt x="827201" y="68922"/>
                  </a:lnTo>
                  <a:lnTo>
                    <a:pt x="850176" y="68922"/>
                  </a:lnTo>
                  <a:lnTo>
                    <a:pt x="850176" y="45961"/>
                  </a:lnTo>
                  <a:lnTo>
                    <a:pt x="850176" y="22974"/>
                  </a:lnTo>
                  <a:lnTo>
                    <a:pt x="850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683233" y="2432926"/>
              <a:ext cx="850265" cy="114935"/>
            </a:xfrm>
            <a:custGeom>
              <a:avLst/>
              <a:gdLst/>
              <a:ahLst/>
              <a:cxnLst/>
              <a:rect l="l" t="t" r="r" b="b"/>
              <a:pathLst>
                <a:path w="850265" h="114935">
                  <a:moveTo>
                    <a:pt x="22974" y="22987"/>
                  </a:moveTo>
                  <a:lnTo>
                    <a:pt x="0" y="22987"/>
                  </a:lnTo>
                  <a:lnTo>
                    <a:pt x="0" y="45961"/>
                  </a:lnTo>
                  <a:lnTo>
                    <a:pt x="0" y="68935"/>
                  </a:lnTo>
                  <a:lnTo>
                    <a:pt x="22974" y="68935"/>
                  </a:lnTo>
                  <a:lnTo>
                    <a:pt x="22974" y="45974"/>
                  </a:lnTo>
                  <a:lnTo>
                    <a:pt x="22974" y="22987"/>
                  </a:lnTo>
                  <a:close/>
                </a:path>
                <a:path w="850265" h="114935">
                  <a:moveTo>
                    <a:pt x="68922" y="91922"/>
                  </a:moveTo>
                  <a:lnTo>
                    <a:pt x="45948" y="91922"/>
                  </a:lnTo>
                  <a:lnTo>
                    <a:pt x="45948" y="68935"/>
                  </a:lnTo>
                  <a:lnTo>
                    <a:pt x="22974" y="68935"/>
                  </a:lnTo>
                  <a:lnTo>
                    <a:pt x="22974" y="91922"/>
                  </a:lnTo>
                  <a:lnTo>
                    <a:pt x="22974" y="114909"/>
                  </a:lnTo>
                  <a:lnTo>
                    <a:pt x="45948" y="114909"/>
                  </a:lnTo>
                  <a:lnTo>
                    <a:pt x="68922" y="114909"/>
                  </a:lnTo>
                  <a:lnTo>
                    <a:pt x="68922" y="91922"/>
                  </a:lnTo>
                  <a:close/>
                </a:path>
                <a:path w="850265" h="114935">
                  <a:moveTo>
                    <a:pt x="68922" y="22987"/>
                  </a:moveTo>
                  <a:lnTo>
                    <a:pt x="45948" y="22987"/>
                  </a:lnTo>
                  <a:lnTo>
                    <a:pt x="45948" y="45961"/>
                  </a:lnTo>
                  <a:lnTo>
                    <a:pt x="45948" y="68935"/>
                  </a:lnTo>
                  <a:lnTo>
                    <a:pt x="68922" y="68935"/>
                  </a:lnTo>
                  <a:lnTo>
                    <a:pt x="68922" y="45974"/>
                  </a:lnTo>
                  <a:lnTo>
                    <a:pt x="68922" y="22987"/>
                  </a:lnTo>
                  <a:close/>
                </a:path>
                <a:path w="850265" h="114935">
                  <a:moveTo>
                    <a:pt x="91909" y="91922"/>
                  </a:moveTo>
                  <a:lnTo>
                    <a:pt x="68935" y="91922"/>
                  </a:lnTo>
                  <a:lnTo>
                    <a:pt x="68935" y="114909"/>
                  </a:lnTo>
                  <a:lnTo>
                    <a:pt x="91909" y="114909"/>
                  </a:lnTo>
                  <a:lnTo>
                    <a:pt x="91909" y="91922"/>
                  </a:lnTo>
                  <a:close/>
                </a:path>
                <a:path w="850265" h="114935">
                  <a:moveTo>
                    <a:pt x="91909" y="45961"/>
                  </a:moveTo>
                  <a:lnTo>
                    <a:pt x="68935" y="45961"/>
                  </a:lnTo>
                  <a:lnTo>
                    <a:pt x="68935" y="68935"/>
                  </a:lnTo>
                  <a:lnTo>
                    <a:pt x="91909" y="68935"/>
                  </a:lnTo>
                  <a:lnTo>
                    <a:pt x="91909" y="45961"/>
                  </a:lnTo>
                  <a:close/>
                </a:path>
                <a:path w="850265" h="114935">
                  <a:moveTo>
                    <a:pt x="137858" y="68935"/>
                  </a:moveTo>
                  <a:lnTo>
                    <a:pt x="114884" y="68935"/>
                  </a:lnTo>
                  <a:lnTo>
                    <a:pt x="114884" y="91922"/>
                  </a:lnTo>
                  <a:lnTo>
                    <a:pt x="137858" y="91922"/>
                  </a:lnTo>
                  <a:lnTo>
                    <a:pt x="137858" y="68935"/>
                  </a:lnTo>
                  <a:close/>
                </a:path>
                <a:path w="850265" h="114935">
                  <a:moveTo>
                    <a:pt x="160820" y="91922"/>
                  </a:moveTo>
                  <a:lnTo>
                    <a:pt x="137858" y="91922"/>
                  </a:lnTo>
                  <a:lnTo>
                    <a:pt x="137858" y="114909"/>
                  </a:lnTo>
                  <a:lnTo>
                    <a:pt x="160820" y="114909"/>
                  </a:lnTo>
                  <a:lnTo>
                    <a:pt x="160820" y="91922"/>
                  </a:lnTo>
                  <a:close/>
                </a:path>
                <a:path w="850265" h="114935">
                  <a:moveTo>
                    <a:pt x="160820" y="45961"/>
                  </a:moveTo>
                  <a:lnTo>
                    <a:pt x="137858" y="45961"/>
                  </a:lnTo>
                  <a:lnTo>
                    <a:pt x="137858" y="68935"/>
                  </a:lnTo>
                  <a:lnTo>
                    <a:pt x="160820" y="68935"/>
                  </a:lnTo>
                  <a:lnTo>
                    <a:pt x="160820" y="45961"/>
                  </a:lnTo>
                  <a:close/>
                </a:path>
                <a:path w="850265" h="114935">
                  <a:moveTo>
                    <a:pt x="206794" y="22987"/>
                  </a:moveTo>
                  <a:lnTo>
                    <a:pt x="183819" y="22987"/>
                  </a:lnTo>
                  <a:lnTo>
                    <a:pt x="183819" y="45974"/>
                  </a:lnTo>
                  <a:lnTo>
                    <a:pt x="206794" y="45974"/>
                  </a:lnTo>
                  <a:lnTo>
                    <a:pt x="206794" y="22987"/>
                  </a:lnTo>
                  <a:close/>
                </a:path>
                <a:path w="850265" h="114935">
                  <a:moveTo>
                    <a:pt x="229755" y="91922"/>
                  </a:moveTo>
                  <a:lnTo>
                    <a:pt x="206794" y="91922"/>
                  </a:lnTo>
                  <a:lnTo>
                    <a:pt x="206794" y="68935"/>
                  </a:lnTo>
                  <a:lnTo>
                    <a:pt x="183819" y="68935"/>
                  </a:lnTo>
                  <a:lnTo>
                    <a:pt x="160845" y="68935"/>
                  </a:lnTo>
                  <a:lnTo>
                    <a:pt x="160845" y="91922"/>
                  </a:lnTo>
                  <a:lnTo>
                    <a:pt x="183819" y="91922"/>
                  </a:lnTo>
                  <a:lnTo>
                    <a:pt x="183819" y="114909"/>
                  </a:lnTo>
                  <a:lnTo>
                    <a:pt x="206794" y="114909"/>
                  </a:lnTo>
                  <a:lnTo>
                    <a:pt x="229755" y="114909"/>
                  </a:lnTo>
                  <a:lnTo>
                    <a:pt x="229755" y="91922"/>
                  </a:lnTo>
                  <a:close/>
                </a:path>
                <a:path w="850265" h="114935">
                  <a:moveTo>
                    <a:pt x="275717" y="22987"/>
                  </a:moveTo>
                  <a:lnTo>
                    <a:pt x="252755" y="22987"/>
                  </a:lnTo>
                  <a:lnTo>
                    <a:pt x="229781" y="22987"/>
                  </a:lnTo>
                  <a:lnTo>
                    <a:pt x="229781" y="45961"/>
                  </a:lnTo>
                  <a:lnTo>
                    <a:pt x="229781" y="68935"/>
                  </a:lnTo>
                  <a:lnTo>
                    <a:pt x="252755" y="68935"/>
                  </a:lnTo>
                  <a:lnTo>
                    <a:pt x="252755" y="91922"/>
                  </a:lnTo>
                  <a:lnTo>
                    <a:pt x="229781" y="91922"/>
                  </a:lnTo>
                  <a:lnTo>
                    <a:pt x="229781" y="114909"/>
                  </a:lnTo>
                  <a:lnTo>
                    <a:pt x="252755" y="114909"/>
                  </a:lnTo>
                  <a:lnTo>
                    <a:pt x="275717" y="114909"/>
                  </a:lnTo>
                  <a:lnTo>
                    <a:pt x="275717" y="91922"/>
                  </a:lnTo>
                  <a:lnTo>
                    <a:pt x="275717" y="68935"/>
                  </a:lnTo>
                  <a:lnTo>
                    <a:pt x="275717" y="45974"/>
                  </a:lnTo>
                  <a:lnTo>
                    <a:pt x="275717" y="22987"/>
                  </a:lnTo>
                  <a:close/>
                </a:path>
                <a:path w="850265" h="114935">
                  <a:moveTo>
                    <a:pt x="298704" y="91922"/>
                  </a:moveTo>
                  <a:lnTo>
                    <a:pt x="275729" y="91922"/>
                  </a:lnTo>
                  <a:lnTo>
                    <a:pt x="275729" y="114909"/>
                  </a:lnTo>
                  <a:lnTo>
                    <a:pt x="298704" y="114909"/>
                  </a:lnTo>
                  <a:lnTo>
                    <a:pt x="298704" y="91922"/>
                  </a:lnTo>
                  <a:close/>
                </a:path>
                <a:path w="850265" h="114935">
                  <a:moveTo>
                    <a:pt x="321678" y="45961"/>
                  </a:moveTo>
                  <a:lnTo>
                    <a:pt x="298704" y="45961"/>
                  </a:lnTo>
                  <a:lnTo>
                    <a:pt x="298704" y="22987"/>
                  </a:lnTo>
                  <a:lnTo>
                    <a:pt x="275729" y="22987"/>
                  </a:lnTo>
                  <a:lnTo>
                    <a:pt x="275729" y="45961"/>
                  </a:lnTo>
                  <a:lnTo>
                    <a:pt x="275729" y="68935"/>
                  </a:lnTo>
                  <a:lnTo>
                    <a:pt x="298704" y="68935"/>
                  </a:lnTo>
                  <a:lnTo>
                    <a:pt x="298704" y="91922"/>
                  </a:lnTo>
                  <a:lnTo>
                    <a:pt x="321678" y="91922"/>
                  </a:lnTo>
                  <a:lnTo>
                    <a:pt x="321678" y="68935"/>
                  </a:lnTo>
                  <a:lnTo>
                    <a:pt x="321678" y="45961"/>
                  </a:lnTo>
                  <a:close/>
                </a:path>
                <a:path w="850265" h="114935">
                  <a:moveTo>
                    <a:pt x="344652" y="45961"/>
                  </a:moveTo>
                  <a:lnTo>
                    <a:pt x="321691" y="45961"/>
                  </a:lnTo>
                  <a:lnTo>
                    <a:pt x="321691" y="68935"/>
                  </a:lnTo>
                  <a:lnTo>
                    <a:pt x="344652" y="68935"/>
                  </a:lnTo>
                  <a:lnTo>
                    <a:pt x="344652" y="45961"/>
                  </a:lnTo>
                  <a:close/>
                </a:path>
                <a:path w="850265" h="114935">
                  <a:moveTo>
                    <a:pt x="390613" y="45961"/>
                  </a:moveTo>
                  <a:lnTo>
                    <a:pt x="367639" y="45961"/>
                  </a:lnTo>
                  <a:lnTo>
                    <a:pt x="367639" y="68935"/>
                  </a:lnTo>
                  <a:lnTo>
                    <a:pt x="344665" y="68935"/>
                  </a:lnTo>
                  <a:lnTo>
                    <a:pt x="344665" y="91922"/>
                  </a:lnTo>
                  <a:lnTo>
                    <a:pt x="367639" y="91922"/>
                  </a:lnTo>
                  <a:lnTo>
                    <a:pt x="390613" y="91922"/>
                  </a:lnTo>
                  <a:lnTo>
                    <a:pt x="390613" y="68935"/>
                  </a:lnTo>
                  <a:lnTo>
                    <a:pt x="390613" y="45961"/>
                  </a:lnTo>
                  <a:close/>
                </a:path>
                <a:path w="850265" h="114935">
                  <a:moveTo>
                    <a:pt x="413588" y="45961"/>
                  </a:moveTo>
                  <a:lnTo>
                    <a:pt x="390626" y="45961"/>
                  </a:lnTo>
                  <a:lnTo>
                    <a:pt x="390626" y="68935"/>
                  </a:lnTo>
                  <a:lnTo>
                    <a:pt x="413588" y="68935"/>
                  </a:lnTo>
                  <a:lnTo>
                    <a:pt x="413588" y="45961"/>
                  </a:lnTo>
                  <a:close/>
                </a:path>
                <a:path w="850265" h="114935">
                  <a:moveTo>
                    <a:pt x="482523" y="22987"/>
                  </a:moveTo>
                  <a:lnTo>
                    <a:pt x="459549" y="22987"/>
                  </a:lnTo>
                  <a:lnTo>
                    <a:pt x="436575" y="22987"/>
                  </a:lnTo>
                  <a:lnTo>
                    <a:pt x="436575" y="45961"/>
                  </a:lnTo>
                  <a:lnTo>
                    <a:pt x="413600" y="45961"/>
                  </a:lnTo>
                  <a:lnTo>
                    <a:pt x="413600" y="68935"/>
                  </a:lnTo>
                  <a:lnTo>
                    <a:pt x="436575" y="68935"/>
                  </a:lnTo>
                  <a:lnTo>
                    <a:pt x="436575" y="45974"/>
                  </a:lnTo>
                  <a:lnTo>
                    <a:pt x="459549" y="45974"/>
                  </a:lnTo>
                  <a:lnTo>
                    <a:pt x="459549" y="68935"/>
                  </a:lnTo>
                  <a:lnTo>
                    <a:pt x="436575" y="68935"/>
                  </a:lnTo>
                  <a:lnTo>
                    <a:pt x="436575" y="91922"/>
                  </a:lnTo>
                  <a:lnTo>
                    <a:pt x="459549" y="91922"/>
                  </a:lnTo>
                  <a:lnTo>
                    <a:pt x="482523" y="91922"/>
                  </a:lnTo>
                  <a:lnTo>
                    <a:pt x="482523" y="68935"/>
                  </a:lnTo>
                  <a:lnTo>
                    <a:pt x="482523" y="45974"/>
                  </a:lnTo>
                  <a:lnTo>
                    <a:pt x="482523" y="22987"/>
                  </a:lnTo>
                  <a:close/>
                </a:path>
                <a:path w="850265" h="114935">
                  <a:moveTo>
                    <a:pt x="505510" y="68935"/>
                  </a:moveTo>
                  <a:lnTo>
                    <a:pt x="482536" y="68935"/>
                  </a:lnTo>
                  <a:lnTo>
                    <a:pt x="482536" y="91922"/>
                  </a:lnTo>
                  <a:lnTo>
                    <a:pt x="505510" y="91922"/>
                  </a:lnTo>
                  <a:lnTo>
                    <a:pt x="505510" y="68935"/>
                  </a:lnTo>
                  <a:close/>
                </a:path>
                <a:path w="850265" h="114935">
                  <a:moveTo>
                    <a:pt x="528485" y="0"/>
                  </a:moveTo>
                  <a:lnTo>
                    <a:pt x="505510" y="0"/>
                  </a:lnTo>
                  <a:lnTo>
                    <a:pt x="482536" y="0"/>
                  </a:lnTo>
                  <a:lnTo>
                    <a:pt x="482536" y="22987"/>
                  </a:lnTo>
                  <a:lnTo>
                    <a:pt x="505510" y="22987"/>
                  </a:lnTo>
                  <a:lnTo>
                    <a:pt x="528485" y="22987"/>
                  </a:lnTo>
                  <a:lnTo>
                    <a:pt x="528485" y="0"/>
                  </a:lnTo>
                  <a:close/>
                </a:path>
                <a:path w="850265" h="114935">
                  <a:moveTo>
                    <a:pt x="551459" y="45961"/>
                  </a:moveTo>
                  <a:lnTo>
                    <a:pt x="528485" y="45961"/>
                  </a:lnTo>
                  <a:lnTo>
                    <a:pt x="528485" y="68935"/>
                  </a:lnTo>
                  <a:lnTo>
                    <a:pt x="551459" y="68935"/>
                  </a:lnTo>
                  <a:lnTo>
                    <a:pt x="551459" y="45961"/>
                  </a:lnTo>
                  <a:close/>
                </a:path>
                <a:path w="850265" h="114935">
                  <a:moveTo>
                    <a:pt x="574446" y="22987"/>
                  </a:moveTo>
                  <a:lnTo>
                    <a:pt x="551472" y="22987"/>
                  </a:lnTo>
                  <a:lnTo>
                    <a:pt x="551472" y="45974"/>
                  </a:lnTo>
                  <a:lnTo>
                    <a:pt x="574446" y="45974"/>
                  </a:lnTo>
                  <a:lnTo>
                    <a:pt x="574446" y="22987"/>
                  </a:lnTo>
                  <a:close/>
                </a:path>
                <a:path w="850265" h="114935">
                  <a:moveTo>
                    <a:pt x="620395" y="68935"/>
                  </a:moveTo>
                  <a:lnTo>
                    <a:pt x="597420" y="68935"/>
                  </a:lnTo>
                  <a:lnTo>
                    <a:pt x="574446" y="68935"/>
                  </a:lnTo>
                  <a:lnTo>
                    <a:pt x="551472" y="68935"/>
                  </a:lnTo>
                  <a:lnTo>
                    <a:pt x="551472" y="91922"/>
                  </a:lnTo>
                  <a:lnTo>
                    <a:pt x="574446" y="91922"/>
                  </a:lnTo>
                  <a:lnTo>
                    <a:pt x="597420" y="91922"/>
                  </a:lnTo>
                  <a:lnTo>
                    <a:pt x="620395" y="91922"/>
                  </a:lnTo>
                  <a:lnTo>
                    <a:pt x="620395" y="68935"/>
                  </a:lnTo>
                  <a:close/>
                </a:path>
                <a:path w="850265" h="114935">
                  <a:moveTo>
                    <a:pt x="620395" y="0"/>
                  </a:moveTo>
                  <a:lnTo>
                    <a:pt x="597420" y="0"/>
                  </a:lnTo>
                  <a:lnTo>
                    <a:pt x="574446" y="0"/>
                  </a:lnTo>
                  <a:lnTo>
                    <a:pt x="574446" y="22987"/>
                  </a:lnTo>
                  <a:lnTo>
                    <a:pt x="597420" y="22987"/>
                  </a:lnTo>
                  <a:lnTo>
                    <a:pt x="620395" y="22987"/>
                  </a:lnTo>
                  <a:lnTo>
                    <a:pt x="620395" y="0"/>
                  </a:lnTo>
                  <a:close/>
                </a:path>
                <a:path w="850265" h="114935">
                  <a:moveTo>
                    <a:pt x="666356" y="0"/>
                  </a:moveTo>
                  <a:lnTo>
                    <a:pt x="643382" y="0"/>
                  </a:lnTo>
                  <a:lnTo>
                    <a:pt x="620407" y="0"/>
                  </a:lnTo>
                  <a:lnTo>
                    <a:pt x="620407" y="22987"/>
                  </a:lnTo>
                  <a:lnTo>
                    <a:pt x="643382" y="22987"/>
                  </a:lnTo>
                  <a:lnTo>
                    <a:pt x="666356" y="22987"/>
                  </a:lnTo>
                  <a:lnTo>
                    <a:pt x="666356" y="0"/>
                  </a:lnTo>
                  <a:close/>
                </a:path>
                <a:path w="850265" h="114935">
                  <a:moveTo>
                    <a:pt x="712292" y="0"/>
                  </a:moveTo>
                  <a:lnTo>
                    <a:pt x="689330" y="0"/>
                  </a:lnTo>
                  <a:lnTo>
                    <a:pt x="689330" y="22987"/>
                  </a:lnTo>
                  <a:lnTo>
                    <a:pt x="666356" y="22987"/>
                  </a:lnTo>
                  <a:lnTo>
                    <a:pt x="666356" y="45961"/>
                  </a:lnTo>
                  <a:lnTo>
                    <a:pt x="666356" y="68935"/>
                  </a:lnTo>
                  <a:lnTo>
                    <a:pt x="643382" y="68935"/>
                  </a:lnTo>
                  <a:lnTo>
                    <a:pt x="620407" y="68935"/>
                  </a:lnTo>
                  <a:lnTo>
                    <a:pt x="620407" y="91922"/>
                  </a:lnTo>
                  <a:lnTo>
                    <a:pt x="643382" y="91922"/>
                  </a:lnTo>
                  <a:lnTo>
                    <a:pt x="666356" y="91922"/>
                  </a:lnTo>
                  <a:lnTo>
                    <a:pt x="689330" y="91922"/>
                  </a:lnTo>
                  <a:lnTo>
                    <a:pt x="689330" y="68935"/>
                  </a:lnTo>
                  <a:lnTo>
                    <a:pt x="712292" y="68935"/>
                  </a:lnTo>
                  <a:lnTo>
                    <a:pt x="712292" y="45974"/>
                  </a:lnTo>
                  <a:lnTo>
                    <a:pt x="712292" y="22987"/>
                  </a:lnTo>
                  <a:lnTo>
                    <a:pt x="712292" y="0"/>
                  </a:lnTo>
                  <a:close/>
                </a:path>
                <a:path w="850265" h="114935">
                  <a:moveTo>
                    <a:pt x="758266" y="0"/>
                  </a:moveTo>
                  <a:lnTo>
                    <a:pt x="735291" y="0"/>
                  </a:lnTo>
                  <a:lnTo>
                    <a:pt x="735291" y="22987"/>
                  </a:lnTo>
                  <a:lnTo>
                    <a:pt x="758266" y="22987"/>
                  </a:lnTo>
                  <a:lnTo>
                    <a:pt x="758266" y="0"/>
                  </a:lnTo>
                  <a:close/>
                </a:path>
                <a:path w="850265" h="114935">
                  <a:moveTo>
                    <a:pt x="781227" y="45961"/>
                  </a:moveTo>
                  <a:lnTo>
                    <a:pt x="758266" y="45961"/>
                  </a:lnTo>
                  <a:lnTo>
                    <a:pt x="758266" y="68935"/>
                  </a:lnTo>
                  <a:lnTo>
                    <a:pt x="735291" y="68935"/>
                  </a:lnTo>
                  <a:lnTo>
                    <a:pt x="735291" y="45961"/>
                  </a:lnTo>
                  <a:lnTo>
                    <a:pt x="712317" y="45961"/>
                  </a:lnTo>
                  <a:lnTo>
                    <a:pt x="712317" y="68935"/>
                  </a:lnTo>
                  <a:lnTo>
                    <a:pt x="712317" y="91922"/>
                  </a:lnTo>
                  <a:lnTo>
                    <a:pt x="735291" y="91922"/>
                  </a:lnTo>
                  <a:lnTo>
                    <a:pt x="758266" y="91922"/>
                  </a:lnTo>
                  <a:lnTo>
                    <a:pt x="781227" y="91922"/>
                  </a:lnTo>
                  <a:lnTo>
                    <a:pt x="781227" y="68935"/>
                  </a:lnTo>
                  <a:lnTo>
                    <a:pt x="781227" y="45961"/>
                  </a:lnTo>
                  <a:close/>
                </a:path>
                <a:path w="850265" h="114935">
                  <a:moveTo>
                    <a:pt x="850176" y="0"/>
                  </a:moveTo>
                  <a:lnTo>
                    <a:pt x="827201" y="0"/>
                  </a:lnTo>
                  <a:lnTo>
                    <a:pt x="827201" y="22987"/>
                  </a:lnTo>
                  <a:lnTo>
                    <a:pt x="827201" y="45961"/>
                  </a:lnTo>
                  <a:lnTo>
                    <a:pt x="804227" y="45961"/>
                  </a:lnTo>
                  <a:lnTo>
                    <a:pt x="781253" y="45961"/>
                  </a:lnTo>
                  <a:lnTo>
                    <a:pt x="781253" y="68935"/>
                  </a:lnTo>
                  <a:lnTo>
                    <a:pt x="804227" y="68935"/>
                  </a:lnTo>
                  <a:lnTo>
                    <a:pt x="827201" y="68935"/>
                  </a:lnTo>
                  <a:lnTo>
                    <a:pt x="850176" y="68935"/>
                  </a:lnTo>
                  <a:lnTo>
                    <a:pt x="850176" y="45974"/>
                  </a:lnTo>
                  <a:lnTo>
                    <a:pt x="850176" y="22987"/>
                  </a:lnTo>
                  <a:lnTo>
                    <a:pt x="850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683233" y="2524848"/>
              <a:ext cx="850265" cy="114935"/>
            </a:xfrm>
            <a:custGeom>
              <a:avLst/>
              <a:gdLst/>
              <a:ahLst/>
              <a:cxnLst/>
              <a:rect l="l" t="t" r="r" b="b"/>
              <a:pathLst>
                <a:path w="850265" h="114935">
                  <a:moveTo>
                    <a:pt x="68922" y="91909"/>
                  </a:moveTo>
                  <a:lnTo>
                    <a:pt x="45948" y="91909"/>
                  </a:lnTo>
                  <a:lnTo>
                    <a:pt x="22974" y="91909"/>
                  </a:lnTo>
                  <a:lnTo>
                    <a:pt x="22974" y="68922"/>
                  </a:lnTo>
                  <a:lnTo>
                    <a:pt x="0" y="68922"/>
                  </a:lnTo>
                  <a:lnTo>
                    <a:pt x="0" y="91909"/>
                  </a:lnTo>
                  <a:lnTo>
                    <a:pt x="0" y="114884"/>
                  </a:lnTo>
                  <a:lnTo>
                    <a:pt x="22974" y="114884"/>
                  </a:lnTo>
                  <a:lnTo>
                    <a:pt x="45948" y="114884"/>
                  </a:lnTo>
                  <a:lnTo>
                    <a:pt x="68922" y="114884"/>
                  </a:lnTo>
                  <a:lnTo>
                    <a:pt x="68922" y="91909"/>
                  </a:lnTo>
                  <a:close/>
                </a:path>
                <a:path w="850265" h="114935">
                  <a:moveTo>
                    <a:pt x="68922" y="22974"/>
                  </a:moveTo>
                  <a:lnTo>
                    <a:pt x="45948" y="22974"/>
                  </a:lnTo>
                  <a:lnTo>
                    <a:pt x="22974" y="22974"/>
                  </a:lnTo>
                  <a:lnTo>
                    <a:pt x="22974" y="45948"/>
                  </a:lnTo>
                  <a:lnTo>
                    <a:pt x="22974" y="68922"/>
                  </a:lnTo>
                  <a:lnTo>
                    <a:pt x="45948" y="68922"/>
                  </a:lnTo>
                  <a:lnTo>
                    <a:pt x="45948" y="45948"/>
                  </a:lnTo>
                  <a:lnTo>
                    <a:pt x="68922" y="45948"/>
                  </a:lnTo>
                  <a:lnTo>
                    <a:pt x="68922" y="22974"/>
                  </a:lnTo>
                  <a:close/>
                </a:path>
                <a:path w="850265" h="114935">
                  <a:moveTo>
                    <a:pt x="160820" y="45948"/>
                  </a:moveTo>
                  <a:lnTo>
                    <a:pt x="137858" y="45948"/>
                  </a:lnTo>
                  <a:lnTo>
                    <a:pt x="137858" y="22974"/>
                  </a:lnTo>
                  <a:lnTo>
                    <a:pt x="114884" y="22974"/>
                  </a:lnTo>
                  <a:lnTo>
                    <a:pt x="114884" y="45948"/>
                  </a:lnTo>
                  <a:lnTo>
                    <a:pt x="91909" y="45948"/>
                  </a:lnTo>
                  <a:lnTo>
                    <a:pt x="68935" y="45948"/>
                  </a:lnTo>
                  <a:lnTo>
                    <a:pt x="68935" y="68922"/>
                  </a:lnTo>
                  <a:lnTo>
                    <a:pt x="68935" y="91909"/>
                  </a:lnTo>
                  <a:lnTo>
                    <a:pt x="91909" y="91909"/>
                  </a:lnTo>
                  <a:lnTo>
                    <a:pt x="114884" y="91909"/>
                  </a:lnTo>
                  <a:lnTo>
                    <a:pt x="114884" y="114884"/>
                  </a:lnTo>
                  <a:lnTo>
                    <a:pt x="137858" y="114884"/>
                  </a:lnTo>
                  <a:lnTo>
                    <a:pt x="160820" y="114884"/>
                  </a:lnTo>
                  <a:lnTo>
                    <a:pt x="160820" y="91909"/>
                  </a:lnTo>
                  <a:lnTo>
                    <a:pt x="137858" y="91909"/>
                  </a:lnTo>
                  <a:lnTo>
                    <a:pt x="137858" y="68922"/>
                  </a:lnTo>
                  <a:lnTo>
                    <a:pt x="160820" y="68922"/>
                  </a:lnTo>
                  <a:lnTo>
                    <a:pt x="160820" y="45948"/>
                  </a:lnTo>
                  <a:close/>
                </a:path>
                <a:path w="850265" h="114935">
                  <a:moveTo>
                    <a:pt x="229755" y="68922"/>
                  </a:moveTo>
                  <a:lnTo>
                    <a:pt x="206794" y="68922"/>
                  </a:lnTo>
                  <a:lnTo>
                    <a:pt x="206794" y="91909"/>
                  </a:lnTo>
                  <a:lnTo>
                    <a:pt x="229755" y="91909"/>
                  </a:lnTo>
                  <a:lnTo>
                    <a:pt x="229755" y="68922"/>
                  </a:lnTo>
                  <a:close/>
                </a:path>
                <a:path w="850265" h="114935">
                  <a:moveTo>
                    <a:pt x="229755" y="22974"/>
                  </a:moveTo>
                  <a:lnTo>
                    <a:pt x="206794" y="22974"/>
                  </a:lnTo>
                  <a:lnTo>
                    <a:pt x="206794" y="45948"/>
                  </a:lnTo>
                  <a:lnTo>
                    <a:pt x="229755" y="45948"/>
                  </a:lnTo>
                  <a:lnTo>
                    <a:pt x="229755" y="22974"/>
                  </a:lnTo>
                  <a:close/>
                </a:path>
                <a:path w="850265" h="114935">
                  <a:moveTo>
                    <a:pt x="275717" y="22974"/>
                  </a:moveTo>
                  <a:lnTo>
                    <a:pt x="252755" y="22974"/>
                  </a:lnTo>
                  <a:lnTo>
                    <a:pt x="229781" y="22974"/>
                  </a:lnTo>
                  <a:lnTo>
                    <a:pt x="229781" y="45948"/>
                  </a:lnTo>
                  <a:lnTo>
                    <a:pt x="229781" y="68922"/>
                  </a:lnTo>
                  <a:lnTo>
                    <a:pt x="229781" y="91909"/>
                  </a:lnTo>
                  <a:lnTo>
                    <a:pt x="252755" y="91909"/>
                  </a:lnTo>
                  <a:lnTo>
                    <a:pt x="252755" y="68922"/>
                  </a:lnTo>
                  <a:lnTo>
                    <a:pt x="275717" y="68922"/>
                  </a:lnTo>
                  <a:lnTo>
                    <a:pt x="275717" y="45948"/>
                  </a:lnTo>
                  <a:lnTo>
                    <a:pt x="275717" y="22974"/>
                  </a:lnTo>
                  <a:close/>
                </a:path>
                <a:path w="850265" h="114935">
                  <a:moveTo>
                    <a:pt x="321678" y="0"/>
                  </a:moveTo>
                  <a:lnTo>
                    <a:pt x="298704" y="0"/>
                  </a:lnTo>
                  <a:lnTo>
                    <a:pt x="275729" y="0"/>
                  </a:lnTo>
                  <a:lnTo>
                    <a:pt x="275729" y="22974"/>
                  </a:lnTo>
                  <a:lnTo>
                    <a:pt x="275729" y="45948"/>
                  </a:lnTo>
                  <a:lnTo>
                    <a:pt x="275729" y="68922"/>
                  </a:lnTo>
                  <a:lnTo>
                    <a:pt x="275729" y="91909"/>
                  </a:lnTo>
                  <a:lnTo>
                    <a:pt x="298704" y="91909"/>
                  </a:lnTo>
                  <a:lnTo>
                    <a:pt x="298704" y="68922"/>
                  </a:lnTo>
                  <a:lnTo>
                    <a:pt x="298704" y="45948"/>
                  </a:lnTo>
                  <a:lnTo>
                    <a:pt x="321678" y="45948"/>
                  </a:lnTo>
                  <a:lnTo>
                    <a:pt x="321678" y="22987"/>
                  </a:lnTo>
                  <a:lnTo>
                    <a:pt x="321678" y="0"/>
                  </a:lnTo>
                  <a:close/>
                </a:path>
                <a:path w="850265" h="114935">
                  <a:moveTo>
                    <a:pt x="344652" y="22974"/>
                  </a:moveTo>
                  <a:lnTo>
                    <a:pt x="321691" y="22974"/>
                  </a:lnTo>
                  <a:lnTo>
                    <a:pt x="321691" y="45948"/>
                  </a:lnTo>
                  <a:lnTo>
                    <a:pt x="344652" y="45948"/>
                  </a:lnTo>
                  <a:lnTo>
                    <a:pt x="344652" y="22974"/>
                  </a:lnTo>
                  <a:close/>
                </a:path>
                <a:path w="850265" h="114935">
                  <a:moveTo>
                    <a:pt x="367639" y="68922"/>
                  </a:moveTo>
                  <a:lnTo>
                    <a:pt x="344665" y="68922"/>
                  </a:lnTo>
                  <a:lnTo>
                    <a:pt x="344665" y="91909"/>
                  </a:lnTo>
                  <a:lnTo>
                    <a:pt x="367639" y="91909"/>
                  </a:lnTo>
                  <a:lnTo>
                    <a:pt x="367639" y="68922"/>
                  </a:lnTo>
                  <a:close/>
                </a:path>
                <a:path w="850265" h="114935">
                  <a:moveTo>
                    <a:pt x="390613" y="22974"/>
                  </a:moveTo>
                  <a:lnTo>
                    <a:pt x="367639" y="22974"/>
                  </a:lnTo>
                  <a:lnTo>
                    <a:pt x="367639" y="0"/>
                  </a:lnTo>
                  <a:lnTo>
                    <a:pt x="344665" y="0"/>
                  </a:lnTo>
                  <a:lnTo>
                    <a:pt x="344665" y="22974"/>
                  </a:lnTo>
                  <a:lnTo>
                    <a:pt x="344665" y="45948"/>
                  </a:lnTo>
                  <a:lnTo>
                    <a:pt x="367639" y="45948"/>
                  </a:lnTo>
                  <a:lnTo>
                    <a:pt x="390613" y="45948"/>
                  </a:lnTo>
                  <a:lnTo>
                    <a:pt x="390613" y="22974"/>
                  </a:lnTo>
                  <a:close/>
                </a:path>
                <a:path w="850265" h="114935">
                  <a:moveTo>
                    <a:pt x="436575" y="0"/>
                  </a:moveTo>
                  <a:lnTo>
                    <a:pt x="413600" y="0"/>
                  </a:lnTo>
                  <a:lnTo>
                    <a:pt x="413600" y="22987"/>
                  </a:lnTo>
                  <a:lnTo>
                    <a:pt x="436575" y="22987"/>
                  </a:lnTo>
                  <a:lnTo>
                    <a:pt x="436575" y="0"/>
                  </a:lnTo>
                  <a:close/>
                </a:path>
                <a:path w="850265" h="114935">
                  <a:moveTo>
                    <a:pt x="482523" y="68922"/>
                  </a:moveTo>
                  <a:lnTo>
                    <a:pt x="459549" y="68922"/>
                  </a:lnTo>
                  <a:lnTo>
                    <a:pt x="459549" y="45948"/>
                  </a:lnTo>
                  <a:lnTo>
                    <a:pt x="436575" y="45948"/>
                  </a:lnTo>
                  <a:lnTo>
                    <a:pt x="413600" y="45948"/>
                  </a:lnTo>
                  <a:lnTo>
                    <a:pt x="413600" y="68922"/>
                  </a:lnTo>
                  <a:lnTo>
                    <a:pt x="436575" y="68922"/>
                  </a:lnTo>
                  <a:lnTo>
                    <a:pt x="436575" y="91909"/>
                  </a:lnTo>
                  <a:lnTo>
                    <a:pt x="459549" y="91909"/>
                  </a:lnTo>
                  <a:lnTo>
                    <a:pt x="482523" y="91909"/>
                  </a:lnTo>
                  <a:lnTo>
                    <a:pt x="482523" y="68922"/>
                  </a:lnTo>
                  <a:close/>
                </a:path>
                <a:path w="850265" h="114935">
                  <a:moveTo>
                    <a:pt x="505510" y="0"/>
                  </a:moveTo>
                  <a:lnTo>
                    <a:pt x="482536" y="0"/>
                  </a:lnTo>
                  <a:lnTo>
                    <a:pt x="482536" y="22974"/>
                  </a:lnTo>
                  <a:lnTo>
                    <a:pt x="482536" y="45948"/>
                  </a:lnTo>
                  <a:lnTo>
                    <a:pt x="505510" y="45948"/>
                  </a:lnTo>
                  <a:lnTo>
                    <a:pt x="505510" y="22987"/>
                  </a:lnTo>
                  <a:lnTo>
                    <a:pt x="505510" y="0"/>
                  </a:lnTo>
                  <a:close/>
                </a:path>
                <a:path w="850265" h="114935">
                  <a:moveTo>
                    <a:pt x="551459" y="0"/>
                  </a:moveTo>
                  <a:lnTo>
                    <a:pt x="528485" y="0"/>
                  </a:lnTo>
                  <a:lnTo>
                    <a:pt x="528485" y="22974"/>
                  </a:lnTo>
                  <a:lnTo>
                    <a:pt x="528485" y="45948"/>
                  </a:lnTo>
                  <a:lnTo>
                    <a:pt x="505510" y="45948"/>
                  </a:lnTo>
                  <a:lnTo>
                    <a:pt x="505510" y="68922"/>
                  </a:lnTo>
                  <a:lnTo>
                    <a:pt x="482536" y="68922"/>
                  </a:lnTo>
                  <a:lnTo>
                    <a:pt x="482536" y="91909"/>
                  </a:lnTo>
                  <a:lnTo>
                    <a:pt x="505510" y="91909"/>
                  </a:lnTo>
                  <a:lnTo>
                    <a:pt x="528485" y="91909"/>
                  </a:lnTo>
                  <a:lnTo>
                    <a:pt x="528485" y="68922"/>
                  </a:lnTo>
                  <a:lnTo>
                    <a:pt x="551459" y="68922"/>
                  </a:lnTo>
                  <a:lnTo>
                    <a:pt x="551459" y="45948"/>
                  </a:lnTo>
                  <a:lnTo>
                    <a:pt x="551459" y="22987"/>
                  </a:lnTo>
                  <a:lnTo>
                    <a:pt x="551459" y="0"/>
                  </a:lnTo>
                  <a:close/>
                </a:path>
                <a:path w="850265" h="114935">
                  <a:moveTo>
                    <a:pt x="574446" y="68922"/>
                  </a:moveTo>
                  <a:lnTo>
                    <a:pt x="551472" y="68922"/>
                  </a:lnTo>
                  <a:lnTo>
                    <a:pt x="551472" y="91909"/>
                  </a:lnTo>
                  <a:lnTo>
                    <a:pt x="574446" y="91909"/>
                  </a:lnTo>
                  <a:lnTo>
                    <a:pt x="574446" y="68922"/>
                  </a:lnTo>
                  <a:close/>
                </a:path>
                <a:path w="850265" h="114935">
                  <a:moveTo>
                    <a:pt x="620395" y="45948"/>
                  </a:moveTo>
                  <a:lnTo>
                    <a:pt x="597420" y="45948"/>
                  </a:lnTo>
                  <a:lnTo>
                    <a:pt x="597420" y="22987"/>
                  </a:lnTo>
                  <a:lnTo>
                    <a:pt x="597420" y="0"/>
                  </a:lnTo>
                  <a:lnTo>
                    <a:pt x="574446" y="0"/>
                  </a:lnTo>
                  <a:lnTo>
                    <a:pt x="574446" y="22974"/>
                  </a:lnTo>
                  <a:lnTo>
                    <a:pt x="574446" y="45948"/>
                  </a:lnTo>
                  <a:lnTo>
                    <a:pt x="574446" y="68922"/>
                  </a:lnTo>
                  <a:lnTo>
                    <a:pt x="597420" y="68922"/>
                  </a:lnTo>
                  <a:lnTo>
                    <a:pt x="597420" y="91909"/>
                  </a:lnTo>
                  <a:lnTo>
                    <a:pt x="620395" y="91909"/>
                  </a:lnTo>
                  <a:lnTo>
                    <a:pt x="620395" y="68922"/>
                  </a:lnTo>
                  <a:lnTo>
                    <a:pt x="620395" y="45948"/>
                  </a:lnTo>
                  <a:close/>
                </a:path>
                <a:path w="850265" h="114935">
                  <a:moveTo>
                    <a:pt x="666356" y="45948"/>
                  </a:moveTo>
                  <a:lnTo>
                    <a:pt x="643382" y="45948"/>
                  </a:lnTo>
                  <a:lnTo>
                    <a:pt x="643382" y="68922"/>
                  </a:lnTo>
                  <a:lnTo>
                    <a:pt x="666356" y="68922"/>
                  </a:lnTo>
                  <a:lnTo>
                    <a:pt x="666356" y="45948"/>
                  </a:lnTo>
                  <a:close/>
                </a:path>
                <a:path w="850265" h="114935">
                  <a:moveTo>
                    <a:pt x="689330" y="68922"/>
                  </a:moveTo>
                  <a:lnTo>
                    <a:pt x="666356" y="68922"/>
                  </a:lnTo>
                  <a:lnTo>
                    <a:pt x="666356" y="91909"/>
                  </a:lnTo>
                  <a:lnTo>
                    <a:pt x="689330" y="91909"/>
                  </a:lnTo>
                  <a:lnTo>
                    <a:pt x="689330" y="68922"/>
                  </a:lnTo>
                  <a:close/>
                </a:path>
                <a:path w="850265" h="114935">
                  <a:moveTo>
                    <a:pt x="712292" y="0"/>
                  </a:moveTo>
                  <a:lnTo>
                    <a:pt x="689330" y="0"/>
                  </a:lnTo>
                  <a:lnTo>
                    <a:pt x="666356" y="0"/>
                  </a:lnTo>
                  <a:lnTo>
                    <a:pt x="643382" y="0"/>
                  </a:lnTo>
                  <a:lnTo>
                    <a:pt x="620407" y="0"/>
                  </a:lnTo>
                  <a:lnTo>
                    <a:pt x="620407" y="22987"/>
                  </a:lnTo>
                  <a:lnTo>
                    <a:pt x="643382" y="22987"/>
                  </a:lnTo>
                  <a:lnTo>
                    <a:pt x="666356" y="22987"/>
                  </a:lnTo>
                  <a:lnTo>
                    <a:pt x="689330" y="22987"/>
                  </a:lnTo>
                  <a:lnTo>
                    <a:pt x="689330" y="45948"/>
                  </a:lnTo>
                  <a:lnTo>
                    <a:pt x="689330" y="68922"/>
                  </a:lnTo>
                  <a:lnTo>
                    <a:pt x="712292" y="68922"/>
                  </a:lnTo>
                  <a:lnTo>
                    <a:pt x="712292" y="45948"/>
                  </a:lnTo>
                  <a:lnTo>
                    <a:pt x="712292" y="22987"/>
                  </a:lnTo>
                  <a:lnTo>
                    <a:pt x="712292" y="0"/>
                  </a:lnTo>
                  <a:close/>
                </a:path>
                <a:path w="850265" h="114935">
                  <a:moveTo>
                    <a:pt x="735291" y="0"/>
                  </a:moveTo>
                  <a:lnTo>
                    <a:pt x="712317" y="0"/>
                  </a:lnTo>
                  <a:lnTo>
                    <a:pt x="712317" y="22974"/>
                  </a:lnTo>
                  <a:lnTo>
                    <a:pt x="712317" y="45948"/>
                  </a:lnTo>
                  <a:lnTo>
                    <a:pt x="735291" y="45948"/>
                  </a:lnTo>
                  <a:lnTo>
                    <a:pt x="735291" y="22987"/>
                  </a:lnTo>
                  <a:lnTo>
                    <a:pt x="735291" y="0"/>
                  </a:lnTo>
                  <a:close/>
                </a:path>
                <a:path w="850265" h="114935">
                  <a:moveTo>
                    <a:pt x="781227" y="68922"/>
                  </a:moveTo>
                  <a:lnTo>
                    <a:pt x="758266" y="68922"/>
                  </a:lnTo>
                  <a:lnTo>
                    <a:pt x="758266" y="91909"/>
                  </a:lnTo>
                  <a:lnTo>
                    <a:pt x="781227" y="91909"/>
                  </a:lnTo>
                  <a:lnTo>
                    <a:pt x="781227" y="68922"/>
                  </a:lnTo>
                  <a:close/>
                </a:path>
                <a:path w="850265" h="114935">
                  <a:moveTo>
                    <a:pt x="850176" y="0"/>
                  </a:moveTo>
                  <a:lnTo>
                    <a:pt x="827201" y="0"/>
                  </a:lnTo>
                  <a:lnTo>
                    <a:pt x="804227" y="0"/>
                  </a:lnTo>
                  <a:lnTo>
                    <a:pt x="804227" y="22974"/>
                  </a:lnTo>
                  <a:lnTo>
                    <a:pt x="804227" y="45948"/>
                  </a:lnTo>
                  <a:lnTo>
                    <a:pt x="804227" y="68922"/>
                  </a:lnTo>
                  <a:lnTo>
                    <a:pt x="804227" y="91909"/>
                  </a:lnTo>
                  <a:lnTo>
                    <a:pt x="827201" y="91909"/>
                  </a:lnTo>
                  <a:lnTo>
                    <a:pt x="827201" y="68922"/>
                  </a:lnTo>
                  <a:lnTo>
                    <a:pt x="827201" y="45948"/>
                  </a:lnTo>
                  <a:lnTo>
                    <a:pt x="850176" y="45948"/>
                  </a:lnTo>
                  <a:lnTo>
                    <a:pt x="850176" y="22987"/>
                  </a:lnTo>
                  <a:lnTo>
                    <a:pt x="850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752169" y="2616758"/>
              <a:ext cx="781685" cy="92075"/>
            </a:xfrm>
            <a:custGeom>
              <a:avLst/>
              <a:gdLst/>
              <a:ahLst/>
              <a:cxnLst/>
              <a:rect l="l" t="t" r="r" b="b"/>
              <a:pathLst>
                <a:path w="781684" h="92075">
                  <a:moveTo>
                    <a:pt x="45948" y="22974"/>
                  </a:moveTo>
                  <a:lnTo>
                    <a:pt x="22974" y="22974"/>
                  </a:lnTo>
                  <a:lnTo>
                    <a:pt x="0" y="22974"/>
                  </a:lnTo>
                  <a:lnTo>
                    <a:pt x="0" y="45948"/>
                  </a:lnTo>
                  <a:lnTo>
                    <a:pt x="22974" y="45948"/>
                  </a:lnTo>
                  <a:lnTo>
                    <a:pt x="22974" y="68935"/>
                  </a:lnTo>
                  <a:lnTo>
                    <a:pt x="22974" y="91922"/>
                  </a:lnTo>
                  <a:lnTo>
                    <a:pt x="45948" y="91922"/>
                  </a:lnTo>
                  <a:lnTo>
                    <a:pt x="45948" y="68935"/>
                  </a:lnTo>
                  <a:lnTo>
                    <a:pt x="45948" y="45948"/>
                  </a:lnTo>
                  <a:lnTo>
                    <a:pt x="45948" y="22974"/>
                  </a:lnTo>
                  <a:close/>
                </a:path>
                <a:path w="781684" h="92075">
                  <a:moveTo>
                    <a:pt x="91884" y="45948"/>
                  </a:moveTo>
                  <a:lnTo>
                    <a:pt x="68922" y="45948"/>
                  </a:lnTo>
                  <a:lnTo>
                    <a:pt x="68922" y="68935"/>
                  </a:lnTo>
                  <a:lnTo>
                    <a:pt x="91884" y="68935"/>
                  </a:lnTo>
                  <a:lnTo>
                    <a:pt x="91884" y="45948"/>
                  </a:lnTo>
                  <a:close/>
                </a:path>
                <a:path w="781684" h="92075">
                  <a:moveTo>
                    <a:pt x="91884" y="0"/>
                  </a:moveTo>
                  <a:lnTo>
                    <a:pt x="68922" y="0"/>
                  </a:lnTo>
                  <a:lnTo>
                    <a:pt x="68922" y="22974"/>
                  </a:lnTo>
                  <a:lnTo>
                    <a:pt x="91884" y="22974"/>
                  </a:lnTo>
                  <a:lnTo>
                    <a:pt x="91884" y="0"/>
                  </a:lnTo>
                  <a:close/>
                </a:path>
                <a:path w="781684" h="92075">
                  <a:moveTo>
                    <a:pt x="160820" y="68935"/>
                  </a:moveTo>
                  <a:lnTo>
                    <a:pt x="137858" y="68935"/>
                  </a:lnTo>
                  <a:lnTo>
                    <a:pt x="137858" y="45948"/>
                  </a:lnTo>
                  <a:lnTo>
                    <a:pt x="114884" y="45948"/>
                  </a:lnTo>
                  <a:lnTo>
                    <a:pt x="114884" y="68935"/>
                  </a:lnTo>
                  <a:lnTo>
                    <a:pt x="114884" y="91922"/>
                  </a:lnTo>
                  <a:lnTo>
                    <a:pt x="137858" y="91922"/>
                  </a:lnTo>
                  <a:lnTo>
                    <a:pt x="160820" y="91922"/>
                  </a:lnTo>
                  <a:lnTo>
                    <a:pt x="160820" y="68935"/>
                  </a:lnTo>
                  <a:close/>
                </a:path>
                <a:path w="781684" h="92075">
                  <a:moveTo>
                    <a:pt x="160820" y="0"/>
                  </a:moveTo>
                  <a:lnTo>
                    <a:pt x="137858" y="0"/>
                  </a:lnTo>
                  <a:lnTo>
                    <a:pt x="114884" y="0"/>
                  </a:lnTo>
                  <a:lnTo>
                    <a:pt x="91909" y="0"/>
                  </a:lnTo>
                  <a:lnTo>
                    <a:pt x="91909" y="22974"/>
                  </a:lnTo>
                  <a:lnTo>
                    <a:pt x="114884" y="22974"/>
                  </a:lnTo>
                  <a:lnTo>
                    <a:pt x="137858" y="22974"/>
                  </a:lnTo>
                  <a:lnTo>
                    <a:pt x="137858" y="45948"/>
                  </a:lnTo>
                  <a:lnTo>
                    <a:pt x="160820" y="45948"/>
                  </a:lnTo>
                  <a:lnTo>
                    <a:pt x="160820" y="22974"/>
                  </a:lnTo>
                  <a:lnTo>
                    <a:pt x="160820" y="0"/>
                  </a:lnTo>
                  <a:close/>
                </a:path>
                <a:path w="781684" h="92075">
                  <a:moveTo>
                    <a:pt x="206781" y="0"/>
                  </a:moveTo>
                  <a:lnTo>
                    <a:pt x="183819" y="0"/>
                  </a:lnTo>
                  <a:lnTo>
                    <a:pt x="160845" y="0"/>
                  </a:lnTo>
                  <a:lnTo>
                    <a:pt x="160845" y="22974"/>
                  </a:lnTo>
                  <a:lnTo>
                    <a:pt x="160845" y="45948"/>
                  </a:lnTo>
                  <a:lnTo>
                    <a:pt x="160845" y="68935"/>
                  </a:lnTo>
                  <a:lnTo>
                    <a:pt x="160845" y="91922"/>
                  </a:lnTo>
                  <a:lnTo>
                    <a:pt x="183819" y="91922"/>
                  </a:lnTo>
                  <a:lnTo>
                    <a:pt x="206781" y="91922"/>
                  </a:lnTo>
                  <a:lnTo>
                    <a:pt x="206781" y="68935"/>
                  </a:lnTo>
                  <a:lnTo>
                    <a:pt x="183819" y="68935"/>
                  </a:lnTo>
                  <a:lnTo>
                    <a:pt x="183819" y="45948"/>
                  </a:lnTo>
                  <a:lnTo>
                    <a:pt x="183819" y="22974"/>
                  </a:lnTo>
                  <a:lnTo>
                    <a:pt x="206781" y="22974"/>
                  </a:lnTo>
                  <a:lnTo>
                    <a:pt x="206781" y="0"/>
                  </a:lnTo>
                  <a:close/>
                </a:path>
                <a:path w="781684" h="92075">
                  <a:moveTo>
                    <a:pt x="252742" y="0"/>
                  </a:moveTo>
                  <a:lnTo>
                    <a:pt x="229768" y="0"/>
                  </a:lnTo>
                  <a:lnTo>
                    <a:pt x="229768" y="22974"/>
                  </a:lnTo>
                  <a:lnTo>
                    <a:pt x="229768" y="45948"/>
                  </a:lnTo>
                  <a:lnTo>
                    <a:pt x="206794" y="45948"/>
                  </a:lnTo>
                  <a:lnTo>
                    <a:pt x="206794" y="68935"/>
                  </a:lnTo>
                  <a:lnTo>
                    <a:pt x="229768" y="68935"/>
                  </a:lnTo>
                  <a:lnTo>
                    <a:pt x="229768" y="91922"/>
                  </a:lnTo>
                  <a:lnTo>
                    <a:pt x="252742" y="91922"/>
                  </a:lnTo>
                  <a:lnTo>
                    <a:pt x="252742" y="68935"/>
                  </a:lnTo>
                  <a:lnTo>
                    <a:pt x="252742" y="45948"/>
                  </a:lnTo>
                  <a:lnTo>
                    <a:pt x="252742" y="22974"/>
                  </a:lnTo>
                  <a:lnTo>
                    <a:pt x="252742" y="0"/>
                  </a:lnTo>
                  <a:close/>
                </a:path>
                <a:path w="781684" h="92075">
                  <a:moveTo>
                    <a:pt x="275717" y="68935"/>
                  </a:moveTo>
                  <a:lnTo>
                    <a:pt x="252755" y="68935"/>
                  </a:lnTo>
                  <a:lnTo>
                    <a:pt x="252755" y="91922"/>
                  </a:lnTo>
                  <a:lnTo>
                    <a:pt x="275717" y="91922"/>
                  </a:lnTo>
                  <a:lnTo>
                    <a:pt x="275717" y="68935"/>
                  </a:lnTo>
                  <a:close/>
                </a:path>
                <a:path w="781684" h="92075">
                  <a:moveTo>
                    <a:pt x="275717" y="0"/>
                  </a:moveTo>
                  <a:lnTo>
                    <a:pt x="252755" y="0"/>
                  </a:lnTo>
                  <a:lnTo>
                    <a:pt x="252755" y="22974"/>
                  </a:lnTo>
                  <a:lnTo>
                    <a:pt x="252755" y="45948"/>
                  </a:lnTo>
                  <a:lnTo>
                    <a:pt x="275717" y="45948"/>
                  </a:lnTo>
                  <a:lnTo>
                    <a:pt x="275717" y="22974"/>
                  </a:lnTo>
                  <a:lnTo>
                    <a:pt x="275717" y="0"/>
                  </a:lnTo>
                  <a:close/>
                </a:path>
                <a:path w="781684" h="92075">
                  <a:moveTo>
                    <a:pt x="298704" y="45948"/>
                  </a:moveTo>
                  <a:lnTo>
                    <a:pt x="275729" y="45948"/>
                  </a:lnTo>
                  <a:lnTo>
                    <a:pt x="275729" y="68935"/>
                  </a:lnTo>
                  <a:lnTo>
                    <a:pt x="298704" y="68935"/>
                  </a:lnTo>
                  <a:lnTo>
                    <a:pt x="298704" y="45948"/>
                  </a:lnTo>
                  <a:close/>
                </a:path>
                <a:path w="781684" h="92075">
                  <a:moveTo>
                    <a:pt x="321678" y="68935"/>
                  </a:moveTo>
                  <a:lnTo>
                    <a:pt x="298704" y="68935"/>
                  </a:lnTo>
                  <a:lnTo>
                    <a:pt x="298704" y="91922"/>
                  </a:lnTo>
                  <a:lnTo>
                    <a:pt x="321678" y="91922"/>
                  </a:lnTo>
                  <a:lnTo>
                    <a:pt x="321678" y="68935"/>
                  </a:lnTo>
                  <a:close/>
                </a:path>
                <a:path w="781684" h="92075">
                  <a:moveTo>
                    <a:pt x="321678" y="0"/>
                  </a:moveTo>
                  <a:lnTo>
                    <a:pt x="298704" y="0"/>
                  </a:lnTo>
                  <a:lnTo>
                    <a:pt x="298704" y="22974"/>
                  </a:lnTo>
                  <a:lnTo>
                    <a:pt x="321678" y="22974"/>
                  </a:lnTo>
                  <a:lnTo>
                    <a:pt x="321678" y="0"/>
                  </a:lnTo>
                  <a:close/>
                </a:path>
                <a:path w="781684" h="92075">
                  <a:moveTo>
                    <a:pt x="344652" y="68935"/>
                  </a:moveTo>
                  <a:lnTo>
                    <a:pt x="321691" y="68935"/>
                  </a:lnTo>
                  <a:lnTo>
                    <a:pt x="321691" y="91922"/>
                  </a:lnTo>
                  <a:lnTo>
                    <a:pt x="344652" y="91922"/>
                  </a:lnTo>
                  <a:lnTo>
                    <a:pt x="344652" y="68935"/>
                  </a:lnTo>
                  <a:close/>
                </a:path>
                <a:path w="781684" h="92075">
                  <a:moveTo>
                    <a:pt x="344652" y="22974"/>
                  </a:moveTo>
                  <a:lnTo>
                    <a:pt x="321691" y="22974"/>
                  </a:lnTo>
                  <a:lnTo>
                    <a:pt x="321691" y="45948"/>
                  </a:lnTo>
                  <a:lnTo>
                    <a:pt x="344652" y="45948"/>
                  </a:lnTo>
                  <a:lnTo>
                    <a:pt x="344652" y="22974"/>
                  </a:lnTo>
                  <a:close/>
                </a:path>
                <a:path w="781684" h="92075">
                  <a:moveTo>
                    <a:pt x="413588" y="0"/>
                  </a:moveTo>
                  <a:lnTo>
                    <a:pt x="390613" y="0"/>
                  </a:lnTo>
                  <a:lnTo>
                    <a:pt x="367639" y="0"/>
                  </a:lnTo>
                  <a:lnTo>
                    <a:pt x="367639" y="22974"/>
                  </a:lnTo>
                  <a:lnTo>
                    <a:pt x="390613" y="22974"/>
                  </a:lnTo>
                  <a:lnTo>
                    <a:pt x="390613" y="45948"/>
                  </a:lnTo>
                  <a:lnTo>
                    <a:pt x="367639" y="45948"/>
                  </a:lnTo>
                  <a:lnTo>
                    <a:pt x="367639" y="68935"/>
                  </a:lnTo>
                  <a:lnTo>
                    <a:pt x="344665" y="68935"/>
                  </a:lnTo>
                  <a:lnTo>
                    <a:pt x="344665" y="91922"/>
                  </a:lnTo>
                  <a:lnTo>
                    <a:pt x="367639" y="91922"/>
                  </a:lnTo>
                  <a:lnTo>
                    <a:pt x="390613" y="91922"/>
                  </a:lnTo>
                  <a:lnTo>
                    <a:pt x="390613" y="68935"/>
                  </a:lnTo>
                  <a:lnTo>
                    <a:pt x="413588" y="68935"/>
                  </a:lnTo>
                  <a:lnTo>
                    <a:pt x="413588" y="45948"/>
                  </a:lnTo>
                  <a:lnTo>
                    <a:pt x="413588" y="22974"/>
                  </a:lnTo>
                  <a:lnTo>
                    <a:pt x="413588" y="0"/>
                  </a:lnTo>
                  <a:close/>
                </a:path>
                <a:path w="781684" h="92075">
                  <a:moveTo>
                    <a:pt x="482523" y="68935"/>
                  </a:moveTo>
                  <a:lnTo>
                    <a:pt x="459549" y="68935"/>
                  </a:lnTo>
                  <a:lnTo>
                    <a:pt x="459549" y="91922"/>
                  </a:lnTo>
                  <a:lnTo>
                    <a:pt x="482523" y="91922"/>
                  </a:lnTo>
                  <a:lnTo>
                    <a:pt x="482523" y="68935"/>
                  </a:lnTo>
                  <a:close/>
                </a:path>
                <a:path w="781684" h="92075">
                  <a:moveTo>
                    <a:pt x="482523" y="0"/>
                  </a:moveTo>
                  <a:lnTo>
                    <a:pt x="459549" y="0"/>
                  </a:lnTo>
                  <a:lnTo>
                    <a:pt x="436575" y="0"/>
                  </a:lnTo>
                  <a:lnTo>
                    <a:pt x="413600" y="0"/>
                  </a:lnTo>
                  <a:lnTo>
                    <a:pt x="413600" y="22974"/>
                  </a:lnTo>
                  <a:lnTo>
                    <a:pt x="413600" y="45948"/>
                  </a:lnTo>
                  <a:lnTo>
                    <a:pt x="413600" y="68935"/>
                  </a:lnTo>
                  <a:lnTo>
                    <a:pt x="436575" y="68935"/>
                  </a:lnTo>
                  <a:lnTo>
                    <a:pt x="436575" y="45948"/>
                  </a:lnTo>
                  <a:lnTo>
                    <a:pt x="436575" y="22974"/>
                  </a:lnTo>
                  <a:lnTo>
                    <a:pt x="459549" y="22974"/>
                  </a:lnTo>
                  <a:lnTo>
                    <a:pt x="482523" y="22974"/>
                  </a:lnTo>
                  <a:lnTo>
                    <a:pt x="482523" y="0"/>
                  </a:lnTo>
                  <a:close/>
                </a:path>
                <a:path w="781684" h="92075">
                  <a:moveTo>
                    <a:pt x="505510" y="0"/>
                  </a:moveTo>
                  <a:lnTo>
                    <a:pt x="482536" y="0"/>
                  </a:lnTo>
                  <a:lnTo>
                    <a:pt x="482536" y="22974"/>
                  </a:lnTo>
                  <a:lnTo>
                    <a:pt x="482536" y="45948"/>
                  </a:lnTo>
                  <a:lnTo>
                    <a:pt x="482536" y="68935"/>
                  </a:lnTo>
                  <a:lnTo>
                    <a:pt x="482536" y="91922"/>
                  </a:lnTo>
                  <a:lnTo>
                    <a:pt x="505510" y="91922"/>
                  </a:lnTo>
                  <a:lnTo>
                    <a:pt x="505510" y="68935"/>
                  </a:lnTo>
                  <a:lnTo>
                    <a:pt x="505510" y="45948"/>
                  </a:lnTo>
                  <a:lnTo>
                    <a:pt x="505510" y="22974"/>
                  </a:lnTo>
                  <a:lnTo>
                    <a:pt x="505510" y="0"/>
                  </a:lnTo>
                  <a:close/>
                </a:path>
                <a:path w="781684" h="92075">
                  <a:moveTo>
                    <a:pt x="551459" y="22974"/>
                  </a:moveTo>
                  <a:lnTo>
                    <a:pt x="528485" y="22974"/>
                  </a:lnTo>
                  <a:lnTo>
                    <a:pt x="528485" y="45948"/>
                  </a:lnTo>
                  <a:lnTo>
                    <a:pt x="551459" y="45948"/>
                  </a:lnTo>
                  <a:lnTo>
                    <a:pt x="551459" y="22974"/>
                  </a:lnTo>
                  <a:close/>
                </a:path>
                <a:path w="781684" h="92075">
                  <a:moveTo>
                    <a:pt x="643356" y="0"/>
                  </a:moveTo>
                  <a:lnTo>
                    <a:pt x="620395" y="0"/>
                  </a:lnTo>
                  <a:lnTo>
                    <a:pt x="597420" y="0"/>
                  </a:lnTo>
                  <a:lnTo>
                    <a:pt x="574446" y="0"/>
                  </a:lnTo>
                  <a:lnTo>
                    <a:pt x="551472" y="0"/>
                  </a:lnTo>
                  <a:lnTo>
                    <a:pt x="551472" y="22974"/>
                  </a:lnTo>
                  <a:lnTo>
                    <a:pt x="574446" y="22974"/>
                  </a:lnTo>
                  <a:lnTo>
                    <a:pt x="597420" y="22974"/>
                  </a:lnTo>
                  <a:lnTo>
                    <a:pt x="620395" y="22974"/>
                  </a:lnTo>
                  <a:lnTo>
                    <a:pt x="620395" y="45948"/>
                  </a:lnTo>
                  <a:lnTo>
                    <a:pt x="643356" y="45948"/>
                  </a:lnTo>
                  <a:lnTo>
                    <a:pt x="643356" y="22974"/>
                  </a:lnTo>
                  <a:lnTo>
                    <a:pt x="643356" y="0"/>
                  </a:lnTo>
                  <a:close/>
                </a:path>
                <a:path w="781684" h="92075">
                  <a:moveTo>
                    <a:pt x="712292" y="45948"/>
                  </a:moveTo>
                  <a:lnTo>
                    <a:pt x="689330" y="45948"/>
                  </a:lnTo>
                  <a:lnTo>
                    <a:pt x="689330" y="22974"/>
                  </a:lnTo>
                  <a:lnTo>
                    <a:pt x="666356" y="22974"/>
                  </a:lnTo>
                  <a:lnTo>
                    <a:pt x="666356" y="45948"/>
                  </a:lnTo>
                  <a:lnTo>
                    <a:pt x="643382" y="45948"/>
                  </a:lnTo>
                  <a:lnTo>
                    <a:pt x="643382" y="68935"/>
                  </a:lnTo>
                  <a:lnTo>
                    <a:pt x="643382" y="91922"/>
                  </a:lnTo>
                  <a:lnTo>
                    <a:pt x="666356" y="91922"/>
                  </a:lnTo>
                  <a:lnTo>
                    <a:pt x="666356" y="68935"/>
                  </a:lnTo>
                  <a:lnTo>
                    <a:pt x="689330" y="68935"/>
                  </a:lnTo>
                  <a:lnTo>
                    <a:pt x="712292" y="68935"/>
                  </a:lnTo>
                  <a:lnTo>
                    <a:pt x="712292" y="45948"/>
                  </a:lnTo>
                  <a:close/>
                </a:path>
                <a:path w="781684" h="92075">
                  <a:moveTo>
                    <a:pt x="781240" y="0"/>
                  </a:moveTo>
                  <a:lnTo>
                    <a:pt x="758266" y="0"/>
                  </a:lnTo>
                  <a:lnTo>
                    <a:pt x="735291" y="0"/>
                  </a:lnTo>
                  <a:lnTo>
                    <a:pt x="712317" y="0"/>
                  </a:lnTo>
                  <a:lnTo>
                    <a:pt x="712317" y="22974"/>
                  </a:lnTo>
                  <a:lnTo>
                    <a:pt x="712317" y="45948"/>
                  </a:lnTo>
                  <a:lnTo>
                    <a:pt x="735291" y="45948"/>
                  </a:lnTo>
                  <a:lnTo>
                    <a:pt x="735291" y="68935"/>
                  </a:lnTo>
                  <a:lnTo>
                    <a:pt x="712317" y="68935"/>
                  </a:lnTo>
                  <a:lnTo>
                    <a:pt x="712317" y="91922"/>
                  </a:lnTo>
                  <a:lnTo>
                    <a:pt x="735291" y="91922"/>
                  </a:lnTo>
                  <a:lnTo>
                    <a:pt x="758266" y="91922"/>
                  </a:lnTo>
                  <a:lnTo>
                    <a:pt x="781240" y="91922"/>
                  </a:lnTo>
                  <a:lnTo>
                    <a:pt x="781240" y="68935"/>
                  </a:lnTo>
                  <a:lnTo>
                    <a:pt x="781240" y="45948"/>
                  </a:lnTo>
                  <a:lnTo>
                    <a:pt x="781240" y="22974"/>
                  </a:lnTo>
                  <a:lnTo>
                    <a:pt x="781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683233" y="2685694"/>
              <a:ext cx="850265" cy="114935"/>
            </a:xfrm>
            <a:custGeom>
              <a:avLst/>
              <a:gdLst/>
              <a:ahLst/>
              <a:cxnLst/>
              <a:rect l="l" t="t" r="r" b="b"/>
              <a:pathLst>
                <a:path w="850265" h="114935">
                  <a:moveTo>
                    <a:pt x="22974" y="22974"/>
                  </a:moveTo>
                  <a:lnTo>
                    <a:pt x="0" y="22974"/>
                  </a:lnTo>
                  <a:lnTo>
                    <a:pt x="0" y="45948"/>
                  </a:lnTo>
                  <a:lnTo>
                    <a:pt x="22974" y="45948"/>
                  </a:lnTo>
                  <a:lnTo>
                    <a:pt x="22974" y="22974"/>
                  </a:lnTo>
                  <a:close/>
                </a:path>
                <a:path w="850265" h="114935">
                  <a:moveTo>
                    <a:pt x="45948" y="45948"/>
                  </a:moveTo>
                  <a:lnTo>
                    <a:pt x="22974" y="45948"/>
                  </a:lnTo>
                  <a:lnTo>
                    <a:pt x="22974" y="68922"/>
                  </a:lnTo>
                  <a:lnTo>
                    <a:pt x="0" y="68922"/>
                  </a:lnTo>
                  <a:lnTo>
                    <a:pt x="0" y="91897"/>
                  </a:lnTo>
                  <a:lnTo>
                    <a:pt x="22974" y="91897"/>
                  </a:lnTo>
                  <a:lnTo>
                    <a:pt x="45948" y="91897"/>
                  </a:lnTo>
                  <a:lnTo>
                    <a:pt x="45948" y="68935"/>
                  </a:lnTo>
                  <a:lnTo>
                    <a:pt x="45948" y="45948"/>
                  </a:lnTo>
                  <a:close/>
                </a:path>
                <a:path w="850265" h="114935">
                  <a:moveTo>
                    <a:pt x="68922" y="22974"/>
                  </a:moveTo>
                  <a:lnTo>
                    <a:pt x="45948" y="22974"/>
                  </a:lnTo>
                  <a:lnTo>
                    <a:pt x="45948" y="45948"/>
                  </a:lnTo>
                  <a:lnTo>
                    <a:pt x="68922" y="45948"/>
                  </a:lnTo>
                  <a:lnTo>
                    <a:pt x="68922" y="22974"/>
                  </a:lnTo>
                  <a:close/>
                </a:path>
                <a:path w="850265" h="114935">
                  <a:moveTo>
                    <a:pt x="114884" y="22974"/>
                  </a:moveTo>
                  <a:lnTo>
                    <a:pt x="91909" y="22974"/>
                  </a:lnTo>
                  <a:lnTo>
                    <a:pt x="68935" y="22974"/>
                  </a:lnTo>
                  <a:lnTo>
                    <a:pt x="68935" y="45948"/>
                  </a:lnTo>
                  <a:lnTo>
                    <a:pt x="68935" y="68922"/>
                  </a:lnTo>
                  <a:lnTo>
                    <a:pt x="68935" y="91897"/>
                  </a:lnTo>
                  <a:lnTo>
                    <a:pt x="91909" y="91897"/>
                  </a:lnTo>
                  <a:lnTo>
                    <a:pt x="91909" y="68935"/>
                  </a:lnTo>
                  <a:lnTo>
                    <a:pt x="91909" y="45948"/>
                  </a:lnTo>
                  <a:lnTo>
                    <a:pt x="114884" y="45948"/>
                  </a:lnTo>
                  <a:lnTo>
                    <a:pt x="114884" y="22974"/>
                  </a:lnTo>
                  <a:close/>
                </a:path>
                <a:path w="850265" h="114935">
                  <a:moveTo>
                    <a:pt x="160820" y="68922"/>
                  </a:moveTo>
                  <a:lnTo>
                    <a:pt x="137858" y="68922"/>
                  </a:lnTo>
                  <a:lnTo>
                    <a:pt x="137858" y="45948"/>
                  </a:lnTo>
                  <a:lnTo>
                    <a:pt x="114884" y="45948"/>
                  </a:lnTo>
                  <a:lnTo>
                    <a:pt x="114884" y="68922"/>
                  </a:lnTo>
                  <a:lnTo>
                    <a:pt x="114884" y="91897"/>
                  </a:lnTo>
                  <a:lnTo>
                    <a:pt x="137858" y="91897"/>
                  </a:lnTo>
                  <a:lnTo>
                    <a:pt x="160820" y="91897"/>
                  </a:lnTo>
                  <a:lnTo>
                    <a:pt x="160820" y="68922"/>
                  </a:lnTo>
                  <a:close/>
                </a:path>
                <a:path w="850265" h="114935">
                  <a:moveTo>
                    <a:pt x="160820" y="22974"/>
                  </a:moveTo>
                  <a:lnTo>
                    <a:pt x="137858" y="22974"/>
                  </a:lnTo>
                  <a:lnTo>
                    <a:pt x="137858" y="45948"/>
                  </a:lnTo>
                  <a:lnTo>
                    <a:pt x="160820" y="45948"/>
                  </a:lnTo>
                  <a:lnTo>
                    <a:pt x="160820" y="22974"/>
                  </a:lnTo>
                  <a:close/>
                </a:path>
                <a:path w="850265" h="114935">
                  <a:moveTo>
                    <a:pt x="229755" y="91909"/>
                  </a:moveTo>
                  <a:lnTo>
                    <a:pt x="206794" y="91909"/>
                  </a:lnTo>
                  <a:lnTo>
                    <a:pt x="183819" y="91909"/>
                  </a:lnTo>
                  <a:lnTo>
                    <a:pt x="183819" y="114884"/>
                  </a:lnTo>
                  <a:lnTo>
                    <a:pt x="206794" y="114884"/>
                  </a:lnTo>
                  <a:lnTo>
                    <a:pt x="229755" y="114884"/>
                  </a:lnTo>
                  <a:lnTo>
                    <a:pt x="229755" y="91909"/>
                  </a:lnTo>
                  <a:close/>
                </a:path>
                <a:path w="850265" h="114935">
                  <a:moveTo>
                    <a:pt x="229755" y="22974"/>
                  </a:moveTo>
                  <a:lnTo>
                    <a:pt x="206794" y="22974"/>
                  </a:lnTo>
                  <a:lnTo>
                    <a:pt x="206794" y="45948"/>
                  </a:lnTo>
                  <a:lnTo>
                    <a:pt x="183819" y="45948"/>
                  </a:lnTo>
                  <a:lnTo>
                    <a:pt x="183819" y="22974"/>
                  </a:lnTo>
                  <a:lnTo>
                    <a:pt x="160845" y="22974"/>
                  </a:lnTo>
                  <a:lnTo>
                    <a:pt x="160845" y="45948"/>
                  </a:lnTo>
                  <a:lnTo>
                    <a:pt x="160845" y="68935"/>
                  </a:lnTo>
                  <a:lnTo>
                    <a:pt x="183819" y="68935"/>
                  </a:lnTo>
                  <a:lnTo>
                    <a:pt x="206794" y="68935"/>
                  </a:lnTo>
                  <a:lnTo>
                    <a:pt x="206794" y="91897"/>
                  </a:lnTo>
                  <a:lnTo>
                    <a:pt x="229755" y="91897"/>
                  </a:lnTo>
                  <a:lnTo>
                    <a:pt x="229755" y="68935"/>
                  </a:lnTo>
                  <a:lnTo>
                    <a:pt x="229755" y="45948"/>
                  </a:lnTo>
                  <a:lnTo>
                    <a:pt x="229755" y="22974"/>
                  </a:lnTo>
                  <a:close/>
                </a:path>
                <a:path w="850265" h="114935">
                  <a:moveTo>
                    <a:pt x="275717" y="22974"/>
                  </a:moveTo>
                  <a:lnTo>
                    <a:pt x="252755" y="22974"/>
                  </a:lnTo>
                  <a:lnTo>
                    <a:pt x="229781" y="22974"/>
                  </a:lnTo>
                  <a:lnTo>
                    <a:pt x="229781" y="45948"/>
                  </a:lnTo>
                  <a:lnTo>
                    <a:pt x="229781" y="68922"/>
                  </a:lnTo>
                  <a:lnTo>
                    <a:pt x="229781" y="91897"/>
                  </a:lnTo>
                  <a:lnTo>
                    <a:pt x="252755" y="91897"/>
                  </a:lnTo>
                  <a:lnTo>
                    <a:pt x="275717" y="91897"/>
                  </a:lnTo>
                  <a:lnTo>
                    <a:pt x="275717" y="68935"/>
                  </a:lnTo>
                  <a:lnTo>
                    <a:pt x="275717" y="45948"/>
                  </a:lnTo>
                  <a:lnTo>
                    <a:pt x="275717" y="22974"/>
                  </a:lnTo>
                  <a:close/>
                </a:path>
                <a:path w="850265" h="114935">
                  <a:moveTo>
                    <a:pt x="298704" y="22974"/>
                  </a:moveTo>
                  <a:lnTo>
                    <a:pt x="275729" y="22974"/>
                  </a:lnTo>
                  <a:lnTo>
                    <a:pt x="275729" y="45948"/>
                  </a:lnTo>
                  <a:lnTo>
                    <a:pt x="298704" y="45948"/>
                  </a:lnTo>
                  <a:lnTo>
                    <a:pt x="298704" y="22974"/>
                  </a:lnTo>
                  <a:close/>
                </a:path>
                <a:path w="850265" h="114935">
                  <a:moveTo>
                    <a:pt x="321678" y="45948"/>
                  </a:moveTo>
                  <a:lnTo>
                    <a:pt x="298704" y="45948"/>
                  </a:lnTo>
                  <a:lnTo>
                    <a:pt x="298704" y="68922"/>
                  </a:lnTo>
                  <a:lnTo>
                    <a:pt x="298704" y="91897"/>
                  </a:lnTo>
                  <a:lnTo>
                    <a:pt x="321678" y="91897"/>
                  </a:lnTo>
                  <a:lnTo>
                    <a:pt x="321678" y="68935"/>
                  </a:lnTo>
                  <a:lnTo>
                    <a:pt x="321678" y="45948"/>
                  </a:lnTo>
                  <a:close/>
                </a:path>
                <a:path w="850265" h="114935">
                  <a:moveTo>
                    <a:pt x="344652" y="68922"/>
                  </a:moveTo>
                  <a:lnTo>
                    <a:pt x="321691" y="68922"/>
                  </a:lnTo>
                  <a:lnTo>
                    <a:pt x="321691" y="91897"/>
                  </a:lnTo>
                  <a:lnTo>
                    <a:pt x="344652" y="91897"/>
                  </a:lnTo>
                  <a:lnTo>
                    <a:pt x="344652" y="68922"/>
                  </a:lnTo>
                  <a:close/>
                </a:path>
                <a:path w="850265" h="114935">
                  <a:moveTo>
                    <a:pt x="390613" y="45948"/>
                  </a:moveTo>
                  <a:lnTo>
                    <a:pt x="367639" y="45948"/>
                  </a:lnTo>
                  <a:lnTo>
                    <a:pt x="367639" y="22974"/>
                  </a:lnTo>
                  <a:lnTo>
                    <a:pt x="344665" y="22974"/>
                  </a:lnTo>
                  <a:lnTo>
                    <a:pt x="344665" y="45948"/>
                  </a:lnTo>
                  <a:lnTo>
                    <a:pt x="344665" y="68935"/>
                  </a:lnTo>
                  <a:lnTo>
                    <a:pt x="367639" y="68935"/>
                  </a:lnTo>
                  <a:lnTo>
                    <a:pt x="367639" y="91897"/>
                  </a:lnTo>
                  <a:lnTo>
                    <a:pt x="390613" y="91897"/>
                  </a:lnTo>
                  <a:lnTo>
                    <a:pt x="390613" y="68935"/>
                  </a:lnTo>
                  <a:lnTo>
                    <a:pt x="390613" y="45948"/>
                  </a:lnTo>
                  <a:close/>
                </a:path>
                <a:path w="850265" h="114935">
                  <a:moveTo>
                    <a:pt x="413588" y="68922"/>
                  </a:moveTo>
                  <a:lnTo>
                    <a:pt x="390626" y="68922"/>
                  </a:lnTo>
                  <a:lnTo>
                    <a:pt x="390626" y="91897"/>
                  </a:lnTo>
                  <a:lnTo>
                    <a:pt x="413588" y="91897"/>
                  </a:lnTo>
                  <a:lnTo>
                    <a:pt x="413588" y="68922"/>
                  </a:lnTo>
                  <a:close/>
                </a:path>
                <a:path w="850265" h="114935">
                  <a:moveTo>
                    <a:pt x="413588" y="22974"/>
                  </a:moveTo>
                  <a:lnTo>
                    <a:pt x="390626" y="22974"/>
                  </a:lnTo>
                  <a:lnTo>
                    <a:pt x="390626" y="45948"/>
                  </a:lnTo>
                  <a:lnTo>
                    <a:pt x="413588" y="45948"/>
                  </a:lnTo>
                  <a:lnTo>
                    <a:pt x="413588" y="22974"/>
                  </a:lnTo>
                  <a:close/>
                </a:path>
                <a:path w="850265" h="114935">
                  <a:moveTo>
                    <a:pt x="482523" y="45948"/>
                  </a:moveTo>
                  <a:lnTo>
                    <a:pt x="459549" y="45948"/>
                  </a:lnTo>
                  <a:lnTo>
                    <a:pt x="459549" y="68922"/>
                  </a:lnTo>
                  <a:lnTo>
                    <a:pt x="436575" y="68922"/>
                  </a:lnTo>
                  <a:lnTo>
                    <a:pt x="436575" y="45948"/>
                  </a:lnTo>
                  <a:lnTo>
                    <a:pt x="413600" y="45948"/>
                  </a:lnTo>
                  <a:lnTo>
                    <a:pt x="413600" y="68935"/>
                  </a:lnTo>
                  <a:lnTo>
                    <a:pt x="436575" y="68935"/>
                  </a:lnTo>
                  <a:lnTo>
                    <a:pt x="436575" y="91897"/>
                  </a:lnTo>
                  <a:lnTo>
                    <a:pt x="459549" y="91897"/>
                  </a:lnTo>
                  <a:lnTo>
                    <a:pt x="482523" y="91897"/>
                  </a:lnTo>
                  <a:lnTo>
                    <a:pt x="482523" y="68935"/>
                  </a:lnTo>
                  <a:lnTo>
                    <a:pt x="482523" y="45948"/>
                  </a:lnTo>
                  <a:close/>
                </a:path>
                <a:path w="850265" h="114935">
                  <a:moveTo>
                    <a:pt x="551459" y="68922"/>
                  </a:moveTo>
                  <a:lnTo>
                    <a:pt x="528485" y="68922"/>
                  </a:lnTo>
                  <a:lnTo>
                    <a:pt x="528485" y="45948"/>
                  </a:lnTo>
                  <a:lnTo>
                    <a:pt x="528485" y="22974"/>
                  </a:lnTo>
                  <a:lnTo>
                    <a:pt x="505510" y="22974"/>
                  </a:lnTo>
                  <a:lnTo>
                    <a:pt x="505510" y="45948"/>
                  </a:lnTo>
                  <a:lnTo>
                    <a:pt x="482536" y="45948"/>
                  </a:lnTo>
                  <a:lnTo>
                    <a:pt x="482536" y="68935"/>
                  </a:lnTo>
                  <a:lnTo>
                    <a:pt x="505510" y="68935"/>
                  </a:lnTo>
                  <a:lnTo>
                    <a:pt x="505510" y="91897"/>
                  </a:lnTo>
                  <a:lnTo>
                    <a:pt x="528485" y="91897"/>
                  </a:lnTo>
                  <a:lnTo>
                    <a:pt x="551459" y="91897"/>
                  </a:lnTo>
                  <a:lnTo>
                    <a:pt x="551459" y="68922"/>
                  </a:lnTo>
                  <a:close/>
                </a:path>
                <a:path w="850265" h="114935">
                  <a:moveTo>
                    <a:pt x="620395" y="22974"/>
                  </a:moveTo>
                  <a:lnTo>
                    <a:pt x="597420" y="22974"/>
                  </a:lnTo>
                  <a:lnTo>
                    <a:pt x="574446" y="22974"/>
                  </a:lnTo>
                  <a:lnTo>
                    <a:pt x="551472" y="22974"/>
                  </a:lnTo>
                  <a:lnTo>
                    <a:pt x="551472" y="45948"/>
                  </a:lnTo>
                  <a:lnTo>
                    <a:pt x="551472" y="68935"/>
                  </a:lnTo>
                  <a:lnTo>
                    <a:pt x="574446" y="68935"/>
                  </a:lnTo>
                  <a:lnTo>
                    <a:pt x="597420" y="68935"/>
                  </a:lnTo>
                  <a:lnTo>
                    <a:pt x="620395" y="68935"/>
                  </a:lnTo>
                  <a:lnTo>
                    <a:pt x="620395" y="45948"/>
                  </a:lnTo>
                  <a:lnTo>
                    <a:pt x="620395" y="22974"/>
                  </a:lnTo>
                  <a:close/>
                </a:path>
                <a:path w="850265" h="114935">
                  <a:moveTo>
                    <a:pt x="712292" y="22974"/>
                  </a:moveTo>
                  <a:lnTo>
                    <a:pt x="689330" y="22974"/>
                  </a:lnTo>
                  <a:lnTo>
                    <a:pt x="689330" y="45948"/>
                  </a:lnTo>
                  <a:lnTo>
                    <a:pt x="689330" y="68922"/>
                  </a:lnTo>
                  <a:lnTo>
                    <a:pt x="666356" y="68922"/>
                  </a:lnTo>
                  <a:lnTo>
                    <a:pt x="666356" y="45948"/>
                  </a:lnTo>
                  <a:lnTo>
                    <a:pt x="666356" y="22974"/>
                  </a:lnTo>
                  <a:lnTo>
                    <a:pt x="643382" y="22974"/>
                  </a:lnTo>
                  <a:lnTo>
                    <a:pt x="620407" y="22974"/>
                  </a:lnTo>
                  <a:lnTo>
                    <a:pt x="620407" y="45948"/>
                  </a:lnTo>
                  <a:lnTo>
                    <a:pt x="643382" y="45948"/>
                  </a:lnTo>
                  <a:lnTo>
                    <a:pt x="643382" y="68922"/>
                  </a:lnTo>
                  <a:lnTo>
                    <a:pt x="643382" y="91897"/>
                  </a:lnTo>
                  <a:lnTo>
                    <a:pt x="666356" y="91897"/>
                  </a:lnTo>
                  <a:lnTo>
                    <a:pt x="689330" y="91897"/>
                  </a:lnTo>
                  <a:lnTo>
                    <a:pt x="712292" y="91897"/>
                  </a:lnTo>
                  <a:lnTo>
                    <a:pt x="712292" y="68935"/>
                  </a:lnTo>
                  <a:lnTo>
                    <a:pt x="712292" y="45948"/>
                  </a:lnTo>
                  <a:lnTo>
                    <a:pt x="712292" y="22974"/>
                  </a:lnTo>
                  <a:close/>
                </a:path>
                <a:path w="850265" h="114935">
                  <a:moveTo>
                    <a:pt x="758266" y="68922"/>
                  </a:moveTo>
                  <a:lnTo>
                    <a:pt x="735291" y="68922"/>
                  </a:lnTo>
                  <a:lnTo>
                    <a:pt x="712317" y="68922"/>
                  </a:lnTo>
                  <a:lnTo>
                    <a:pt x="712317" y="91897"/>
                  </a:lnTo>
                  <a:lnTo>
                    <a:pt x="735291" y="91897"/>
                  </a:lnTo>
                  <a:lnTo>
                    <a:pt x="758266" y="91897"/>
                  </a:lnTo>
                  <a:lnTo>
                    <a:pt x="758266" y="68922"/>
                  </a:lnTo>
                  <a:close/>
                </a:path>
                <a:path w="850265" h="114935">
                  <a:moveTo>
                    <a:pt x="781227" y="22974"/>
                  </a:moveTo>
                  <a:lnTo>
                    <a:pt x="758266" y="22974"/>
                  </a:lnTo>
                  <a:lnTo>
                    <a:pt x="735291" y="22974"/>
                  </a:lnTo>
                  <a:lnTo>
                    <a:pt x="712317" y="22974"/>
                  </a:lnTo>
                  <a:lnTo>
                    <a:pt x="712317" y="45948"/>
                  </a:lnTo>
                  <a:lnTo>
                    <a:pt x="735291" y="45948"/>
                  </a:lnTo>
                  <a:lnTo>
                    <a:pt x="758266" y="45948"/>
                  </a:lnTo>
                  <a:lnTo>
                    <a:pt x="781227" y="45948"/>
                  </a:lnTo>
                  <a:lnTo>
                    <a:pt x="781227" y="22974"/>
                  </a:lnTo>
                  <a:close/>
                </a:path>
                <a:path w="850265" h="114935">
                  <a:moveTo>
                    <a:pt x="850176" y="0"/>
                  </a:moveTo>
                  <a:lnTo>
                    <a:pt x="827201" y="0"/>
                  </a:lnTo>
                  <a:lnTo>
                    <a:pt x="827201" y="22974"/>
                  </a:lnTo>
                  <a:lnTo>
                    <a:pt x="804227" y="22974"/>
                  </a:lnTo>
                  <a:lnTo>
                    <a:pt x="804227" y="45948"/>
                  </a:lnTo>
                  <a:lnTo>
                    <a:pt x="827201" y="45948"/>
                  </a:lnTo>
                  <a:lnTo>
                    <a:pt x="827201" y="68922"/>
                  </a:lnTo>
                  <a:lnTo>
                    <a:pt x="804227" y="68922"/>
                  </a:lnTo>
                  <a:lnTo>
                    <a:pt x="804227" y="91897"/>
                  </a:lnTo>
                  <a:lnTo>
                    <a:pt x="827201" y="91897"/>
                  </a:lnTo>
                  <a:lnTo>
                    <a:pt x="850176" y="91897"/>
                  </a:lnTo>
                  <a:lnTo>
                    <a:pt x="850176" y="22974"/>
                  </a:lnTo>
                  <a:lnTo>
                    <a:pt x="850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683233" y="2777604"/>
              <a:ext cx="850265" cy="92075"/>
            </a:xfrm>
            <a:custGeom>
              <a:avLst/>
              <a:gdLst/>
              <a:ahLst/>
              <a:cxnLst/>
              <a:rect l="l" t="t" r="r" b="b"/>
              <a:pathLst>
                <a:path w="850265" h="92075">
                  <a:moveTo>
                    <a:pt x="22974" y="68935"/>
                  </a:moveTo>
                  <a:lnTo>
                    <a:pt x="0" y="68935"/>
                  </a:lnTo>
                  <a:lnTo>
                    <a:pt x="0" y="91909"/>
                  </a:lnTo>
                  <a:lnTo>
                    <a:pt x="22974" y="91909"/>
                  </a:lnTo>
                  <a:lnTo>
                    <a:pt x="22974" y="68935"/>
                  </a:lnTo>
                  <a:close/>
                </a:path>
                <a:path w="850265" h="92075">
                  <a:moveTo>
                    <a:pt x="68922" y="68935"/>
                  </a:moveTo>
                  <a:lnTo>
                    <a:pt x="45948" y="68935"/>
                  </a:lnTo>
                  <a:lnTo>
                    <a:pt x="45948" y="91909"/>
                  </a:lnTo>
                  <a:lnTo>
                    <a:pt x="68922" y="91909"/>
                  </a:lnTo>
                  <a:lnTo>
                    <a:pt x="68922" y="68935"/>
                  </a:lnTo>
                  <a:close/>
                </a:path>
                <a:path w="850265" h="92075">
                  <a:moveTo>
                    <a:pt x="68922" y="22974"/>
                  </a:moveTo>
                  <a:lnTo>
                    <a:pt x="45948" y="22974"/>
                  </a:lnTo>
                  <a:lnTo>
                    <a:pt x="22974" y="22974"/>
                  </a:lnTo>
                  <a:lnTo>
                    <a:pt x="0" y="22974"/>
                  </a:lnTo>
                  <a:lnTo>
                    <a:pt x="0" y="45948"/>
                  </a:lnTo>
                  <a:lnTo>
                    <a:pt x="0" y="68922"/>
                  </a:lnTo>
                  <a:lnTo>
                    <a:pt x="22974" y="68922"/>
                  </a:lnTo>
                  <a:lnTo>
                    <a:pt x="22974" y="45961"/>
                  </a:lnTo>
                  <a:lnTo>
                    <a:pt x="45948" y="45961"/>
                  </a:lnTo>
                  <a:lnTo>
                    <a:pt x="68922" y="45961"/>
                  </a:lnTo>
                  <a:lnTo>
                    <a:pt x="68922" y="22974"/>
                  </a:lnTo>
                  <a:close/>
                </a:path>
                <a:path w="850265" h="92075">
                  <a:moveTo>
                    <a:pt x="114884" y="68935"/>
                  </a:moveTo>
                  <a:lnTo>
                    <a:pt x="91909" y="68935"/>
                  </a:lnTo>
                  <a:lnTo>
                    <a:pt x="68935" y="68935"/>
                  </a:lnTo>
                  <a:lnTo>
                    <a:pt x="68935" y="91909"/>
                  </a:lnTo>
                  <a:lnTo>
                    <a:pt x="91909" y="91909"/>
                  </a:lnTo>
                  <a:lnTo>
                    <a:pt x="114884" y="91909"/>
                  </a:lnTo>
                  <a:lnTo>
                    <a:pt x="114884" y="68935"/>
                  </a:lnTo>
                  <a:close/>
                </a:path>
                <a:path w="850265" h="92075">
                  <a:moveTo>
                    <a:pt x="160820" y="68935"/>
                  </a:moveTo>
                  <a:lnTo>
                    <a:pt x="137858" y="68935"/>
                  </a:lnTo>
                  <a:lnTo>
                    <a:pt x="137858" y="91909"/>
                  </a:lnTo>
                  <a:lnTo>
                    <a:pt x="160820" y="91909"/>
                  </a:lnTo>
                  <a:lnTo>
                    <a:pt x="160820" y="68935"/>
                  </a:lnTo>
                  <a:close/>
                </a:path>
                <a:path w="850265" h="92075">
                  <a:moveTo>
                    <a:pt x="160820" y="22974"/>
                  </a:moveTo>
                  <a:lnTo>
                    <a:pt x="137858" y="22974"/>
                  </a:lnTo>
                  <a:lnTo>
                    <a:pt x="114884" y="22974"/>
                  </a:lnTo>
                  <a:lnTo>
                    <a:pt x="91909" y="22974"/>
                  </a:lnTo>
                  <a:lnTo>
                    <a:pt x="68935" y="22974"/>
                  </a:lnTo>
                  <a:lnTo>
                    <a:pt x="68935" y="45961"/>
                  </a:lnTo>
                  <a:lnTo>
                    <a:pt x="91909" y="45961"/>
                  </a:lnTo>
                  <a:lnTo>
                    <a:pt x="114884" y="45961"/>
                  </a:lnTo>
                  <a:lnTo>
                    <a:pt x="137858" y="45961"/>
                  </a:lnTo>
                  <a:lnTo>
                    <a:pt x="137858" y="68922"/>
                  </a:lnTo>
                  <a:lnTo>
                    <a:pt x="160820" y="68922"/>
                  </a:lnTo>
                  <a:lnTo>
                    <a:pt x="160820" y="45961"/>
                  </a:lnTo>
                  <a:lnTo>
                    <a:pt x="160820" y="22974"/>
                  </a:lnTo>
                  <a:close/>
                </a:path>
                <a:path w="850265" h="92075">
                  <a:moveTo>
                    <a:pt x="229755" y="68935"/>
                  </a:moveTo>
                  <a:lnTo>
                    <a:pt x="206794" y="68935"/>
                  </a:lnTo>
                  <a:lnTo>
                    <a:pt x="206794" y="91909"/>
                  </a:lnTo>
                  <a:lnTo>
                    <a:pt x="229755" y="91909"/>
                  </a:lnTo>
                  <a:lnTo>
                    <a:pt x="229755" y="68935"/>
                  </a:lnTo>
                  <a:close/>
                </a:path>
                <a:path w="850265" h="92075">
                  <a:moveTo>
                    <a:pt x="229755" y="0"/>
                  </a:moveTo>
                  <a:lnTo>
                    <a:pt x="206794" y="0"/>
                  </a:lnTo>
                  <a:lnTo>
                    <a:pt x="206794" y="22974"/>
                  </a:lnTo>
                  <a:lnTo>
                    <a:pt x="206794" y="45948"/>
                  </a:lnTo>
                  <a:lnTo>
                    <a:pt x="206794" y="68922"/>
                  </a:lnTo>
                  <a:lnTo>
                    <a:pt x="229755" y="68922"/>
                  </a:lnTo>
                  <a:lnTo>
                    <a:pt x="229755" y="45961"/>
                  </a:lnTo>
                  <a:lnTo>
                    <a:pt x="229755" y="22974"/>
                  </a:lnTo>
                  <a:lnTo>
                    <a:pt x="229755" y="0"/>
                  </a:lnTo>
                  <a:close/>
                </a:path>
                <a:path w="850265" h="92075">
                  <a:moveTo>
                    <a:pt x="275717" y="68935"/>
                  </a:moveTo>
                  <a:lnTo>
                    <a:pt x="252755" y="68935"/>
                  </a:lnTo>
                  <a:lnTo>
                    <a:pt x="229781" y="68935"/>
                  </a:lnTo>
                  <a:lnTo>
                    <a:pt x="229781" y="91909"/>
                  </a:lnTo>
                  <a:lnTo>
                    <a:pt x="252755" y="91909"/>
                  </a:lnTo>
                  <a:lnTo>
                    <a:pt x="275717" y="91909"/>
                  </a:lnTo>
                  <a:lnTo>
                    <a:pt x="275717" y="68935"/>
                  </a:lnTo>
                  <a:close/>
                </a:path>
                <a:path w="850265" h="92075">
                  <a:moveTo>
                    <a:pt x="275717" y="22974"/>
                  </a:moveTo>
                  <a:lnTo>
                    <a:pt x="252755" y="22974"/>
                  </a:lnTo>
                  <a:lnTo>
                    <a:pt x="252755" y="0"/>
                  </a:lnTo>
                  <a:lnTo>
                    <a:pt x="229781" y="0"/>
                  </a:lnTo>
                  <a:lnTo>
                    <a:pt x="229781" y="22974"/>
                  </a:lnTo>
                  <a:lnTo>
                    <a:pt x="229781" y="45948"/>
                  </a:lnTo>
                  <a:lnTo>
                    <a:pt x="229781" y="68922"/>
                  </a:lnTo>
                  <a:lnTo>
                    <a:pt x="252755" y="68922"/>
                  </a:lnTo>
                  <a:lnTo>
                    <a:pt x="252755" y="45961"/>
                  </a:lnTo>
                  <a:lnTo>
                    <a:pt x="275717" y="45961"/>
                  </a:lnTo>
                  <a:lnTo>
                    <a:pt x="275717" y="22974"/>
                  </a:lnTo>
                  <a:close/>
                </a:path>
                <a:path w="850265" h="92075">
                  <a:moveTo>
                    <a:pt x="298704" y="68935"/>
                  </a:moveTo>
                  <a:lnTo>
                    <a:pt x="275729" y="68935"/>
                  </a:lnTo>
                  <a:lnTo>
                    <a:pt x="275729" y="91909"/>
                  </a:lnTo>
                  <a:lnTo>
                    <a:pt x="298704" y="91909"/>
                  </a:lnTo>
                  <a:lnTo>
                    <a:pt x="298704" y="68935"/>
                  </a:lnTo>
                  <a:close/>
                </a:path>
                <a:path w="850265" h="92075">
                  <a:moveTo>
                    <a:pt x="321678" y="0"/>
                  </a:moveTo>
                  <a:lnTo>
                    <a:pt x="298704" y="0"/>
                  </a:lnTo>
                  <a:lnTo>
                    <a:pt x="298704" y="22974"/>
                  </a:lnTo>
                  <a:lnTo>
                    <a:pt x="321678" y="22974"/>
                  </a:lnTo>
                  <a:lnTo>
                    <a:pt x="321678" y="0"/>
                  </a:lnTo>
                  <a:close/>
                </a:path>
                <a:path w="850265" h="92075">
                  <a:moveTo>
                    <a:pt x="344652" y="68935"/>
                  </a:moveTo>
                  <a:lnTo>
                    <a:pt x="321691" y="68935"/>
                  </a:lnTo>
                  <a:lnTo>
                    <a:pt x="321691" y="91909"/>
                  </a:lnTo>
                  <a:lnTo>
                    <a:pt x="344652" y="91909"/>
                  </a:lnTo>
                  <a:lnTo>
                    <a:pt x="344652" y="68935"/>
                  </a:lnTo>
                  <a:close/>
                </a:path>
                <a:path w="850265" h="92075">
                  <a:moveTo>
                    <a:pt x="344652" y="0"/>
                  </a:moveTo>
                  <a:lnTo>
                    <a:pt x="321691" y="0"/>
                  </a:lnTo>
                  <a:lnTo>
                    <a:pt x="321691" y="22974"/>
                  </a:lnTo>
                  <a:lnTo>
                    <a:pt x="321691" y="45948"/>
                  </a:lnTo>
                  <a:lnTo>
                    <a:pt x="321691" y="68922"/>
                  </a:lnTo>
                  <a:lnTo>
                    <a:pt x="344652" y="68922"/>
                  </a:lnTo>
                  <a:lnTo>
                    <a:pt x="344652" y="45961"/>
                  </a:lnTo>
                  <a:lnTo>
                    <a:pt x="344652" y="22974"/>
                  </a:lnTo>
                  <a:lnTo>
                    <a:pt x="344652" y="0"/>
                  </a:lnTo>
                  <a:close/>
                </a:path>
                <a:path w="850265" h="92075">
                  <a:moveTo>
                    <a:pt x="367639" y="68935"/>
                  </a:moveTo>
                  <a:lnTo>
                    <a:pt x="344665" y="68935"/>
                  </a:lnTo>
                  <a:lnTo>
                    <a:pt x="344665" y="91909"/>
                  </a:lnTo>
                  <a:lnTo>
                    <a:pt x="367639" y="91909"/>
                  </a:lnTo>
                  <a:lnTo>
                    <a:pt x="367639" y="68935"/>
                  </a:lnTo>
                  <a:close/>
                </a:path>
                <a:path w="850265" h="92075">
                  <a:moveTo>
                    <a:pt x="390613" y="0"/>
                  </a:moveTo>
                  <a:lnTo>
                    <a:pt x="367639" y="0"/>
                  </a:lnTo>
                  <a:lnTo>
                    <a:pt x="344665" y="0"/>
                  </a:lnTo>
                  <a:lnTo>
                    <a:pt x="344665" y="22974"/>
                  </a:lnTo>
                  <a:lnTo>
                    <a:pt x="344665" y="45961"/>
                  </a:lnTo>
                  <a:lnTo>
                    <a:pt x="367639" y="45961"/>
                  </a:lnTo>
                  <a:lnTo>
                    <a:pt x="367639" y="68922"/>
                  </a:lnTo>
                  <a:lnTo>
                    <a:pt x="390613" y="68922"/>
                  </a:lnTo>
                  <a:lnTo>
                    <a:pt x="390613" y="45961"/>
                  </a:lnTo>
                  <a:lnTo>
                    <a:pt x="390613" y="22974"/>
                  </a:lnTo>
                  <a:lnTo>
                    <a:pt x="390613" y="0"/>
                  </a:lnTo>
                  <a:close/>
                </a:path>
                <a:path w="850265" h="92075">
                  <a:moveTo>
                    <a:pt x="413588" y="68935"/>
                  </a:moveTo>
                  <a:lnTo>
                    <a:pt x="390626" y="68935"/>
                  </a:lnTo>
                  <a:lnTo>
                    <a:pt x="390626" y="91909"/>
                  </a:lnTo>
                  <a:lnTo>
                    <a:pt x="413588" y="91909"/>
                  </a:lnTo>
                  <a:lnTo>
                    <a:pt x="413588" y="68935"/>
                  </a:lnTo>
                  <a:close/>
                </a:path>
                <a:path w="850265" h="92075">
                  <a:moveTo>
                    <a:pt x="413588" y="0"/>
                  </a:moveTo>
                  <a:lnTo>
                    <a:pt x="390626" y="0"/>
                  </a:lnTo>
                  <a:lnTo>
                    <a:pt x="390626" y="22974"/>
                  </a:lnTo>
                  <a:lnTo>
                    <a:pt x="413588" y="22974"/>
                  </a:lnTo>
                  <a:lnTo>
                    <a:pt x="413588" y="0"/>
                  </a:lnTo>
                  <a:close/>
                </a:path>
                <a:path w="850265" h="92075">
                  <a:moveTo>
                    <a:pt x="436575" y="22974"/>
                  </a:moveTo>
                  <a:lnTo>
                    <a:pt x="413600" y="22974"/>
                  </a:lnTo>
                  <a:lnTo>
                    <a:pt x="413600" y="45961"/>
                  </a:lnTo>
                  <a:lnTo>
                    <a:pt x="436575" y="45961"/>
                  </a:lnTo>
                  <a:lnTo>
                    <a:pt x="436575" y="22974"/>
                  </a:lnTo>
                  <a:close/>
                </a:path>
                <a:path w="850265" h="92075">
                  <a:moveTo>
                    <a:pt x="459549" y="68935"/>
                  </a:moveTo>
                  <a:lnTo>
                    <a:pt x="436575" y="68935"/>
                  </a:lnTo>
                  <a:lnTo>
                    <a:pt x="413600" y="68935"/>
                  </a:lnTo>
                  <a:lnTo>
                    <a:pt x="413600" y="91909"/>
                  </a:lnTo>
                  <a:lnTo>
                    <a:pt x="436575" y="91909"/>
                  </a:lnTo>
                  <a:lnTo>
                    <a:pt x="459549" y="91909"/>
                  </a:lnTo>
                  <a:lnTo>
                    <a:pt x="459549" y="68935"/>
                  </a:lnTo>
                  <a:close/>
                </a:path>
                <a:path w="850265" h="92075">
                  <a:moveTo>
                    <a:pt x="482523" y="0"/>
                  </a:moveTo>
                  <a:lnTo>
                    <a:pt x="459549" y="0"/>
                  </a:lnTo>
                  <a:lnTo>
                    <a:pt x="436575" y="0"/>
                  </a:lnTo>
                  <a:lnTo>
                    <a:pt x="436575" y="22974"/>
                  </a:lnTo>
                  <a:lnTo>
                    <a:pt x="459549" y="22974"/>
                  </a:lnTo>
                  <a:lnTo>
                    <a:pt x="459549" y="45948"/>
                  </a:lnTo>
                  <a:lnTo>
                    <a:pt x="459549" y="68922"/>
                  </a:lnTo>
                  <a:lnTo>
                    <a:pt x="482523" y="68922"/>
                  </a:lnTo>
                  <a:lnTo>
                    <a:pt x="482523" y="45961"/>
                  </a:lnTo>
                  <a:lnTo>
                    <a:pt x="482523" y="22974"/>
                  </a:lnTo>
                  <a:lnTo>
                    <a:pt x="482523" y="0"/>
                  </a:lnTo>
                  <a:close/>
                </a:path>
                <a:path w="850265" h="92075">
                  <a:moveTo>
                    <a:pt x="528485" y="68935"/>
                  </a:moveTo>
                  <a:lnTo>
                    <a:pt x="505510" y="68935"/>
                  </a:lnTo>
                  <a:lnTo>
                    <a:pt x="505510" y="91909"/>
                  </a:lnTo>
                  <a:lnTo>
                    <a:pt x="528485" y="91909"/>
                  </a:lnTo>
                  <a:lnTo>
                    <a:pt x="528485" y="68935"/>
                  </a:lnTo>
                  <a:close/>
                </a:path>
                <a:path w="850265" h="92075">
                  <a:moveTo>
                    <a:pt x="551459" y="0"/>
                  </a:moveTo>
                  <a:lnTo>
                    <a:pt x="528485" y="0"/>
                  </a:lnTo>
                  <a:lnTo>
                    <a:pt x="505510" y="0"/>
                  </a:lnTo>
                  <a:lnTo>
                    <a:pt x="482536" y="0"/>
                  </a:lnTo>
                  <a:lnTo>
                    <a:pt x="482536" y="22974"/>
                  </a:lnTo>
                  <a:lnTo>
                    <a:pt x="482536" y="45961"/>
                  </a:lnTo>
                  <a:lnTo>
                    <a:pt x="505510" y="45961"/>
                  </a:lnTo>
                  <a:lnTo>
                    <a:pt x="528485" y="45961"/>
                  </a:lnTo>
                  <a:lnTo>
                    <a:pt x="528485" y="22974"/>
                  </a:lnTo>
                  <a:lnTo>
                    <a:pt x="551459" y="22974"/>
                  </a:lnTo>
                  <a:lnTo>
                    <a:pt x="551459" y="0"/>
                  </a:lnTo>
                  <a:close/>
                </a:path>
                <a:path w="850265" h="92075">
                  <a:moveTo>
                    <a:pt x="620395" y="22974"/>
                  </a:moveTo>
                  <a:lnTo>
                    <a:pt x="597420" y="22974"/>
                  </a:lnTo>
                  <a:lnTo>
                    <a:pt x="597420" y="0"/>
                  </a:lnTo>
                  <a:lnTo>
                    <a:pt x="574446" y="0"/>
                  </a:lnTo>
                  <a:lnTo>
                    <a:pt x="574446" y="22974"/>
                  </a:lnTo>
                  <a:lnTo>
                    <a:pt x="574446" y="45948"/>
                  </a:lnTo>
                  <a:lnTo>
                    <a:pt x="551472" y="45948"/>
                  </a:lnTo>
                  <a:lnTo>
                    <a:pt x="551472" y="68922"/>
                  </a:lnTo>
                  <a:lnTo>
                    <a:pt x="574446" y="68922"/>
                  </a:lnTo>
                  <a:lnTo>
                    <a:pt x="597420" y="68922"/>
                  </a:lnTo>
                  <a:lnTo>
                    <a:pt x="597420" y="45961"/>
                  </a:lnTo>
                  <a:lnTo>
                    <a:pt x="620395" y="45961"/>
                  </a:lnTo>
                  <a:lnTo>
                    <a:pt x="620395" y="22974"/>
                  </a:lnTo>
                  <a:close/>
                </a:path>
                <a:path w="850265" h="92075">
                  <a:moveTo>
                    <a:pt x="666356" y="0"/>
                  </a:moveTo>
                  <a:lnTo>
                    <a:pt x="643382" y="0"/>
                  </a:lnTo>
                  <a:lnTo>
                    <a:pt x="643382" y="22974"/>
                  </a:lnTo>
                  <a:lnTo>
                    <a:pt x="620407" y="22974"/>
                  </a:lnTo>
                  <a:lnTo>
                    <a:pt x="620407" y="45948"/>
                  </a:lnTo>
                  <a:lnTo>
                    <a:pt x="620407" y="68922"/>
                  </a:lnTo>
                  <a:lnTo>
                    <a:pt x="643382" y="68922"/>
                  </a:lnTo>
                  <a:lnTo>
                    <a:pt x="666356" y="68922"/>
                  </a:lnTo>
                  <a:lnTo>
                    <a:pt x="666356" y="45961"/>
                  </a:lnTo>
                  <a:lnTo>
                    <a:pt x="666356" y="22974"/>
                  </a:lnTo>
                  <a:lnTo>
                    <a:pt x="666356" y="0"/>
                  </a:lnTo>
                  <a:close/>
                </a:path>
                <a:path w="850265" h="92075">
                  <a:moveTo>
                    <a:pt x="712292" y="22974"/>
                  </a:moveTo>
                  <a:lnTo>
                    <a:pt x="689330" y="22974"/>
                  </a:lnTo>
                  <a:lnTo>
                    <a:pt x="689330" y="45961"/>
                  </a:lnTo>
                  <a:lnTo>
                    <a:pt x="712292" y="45961"/>
                  </a:lnTo>
                  <a:lnTo>
                    <a:pt x="712292" y="22974"/>
                  </a:lnTo>
                  <a:close/>
                </a:path>
                <a:path w="850265" h="92075">
                  <a:moveTo>
                    <a:pt x="781227" y="45948"/>
                  </a:moveTo>
                  <a:lnTo>
                    <a:pt x="758266" y="45948"/>
                  </a:lnTo>
                  <a:lnTo>
                    <a:pt x="758266" y="22974"/>
                  </a:lnTo>
                  <a:lnTo>
                    <a:pt x="758266" y="0"/>
                  </a:lnTo>
                  <a:lnTo>
                    <a:pt x="735291" y="0"/>
                  </a:lnTo>
                  <a:lnTo>
                    <a:pt x="735291" y="22974"/>
                  </a:lnTo>
                  <a:lnTo>
                    <a:pt x="735291" y="45948"/>
                  </a:lnTo>
                  <a:lnTo>
                    <a:pt x="735291" y="68922"/>
                  </a:lnTo>
                  <a:lnTo>
                    <a:pt x="758266" y="68922"/>
                  </a:lnTo>
                  <a:lnTo>
                    <a:pt x="781227" y="68922"/>
                  </a:lnTo>
                  <a:lnTo>
                    <a:pt x="781227" y="45948"/>
                  </a:lnTo>
                  <a:close/>
                </a:path>
                <a:path w="850265" h="92075">
                  <a:moveTo>
                    <a:pt x="850176" y="0"/>
                  </a:moveTo>
                  <a:lnTo>
                    <a:pt x="827201" y="0"/>
                  </a:lnTo>
                  <a:lnTo>
                    <a:pt x="804227" y="0"/>
                  </a:lnTo>
                  <a:lnTo>
                    <a:pt x="804227" y="22974"/>
                  </a:lnTo>
                  <a:lnTo>
                    <a:pt x="804227" y="45961"/>
                  </a:lnTo>
                  <a:lnTo>
                    <a:pt x="827201" y="45961"/>
                  </a:lnTo>
                  <a:lnTo>
                    <a:pt x="827201" y="68922"/>
                  </a:lnTo>
                  <a:lnTo>
                    <a:pt x="850176" y="68922"/>
                  </a:lnTo>
                  <a:lnTo>
                    <a:pt x="850176" y="45961"/>
                  </a:lnTo>
                  <a:lnTo>
                    <a:pt x="850176" y="22974"/>
                  </a:lnTo>
                  <a:lnTo>
                    <a:pt x="850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83233" y="2846539"/>
              <a:ext cx="850265" cy="114935"/>
            </a:xfrm>
            <a:custGeom>
              <a:avLst/>
              <a:gdLst/>
              <a:ahLst/>
              <a:cxnLst/>
              <a:rect l="l" t="t" r="r" b="b"/>
              <a:pathLst>
                <a:path w="850265" h="114935">
                  <a:moveTo>
                    <a:pt x="22974" y="22974"/>
                  </a:moveTo>
                  <a:lnTo>
                    <a:pt x="0" y="22974"/>
                  </a:lnTo>
                  <a:lnTo>
                    <a:pt x="0" y="45948"/>
                  </a:lnTo>
                  <a:lnTo>
                    <a:pt x="0" y="68922"/>
                  </a:lnTo>
                  <a:lnTo>
                    <a:pt x="22974" y="68922"/>
                  </a:lnTo>
                  <a:lnTo>
                    <a:pt x="22974" y="45961"/>
                  </a:lnTo>
                  <a:lnTo>
                    <a:pt x="22974" y="22974"/>
                  </a:lnTo>
                  <a:close/>
                </a:path>
                <a:path w="850265" h="114935">
                  <a:moveTo>
                    <a:pt x="68922" y="91909"/>
                  </a:moveTo>
                  <a:lnTo>
                    <a:pt x="45948" y="91909"/>
                  </a:lnTo>
                  <a:lnTo>
                    <a:pt x="22974" y="91909"/>
                  </a:lnTo>
                  <a:lnTo>
                    <a:pt x="22974" y="68935"/>
                  </a:lnTo>
                  <a:lnTo>
                    <a:pt x="0" y="68935"/>
                  </a:lnTo>
                  <a:lnTo>
                    <a:pt x="0" y="91909"/>
                  </a:lnTo>
                  <a:lnTo>
                    <a:pt x="0" y="114896"/>
                  </a:lnTo>
                  <a:lnTo>
                    <a:pt x="22974" y="114896"/>
                  </a:lnTo>
                  <a:lnTo>
                    <a:pt x="45948" y="114896"/>
                  </a:lnTo>
                  <a:lnTo>
                    <a:pt x="68922" y="114896"/>
                  </a:lnTo>
                  <a:lnTo>
                    <a:pt x="68922" y="91909"/>
                  </a:lnTo>
                  <a:close/>
                </a:path>
                <a:path w="850265" h="114935">
                  <a:moveTo>
                    <a:pt x="68922" y="22974"/>
                  </a:moveTo>
                  <a:lnTo>
                    <a:pt x="45948" y="22974"/>
                  </a:lnTo>
                  <a:lnTo>
                    <a:pt x="45948" y="45948"/>
                  </a:lnTo>
                  <a:lnTo>
                    <a:pt x="45948" y="68922"/>
                  </a:lnTo>
                  <a:lnTo>
                    <a:pt x="68922" y="68922"/>
                  </a:lnTo>
                  <a:lnTo>
                    <a:pt x="68922" y="45961"/>
                  </a:lnTo>
                  <a:lnTo>
                    <a:pt x="68922" y="22974"/>
                  </a:lnTo>
                  <a:close/>
                </a:path>
                <a:path w="850265" h="114935">
                  <a:moveTo>
                    <a:pt x="114884" y="22974"/>
                  </a:moveTo>
                  <a:lnTo>
                    <a:pt x="91909" y="22974"/>
                  </a:lnTo>
                  <a:lnTo>
                    <a:pt x="68935" y="22974"/>
                  </a:lnTo>
                  <a:lnTo>
                    <a:pt x="68935" y="45948"/>
                  </a:lnTo>
                  <a:lnTo>
                    <a:pt x="68935" y="68922"/>
                  </a:lnTo>
                  <a:lnTo>
                    <a:pt x="91909" y="68922"/>
                  </a:lnTo>
                  <a:lnTo>
                    <a:pt x="114884" y="68922"/>
                  </a:lnTo>
                  <a:lnTo>
                    <a:pt x="114884" y="45961"/>
                  </a:lnTo>
                  <a:lnTo>
                    <a:pt x="114884" y="22974"/>
                  </a:lnTo>
                  <a:close/>
                </a:path>
                <a:path w="850265" h="114935">
                  <a:moveTo>
                    <a:pt x="160820" y="68935"/>
                  </a:moveTo>
                  <a:lnTo>
                    <a:pt x="137858" y="68935"/>
                  </a:lnTo>
                  <a:lnTo>
                    <a:pt x="137858" y="91909"/>
                  </a:lnTo>
                  <a:lnTo>
                    <a:pt x="114884" y="91909"/>
                  </a:lnTo>
                  <a:lnTo>
                    <a:pt x="91909" y="91909"/>
                  </a:lnTo>
                  <a:lnTo>
                    <a:pt x="68935" y="91909"/>
                  </a:lnTo>
                  <a:lnTo>
                    <a:pt x="68935" y="114896"/>
                  </a:lnTo>
                  <a:lnTo>
                    <a:pt x="91909" y="114896"/>
                  </a:lnTo>
                  <a:lnTo>
                    <a:pt x="114884" y="114896"/>
                  </a:lnTo>
                  <a:lnTo>
                    <a:pt x="137858" y="114896"/>
                  </a:lnTo>
                  <a:lnTo>
                    <a:pt x="160820" y="114896"/>
                  </a:lnTo>
                  <a:lnTo>
                    <a:pt x="160820" y="91909"/>
                  </a:lnTo>
                  <a:lnTo>
                    <a:pt x="160820" y="68935"/>
                  </a:lnTo>
                  <a:close/>
                </a:path>
                <a:path w="850265" h="114935">
                  <a:moveTo>
                    <a:pt x="160820" y="22974"/>
                  </a:moveTo>
                  <a:lnTo>
                    <a:pt x="137858" y="22974"/>
                  </a:lnTo>
                  <a:lnTo>
                    <a:pt x="137858" y="45948"/>
                  </a:lnTo>
                  <a:lnTo>
                    <a:pt x="137858" y="68922"/>
                  </a:lnTo>
                  <a:lnTo>
                    <a:pt x="160820" y="68922"/>
                  </a:lnTo>
                  <a:lnTo>
                    <a:pt x="160820" y="45961"/>
                  </a:lnTo>
                  <a:lnTo>
                    <a:pt x="160820" y="22974"/>
                  </a:lnTo>
                  <a:close/>
                </a:path>
                <a:path w="850265" h="114935">
                  <a:moveTo>
                    <a:pt x="229755" y="45948"/>
                  </a:moveTo>
                  <a:lnTo>
                    <a:pt x="206794" y="45948"/>
                  </a:lnTo>
                  <a:lnTo>
                    <a:pt x="206794" y="22974"/>
                  </a:lnTo>
                  <a:lnTo>
                    <a:pt x="183819" y="22974"/>
                  </a:lnTo>
                  <a:lnTo>
                    <a:pt x="183819" y="45961"/>
                  </a:lnTo>
                  <a:lnTo>
                    <a:pt x="206794" y="45961"/>
                  </a:lnTo>
                  <a:lnTo>
                    <a:pt x="206794" y="68922"/>
                  </a:lnTo>
                  <a:lnTo>
                    <a:pt x="229755" y="68922"/>
                  </a:lnTo>
                  <a:lnTo>
                    <a:pt x="229755" y="45948"/>
                  </a:lnTo>
                  <a:close/>
                </a:path>
                <a:path w="850265" h="114935">
                  <a:moveTo>
                    <a:pt x="275717" y="68935"/>
                  </a:moveTo>
                  <a:lnTo>
                    <a:pt x="252755" y="68935"/>
                  </a:lnTo>
                  <a:lnTo>
                    <a:pt x="229781" y="68935"/>
                  </a:lnTo>
                  <a:lnTo>
                    <a:pt x="229781" y="91909"/>
                  </a:lnTo>
                  <a:lnTo>
                    <a:pt x="252755" y="91909"/>
                  </a:lnTo>
                  <a:lnTo>
                    <a:pt x="275717" y="91909"/>
                  </a:lnTo>
                  <a:lnTo>
                    <a:pt x="275717" y="68935"/>
                  </a:lnTo>
                  <a:close/>
                </a:path>
                <a:path w="850265" h="114935">
                  <a:moveTo>
                    <a:pt x="275717" y="22974"/>
                  </a:moveTo>
                  <a:lnTo>
                    <a:pt x="252755" y="22974"/>
                  </a:lnTo>
                  <a:lnTo>
                    <a:pt x="229781" y="22974"/>
                  </a:lnTo>
                  <a:lnTo>
                    <a:pt x="229781" y="45948"/>
                  </a:lnTo>
                  <a:lnTo>
                    <a:pt x="229781" y="68922"/>
                  </a:lnTo>
                  <a:lnTo>
                    <a:pt x="252755" y="68922"/>
                  </a:lnTo>
                  <a:lnTo>
                    <a:pt x="252755" y="45961"/>
                  </a:lnTo>
                  <a:lnTo>
                    <a:pt x="275717" y="45961"/>
                  </a:lnTo>
                  <a:lnTo>
                    <a:pt x="275717" y="22974"/>
                  </a:lnTo>
                  <a:close/>
                </a:path>
                <a:path w="850265" h="114935">
                  <a:moveTo>
                    <a:pt x="321678" y="22974"/>
                  </a:moveTo>
                  <a:lnTo>
                    <a:pt x="298704" y="22974"/>
                  </a:lnTo>
                  <a:lnTo>
                    <a:pt x="275729" y="22974"/>
                  </a:lnTo>
                  <a:lnTo>
                    <a:pt x="275729" y="45948"/>
                  </a:lnTo>
                  <a:lnTo>
                    <a:pt x="275729" y="68922"/>
                  </a:lnTo>
                  <a:lnTo>
                    <a:pt x="298704" y="68922"/>
                  </a:lnTo>
                  <a:lnTo>
                    <a:pt x="321678" y="68922"/>
                  </a:lnTo>
                  <a:lnTo>
                    <a:pt x="321678" y="45961"/>
                  </a:lnTo>
                  <a:lnTo>
                    <a:pt x="321678" y="22974"/>
                  </a:lnTo>
                  <a:close/>
                </a:path>
                <a:path w="850265" h="114935">
                  <a:moveTo>
                    <a:pt x="390613" y="68935"/>
                  </a:moveTo>
                  <a:lnTo>
                    <a:pt x="367639" y="68935"/>
                  </a:lnTo>
                  <a:lnTo>
                    <a:pt x="344665" y="68935"/>
                  </a:lnTo>
                  <a:lnTo>
                    <a:pt x="344665" y="91909"/>
                  </a:lnTo>
                  <a:lnTo>
                    <a:pt x="367639" y="91909"/>
                  </a:lnTo>
                  <a:lnTo>
                    <a:pt x="390613" y="91909"/>
                  </a:lnTo>
                  <a:lnTo>
                    <a:pt x="390613" y="68935"/>
                  </a:lnTo>
                  <a:close/>
                </a:path>
                <a:path w="850265" h="114935">
                  <a:moveTo>
                    <a:pt x="390613" y="45948"/>
                  </a:moveTo>
                  <a:lnTo>
                    <a:pt x="367639" y="45948"/>
                  </a:lnTo>
                  <a:lnTo>
                    <a:pt x="367639" y="22974"/>
                  </a:lnTo>
                  <a:lnTo>
                    <a:pt x="344665" y="22974"/>
                  </a:lnTo>
                  <a:lnTo>
                    <a:pt x="344665" y="45961"/>
                  </a:lnTo>
                  <a:lnTo>
                    <a:pt x="367639" y="45961"/>
                  </a:lnTo>
                  <a:lnTo>
                    <a:pt x="367639" y="68922"/>
                  </a:lnTo>
                  <a:lnTo>
                    <a:pt x="390613" y="68922"/>
                  </a:lnTo>
                  <a:lnTo>
                    <a:pt x="390613" y="45948"/>
                  </a:lnTo>
                  <a:close/>
                </a:path>
                <a:path w="850265" h="114935">
                  <a:moveTo>
                    <a:pt x="413588" y="68935"/>
                  </a:moveTo>
                  <a:lnTo>
                    <a:pt x="390626" y="68935"/>
                  </a:lnTo>
                  <a:lnTo>
                    <a:pt x="390626" y="91909"/>
                  </a:lnTo>
                  <a:lnTo>
                    <a:pt x="413588" y="91909"/>
                  </a:lnTo>
                  <a:lnTo>
                    <a:pt x="413588" y="68935"/>
                  </a:lnTo>
                  <a:close/>
                </a:path>
                <a:path w="850265" h="114935">
                  <a:moveTo>
                    <a:pt x="413588" y="22974"/>
                  </a:moveTo>
                  <a:lnTo>
                    <a:pt x="390626" y="22974"/>
                  </a:lnTo>
                  <a:lnTo>
                    <a:pt x="390626" y="45961"/>
                  </a:lnTo>
                  <a:lnTo>
                    <a:pt x="413588" y="45961"/>
                  </a:lnTo>
                  <a:lnTo>
                    <a:pt x="413588" y="22974"/>
                  </a:lnTo>
                  <a:close/>
                </a:path>
                <a:path w="850265" h="114935">
                  <a:moveTo>
                    <a:pt x="482523" y="45948"/>
                  </a:moveTo>
                  <a:lnTo>
                    <a:pt x="459549" y="45948"/>
                  </a:lnTo>
                  <a:lnTo>
                    <a:pt x="459549" y="22974"/>
                  </a:lnTo>
                  <a:lnTo>
                    <a:pt x="436575" y="22974"/>
                  </a:lnTo>
                  <a:lnTo>
                    <a:pt x="436575" y="45948"/>
                  </a:lnTo>
                  <a:lnTo>
                    <a:pt x="413600" y="45948"/>
                  </a:lnTo>
                  <a:lnTo>
                    <a:pt x="413600" y="68922"/>
                  </a:lnTo>
                  <a:lnTo>
                    <a:pt x="436575" y="68922"/>
                  </a:lnTo>
                  <a:lnTo>
                    <a:pt x="436575" y="45961"/>
                  </a:lnTo>
                  <a:lnTo>
                    <a:pt x="459549" y="45961"/>
                  </a:lnTo>
                  <a:lnTo>
                    <a:pt x="459549" y="68922"/>
                  </a:lnTo>
                  <a:lnTo>
                    <a:pt x="482523" y="68922"/>
                  </a:lnTo>
                  <a:lnTo>
                    <a:pt x="482523" y="45948"/>
                  </a:lnTo>
                  <a:close/>
                </a:path>
                <a:path w="850265" h="114935">
                  <a:moveTo>
                    <a:pt x="505510" y="68935"/>
                  </a:moveTo>
                  <a:lnTo>
                    <a:pt x="482536" y="68935"/>
                  </a:lnTo>
                  <a:lnTo>
                    <a:pt x="482536" y="91909"/>
                  </a:lnTo>
                  <a:lnTo>
                    <a:pt x="505510" y="91909"/>
                  </a:lnTo>
                  <a:lnTo>
                    <a:pt x="505510" y="68935"/>
                  </a:lnTo>
                  <a:close/>
                </a:path>
                <a:path w="850265" h="114935">
                  <a:moveTo>
                    <a:pt x="551459" y="0"/>
                  </a:moveTo>
                  <a:lnTo>
                    <a:pt x="528485" y="0"/>
                  </a:lnTo>
                  <a:lnTo>
                    <a:pt x="505510" y="0"/>
                  </a:lnTo>
                  <a:lnTo>
                    <a:pt x="505510" y="22974"/>
                  </a:lnTo>
                  <a:lnTo>
                    <a:pt x="528485" y="22974"/>
                  </a:lnTo>
                  <a:lnTo>
                    <a:pt x="528485" y="45948"/>
                  </a:lnTo>
                  <a:lnTo>
                    <a:pt x="505510" y="45948"/>
                  </a:lnTo>
                  <a:lnTo>
                    <a:pt x="505510" y="22974"/>
                  </a:lnTo>
                  <a:lnTo>
                    <a:pt x="482536" y="22974"/>
                  </a:lnTo>
                  <a:lnTo>
                    <a:pt x="482536" y="45948"/>
                  </a:lnTo>
                  <a:lnTo>
                    <a:pt x="482536" y="68922"/>
                  </a:lnTo>
                  <a:lnTo>
                    <a:pt x="505510" y="68922"/>
                  </a:lnTo>
                  <a:lnTo>
                    <a:pt x="528485" y="68922"/>
                  </a:lnTo>
                  <a:lnTo>
                    <a:pt x="528485" y="45961"/>
                  </a:lnTo>
                  <a:lnTo>
                    <a:pt x="551459" y="45961"/>
                  </a:lnTo>
                  <a:lnTo>
                    <a:pt x="551459" y="22974"/>
                  </a:lnTo>
                  <a:lnTo>
                    <a:pt x="551459" y="0"/>
                  </a:lnTo>
                  <a:close/>
                </a:path>
                <a:path w="850265" h="114935">
                  <a:moveTo>
                    <a:pt x="620395" y="68935"/>
                  </a:moveTo>
                  <a:lnTo>
                    <a:pt x="597420" y="68935"/>
                  </a:lnTo>
                  <a:lnTo>
                    <a:pt x="597420" y="91909"/>
                  </a:lnTo>
                  <a:lnTo>
                    <a:pt x="620395" y="91909"/>
                  </a:lnTo>
                  <a:lnTo>
                    <a:pt x="620395" y="68935"/>
                  </a:lnTo>
                  <a:close/>
                </a:path>
                <a:path w="850265" h="114935">
                  <a:moveTo>
                    <a:pt x="620395" y="0"/>
                  </a:moveTo>
                  <a:lnTo>
                    <a:pt x="597420" y="0"/>
                  </a:lnTo>
                  <a:lnTo>
                    <a:pt x="574446" y="0"/>
                  </a:lnTo>
                  <a:lnTo>
                    <a:pt x="574446" y="22974"/>
                  </a:lnTo>
                  <a:lnTo>
                    <a:pt x="574446" y="45961"/>
                  </a:lnTo>
                  <a:lnTo>
                    <a:pt x="597420" y="45961"/>
                  </a:lnTo>
                  <a:lnTo>
                    <a:pt x="597420" y="22974"/>
                  </a:lnTo>
                  <a:lnTo>
                    <a:pt x="620395" y="22974"/>
                  </a:lnTo>
                  <a:lnTo>
                    <a:pt x="620395" y="0"/>
                  </a:lnTo>
                  <a:close/>
                </a:path>
                <a:path w="850265" h="114935">
                  <a:moveTo>
                    <a:pt x="689330" y="68935"/>
                  </a:moveTo>
                  <a:lnTo>
                    <a:pt x="666356" y="68935"/>
                  </a:lnTo>
                  <a:lnTo>
                    <a:pt x="666356" y="91909"/>
                  </a:lnTo>
                  <a:lnTo>
                    <a:pt x="689330" y="91909"/>
                  </a:lnTo>
                  <a:lnTo>
                    <a:pt x="689330" y="68935"/>
                  </a:lnTo>
                  <a:close/>
                </a:path>
                <a:path w="850265" h="114935">
                  <a:moveTo>
                    <a:pt x="712292" y="0"/>
                  </a:moveTo>
                  <a:lnTo>
                    <a:pt x="689330" y="0"/>
                  </a:lnTo>
                  <a:lnTo>
                    <a:pt x="666356" y="0"/>
                  </a:lnTo>
                  <a:lnTo>
                    <a:pt x="643382" y="0"/>
                  </a:lnTo>
                  <a:lnTo>
                    <a:pt x="643382" y="22974"/>
                  </a:lnTo>
                  <a:lnTo>
                    <a:pt x="643382" y="45948"/>
                  </a:lnTo>
                  <a:lnTo>
                    <a:pt x="620407" y="45948"/>
                  </a:lnTo>
                  <a:lnTo>
                    <a:pt x="620407" y="68922"/>
                  </a:lnTo>
                  <a:lnTo>
                    <a:pt x="643382" y="68922"/>
                  </a:lnTo>
                  <a:lnTo>
                    <a:pt x="643382" y="45961"/>
                  </a:lnTo>
                  <a:lnTo>
                    <a:pt x="666356" y="45961"/>
                  </a:lnTo>
                  <a:lnTo>
                    <a:pt x="689330" y="45961"/>
                  </a:lnTo>
                  <a:lnTo>
                    <a:pt x="689330" y="68922"/>
                  </a:lnTo>
                  <a:lnTo>
                    <a:pt x="712292" y="68922"/>
                  </a:lnTo>
                  <a:lnTo>
                    <a:pt x="712292" y="45948"/>
                  </a:lnTo>
                  <a:lnTo>
                    <a:pt x="689330" y="45948"/>
                  </a:lnTo>
                  <a:lnTo>
                    <a:pt x="689330" y="22974"/>
                  </a:lnTo>
                  <a:lnTo>
                    <a:pt x="712292" y="22974"/>
                  </a:lnTo>
                  <a:lnTo>
                    <a:pt x="712292" y="0"/>
                  </a:lnTo>
                  <a:close/>
                </a:path>
                <a:path w="850265" h="114935">
                  <a:moveTo>
                    <a:pt x="735291" y="68935"/>
                  </a:moveTo>
                  <a:lnTo>
                    <a:pt x="712317" y="68935"/>
                  </a:lnTo>
                  <a:lnTo>
                    <a:pt x="712317" y="91909"/>
                  </a:lnTo>
                  <a:lnTo>
                    <a:pt x="735291" y="91909"/>
                  </a:lnTo>
                  <a:lnTo>
                    <a:pt x="735291" y="68935"/>
                  </a:lnTo>
                  <a:close/>
                </a:path>
                <a:path w="850265" h="114935">
                  <a:moveTo>
                    <a:pt x="758266" y="45948"/>
                  </a:moveTo>
                  <a:lnTo>
                    <a:pt x="735291" y="45948"/>
                  </a:lnTo>
                  <a:lnTo>
                    <a:pt x="712317" y="45948"/>
                  </a:lnTo>
                  <a:lnTo>
                    <a:pt x="712317" y="68922"/>
                  </a:lnTo>
                  <a:lnTo>
                    <a:pt x="735291" y="68922"/>
                  </a:lnTo>
                  <a:lnTo>
                    <a:pt x="758266" y="68922"/>
                  </a:lnTo>
                  <a:lnTo>
                    <a:pt x="758266" y="45948"/>
                  </a:lnTo>
                  <a:close/>
                </a:path>
                <a:path w="850265" h="114935">
                  <a:moveTo>
                    <a:pt x="758266" y="0"/>
                  </a:moveTo>
                  <a:lnTo>
                    <a:pt x="735291" y="0"/>
                  </a:lnTo>
                  <a:lnTo>
                    <a:pt x="712317" y="0"/>
                  </a:lnTo>
                  <a:lnTo>
                    <a:pt x="712317" y="22974"/>
                  </a:lnTo>
                  <a:lnTo>
                    <a:pt x="735291" y="22974"/>
                  </a:lnTo>
                  <a:lnTo>
                    <a:pt x="758266" y="22974"/>
                  </a:lnTo>
                  <a:lnTo>
                    <a:pt x="758266" y="0"/>
                  </a:lnTo>
                  <a:close/>
                </a:path>
                <a:path w="850265" h="114935">
                  <a:moveTo>
                    <a:pt x="781227" y="68935"/>
                  </a:moveTo>
                  <a:lnTo>
                    <a:pt x="758266" y="68935"/>
                  </a:lnTo>
                  <a:lnTo>
                    <a:pt x="758266" y="91909"/>
                  </a:lnTo>
                  <a:lnTo>
                    <a:pt x="781227" y="91909"/>
                  </a:lnTo>
                  <a:lnTo>
                    <a:pt x="781227" y="68935"/>
                  </a:lnTo>
                  <a:close/>
                </a:path>
                <a:path w="850265" h="114935">
                  <a:moveTo>
                    <a:pt x="804227" y="45948"/>
                  </a:moveTo>
                  <a:lnTo>
                    <a:pt x="781253" y="45948"/>
                  </a:lnTo>
                  <a:lnTo>
                    <a:pt x="781253" y="68922"/>
                  </a:lnTo>
                  <a:lnTo>
                    <a:pt x="804227" y="68922"/>
                  </a:lnTo>
                  <a:lnTo>
                    <a:pt x="804227" y="45948"/>
                  </a:lnTo>
                  <a:close/>
                </a:path>
                <a:path w="850265" h="114935">
                  <a:moveTo>
                    <a:pt x="804227" y="0"/>
                  </a:moveTo>
                  <a:lnTo>
                    <a:pt x="781253" y="0"/>
                  </a:lnTo>
                  <a:lnTo>
                    <a:pt x="781253" y="22974"/>
                  </a:lnTo>
                  <a:lnTo>
                    <a:pt x="804227" y="22974"/>
                  </a:lnTo>
                  <a:lnTo>
                    <a:pt x="804227" y="0"/>
                  </a:lnTo>
                  <a:close/>
                </a:path>
                <a:path w="850265" h="114935">
                  <a:moveTo>
                    <a:pt x="850176" y="68935"/>
                  </a:moveTo>
                  <a:lnTo>
                    <a:pt x="827201" y="68935"/>
                  </a:lnTo>
                  <a:lnTo>
                    <a:pt x="804227" y="68935"/>
                  </a:lnTo>
                  <a:lnTo>
                    <a:pt x="781253" y="68935"/>
                  </a:lnTo>
                  <a:lnTo>
                    <a:pt x="781253" y="91909"/>
                  </a:lnTo>
                  <a:lnTo>
                    <a:pt x="804227" y="91909"/>
                  </a:lnTo>
                  <a:lnTo>
                    <a:pt x="827201" y="91909"/>
                  </a:lnTo>
                  <a:lnTo>
                    <a:pt x="850176" y="91909"/>
                  </a:lnTo>
                  <a:lnTo>
                    <a:pt x="850176" y="68935"/>
                  </a:lnTo>
                  <a:close/>
                </a:path>
                <a:path w="850265" h="114935">
                  <a:moveTo>
                    <a:pt x="850176" y="45948"/>
                  </a:moveTo>
                  <a:lnTo>
                    <a:pt x="827201" y="45948"/>
                  </a:lnTo>
                  <a:lnTo>
                    <a:pt x="827201" y="68922"/>
                  </a:lnTo>
                  <a:lnTo>
                    <a:pt x="850176" y="68922"/>
                  </a:lnTo>
                  <a:lnTo>
                    <a:pt x="850176" y="45948"/>
                  </a:lnTo>
                  <a:close/>
                </a:path>
                <a:path w="850265" h="114935">
                  <a:moveTo>
                    <a:pt x="850176" y="0"/>
                  </a:moveTo>
                  <a:lnTo>
                    <a:pt x="827201" y="0"/>
                  </a:lnTo>
                  <a:lnTo>
                    <a:pt x="827201" y="22974"/>
                  </a:lnTo>
                  <a:lnTo>
                    <a:pt x="850176" y="22974"/>
                  </a:lnTo>
                  <a:lnTo>
                    <a:pt x="850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821092" y="2938449"/>
              <a:ext cx="712470" cy="23495"/>
            </a:xfrm>
            <a:custGeom>
              <a:avLst/>
              <a:gdLst/>
              <a:ahLst/>
              <a:cxnLst/>
              <a:rect l="l" t="t" r="r" b="b"/>
              <a:pathLst>
                <a:path w="712470" h="23494">
                  <a:moveTo>
                    <a:pt x="22961" y="0"/>
                  </a:moveTo>
                  <a:lnTo>
                    <a:pt x="0" y="0"/>
                  </a:lnTo>
                  <a:lnTo>
                    <a:pt x="0" y="22987"/>
                  </a:lnTo>
                  <a:lnTo>
                    <a:pt x="22961" y="22987"/>
                  </a:lnTo>
                  <a:lnTo>
                    <a:pt x="22961" y="0"/>
                  </a:lnTo>
                  <a:close/>
                </a:path>
                <a:path w="712470" h="23494">
                  <a:moveTo>
                    <a:pt x="91897" y="0"/>
                  </a:moveTo>
                  <a:lnTo>
                    <a:pt x="68935" y="0"/>
                  </a:lnTo>
                  <a:lnTo>
                    <a:pt x="68935" y="22987"/>
                  </a:lnTo>
                  <a:lnTo>
                    <a:pt x="91897" y="22987"/>
                  </a:lnTo>
                  <a:lnTo>
                    <a:pt x="91897" y="0"/>
                  </a:lnTo>
                  <a:close/>
                </a:path>
                <a:path w="712470" h="23494">
                  <a:moveTo>
                    <a:pt x="137858" y="0"/>
                  </a:moveTo>
                  <a:lnTo>
                    <a:pt x="114896" y="0"/>
                  </a:lnTo>
                  <a:lnTo>
                    <a:pt x="114896" y="22987"/>
                  </a:lnTo>
                  <a:lnTo>
                    <a:pt x="137858" y="22987"/>
                  </a:lnTo>
                  <a:lnTo>
                    <a:pt x="137858" y="0"/>
                  </a:lnTo>
                  <a:close/>
                </a:path>
                <a:path w="712470" h="23494">
                  <a:moveTo>
                    <a:pt x="183819" y="0"/>
                  </a:moveTo>
                  <a:lnTo>
                    <a:pt x="160845" y="0"/>
                  </a:lnTo>
                  <a:lnTo>
                    <a:pt x="160845" y="22987"/>
                  </a:lnTo>
                  <a:lnTo>
                    <a:pt x="183819" y="22987"/>
                  </a:lnTo>
                  <a:lnTo>
                    <a:pt x="183819" y="0"/>
                  </a:lnTo>
                  <a:close/>
                </a:path>
                <a:path w="712470" h="23494">
                  <a:moveTo>
                    <a:pt x="229781" y="0"/>
                  </a:moveTo>
                  <a:lnTo>
                    <a:pt x="206806" y="0"/>
                  </a:lnTo>
                  <a:lnTo>
                    <a:pt x="206806" y="22987"/>
                  </a:lnTo>
                  <a:lnTo>
                    <a:pt x="229781" y="22987"/>
                  </a:lnTo>
                  <a:lnTo>
                    <a:pt x="229781" y="0"/>
                  </a:lnTo>
                  <a:close/>
                </a:path>
                <a:path w="712470" h="23494">
                  <a:moveTo>
                    <a:pt x="275729" y="0"/>
                  </a:moveTo>
                  <a:lnTo>
                    <a:pt x="252768" y="0"/>
                  </a:lnTo>
                  <a:lnTo>
                    <a:pt x="252768" y="22987"/>
                  </a:lnTo>
                  <a:lnTo>
                    <a:pt x="275729" y="22987"/>
                  </a:lnTo>
                  <a:lnTo>
                    <a:pt x="275729" y="0"/>
                  </a:lnTo>
                  <a:close/>
                </a:path>
                <a:path w="712470" h="23494">
                  <a:moveTo>
                    <a:pt x="298716" y="0"/>
                  </a:moveTo>
                  <a:lnTo>
                    <a:pt x="275742" y="0"/>
                  </a:lnTo>
                  <a:lnTo>
                    <a:pt x="275742" y="22987"/>
                  </a:lnTo>
                  <a:lnTo>
                    <a:pt x="298716" y="22987"/>
                  </a:lnTo>
                  <a:lnTo>
                    <a:pt x="298716" y="0"/>
                  </a:lnTo>
                  <a:close/>
                </a:path>
                <a:path w="712470" h="23494">
                  <a:moveTo>
                    <a:pt x="344665" y="0"/>
                  </a:moveTo>
                  <a:lnTo>
                    <a:pt x="321691" y="0"/>
                  </a:lnTo>
                  <a:lnTo>
                    <a:pt x="321691" y="22987"/>
                  </a:lnTo>
                  <a:lnTo>
                    <a:pt x="344665" y="22987"/>
                  </a:lnTo>
                  <a:lnTo>
                    <a:pt x="344665" y="0"/>
                  </a:lnTo>
                  <a:close/>
                </a:path>
                <a:path w="712470" h="23494">
                  <a:moveTo>
                    <a:pt x="459562" y="0"/>
                  </a:moveTo>
                  <a:lnTo>
                    <a:pt x="436587" y="0"/>
                  </a:lnTo>
                  <a:lnTo>
                    <a:pt x="413613" y="0"/>
                  </a:lnTo>
                  <a:lnTo>
                    <a:pt x="413613" y="22987"/>
                  </a:lnTo>
                  <a:lnTo>
                    <a:pt x="436587" y="22987"/>
                  </a:lnTo>
                  <a:lnTo>
                    <a:pt x="459562" y="22987"/>
                  </a:lnTo>
                  <a:lnTo>
                    <a:pt x="459562" y="0"/>
                  </a:lnTo>
                  <a:close/>
                </a:path>
                <a:path w="712470" h="23494">
                  <a:moveTo>
                    <a:pt x="505523" y="0"/>
                  </a:moveTo>
                  <a:lnTo>
                    <a:pt x="482549" y="0"/>
                  </a:lnTo>
                  <a:lnTo>
                    <a:pt x="482549" y="22987"/>
                  </a:lnTo>
                  <a:lnTo>
                    <a:pt x="505523" y="22987"/>
                  </a:lnTo>
                  <a:lnTo>
                    <a:pt x="505523" y="0"/>
                  </a:lnTo>
                  <a:close/>
                </a:path>
                <a:path w="712470" h="23494">
                  <a:moveTo>
                    <a:pt x="643369" y="0"/>
                  </a:moveTo>
                  <a:lnTo>
                    <a:pt x="620407" y="0"/>
                  </a:lnTo>
                  <a:lnTo>
                    <a:pt x="597433" y="0"/>
                  </a:lnTo>
                  <a:lnTo>
                    <a:pt x="574459" y="0"/>
                  </a:lnTo>
                  <a:lnTo>
                    <a:pt x="574459" y="22987"/>
                  </a:lnTo>
                  <a:lnTo>
                    <a:pt x="597433" y="22987"/>
                  </a:lnTo>
                  <a:lnTo>
                    <a:pt x="620407" y="22987"/>
                  </a:lnTo>
                  <a:lnTo>
                    <a:pt x="643369" y="22987"/>
                  </a:lnTo>
                  <a:lnTo>
                    <a:pt x="643369" y="0"/>
                  </a:lnTo>
                  <a:close/>
                </a:path>
                <a:path w="712470" h="23494">
                  <a:moveTo>
                    <a:pt x="712317" y="0"/>
                  </a:moveTo>
                  <a:lnTo>
                    <a:pt x="689343" y="0"/>
                  </a:lnTo>
                  <a:lnTo>
                    <a:pt x="666369" y="0"/>
                  </a:lnTo>
                  <a:lnTo>
                    <a:pt x="666369" y="22987"/>
                  </a:lnTo>
                  <a:lnTo>
                    <a:pt x="689343" y="22987"/>
                  </a:lnTo>
                  <a:lnTo>
                    <a:pt x="712317" y="22987"/>
                  </a:lnTo>
                  <a:lnTo>
                    <a:pt x="7123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563062" y="1991078"/>
              <a:ext cx="1090930" cy="1090930"/>
            </a:xfrm>
            <a:custGeom>
              <a:avLst/>
              <a:gdLst/>
              <a:ahLst/>
              <a:cxnLst/>
              <a:rect l="l" t="t" r="r" b="b"/>
              <a:pathLst>
                <a:path w="1090929" h="1090930">
                  <a:moveTo>
                    <a:pt x="1035011" y="1090510"/>
                  </a:moveTo>
                  <a:lnTo>
                    <a:pt x="55511" y="1090510"/>
                  </a:lnTo>
                  <a:lnTo>
                    <a:pt x="33904" y="1086148"/>
                  </a:lnTo>
                  <a:lnTo>
                    <a:pt x="16259" y="1074253"/>
                  </a:lnTo>
                  <a:lnTo>
                    <a:pt x="4362" y="1056612"/>
                  </a:lnTo>
                  <a:lnTo>
                    <a:pt x="0" y="1035011"/>
                  </a:lnTo>
                  <a:lnTo>
                    <a:pt x="0" y="55499"/>
                  </a:lnTo>
                  <a:lnTo>
                    <a:pt x="4362" y="33898"/>
                  </a:lnTo>
                  <a:lnTo>
                    <a:pt x="16259" y="16257"/>
                  </a:lnTo>
                  <a:lnTo>
                    <a:pt x="33904" y="4362"/>
                  </a:lnTo>
                  <a:lnTo>
                    <a:pt x="55511" y="0"/>
                  </a:lnTo>
                  <a:lnTo>
                    <a:pt x="1035011" y="0"/>
                  </a:lnTo>
                  <a:lnTo>
                    <a:pt x="1056617" y="4362"/>
                  </a:lnTo>
                  <a:lnTo>
                    <a:pt x="1074258" y="16257"/>
                  </a:lnTo>
                  <a:lnTo>
                    <a:pt x="1086150" y="33898"/>
                  </a:lnTo>
                  <a:lnTo>
                    <a:pt x="1090510" y="55499"/>
                  </a:lnTo>
                  <a:lnTo>
                    <a:pt x="1090510" y="1035011"/>
                  </a:lnTo>
                  <a:lnTo>
                    <a:pt x="1086150" y="1056612"/>
                  </a:lnTo>
                  <a:lnTo>
                    <a:pt x="1074258" y="1074253"/>
                  </a:lnTo>
                  <a:lnTo>
                    <a:pt x="1056617" y="1086148"/>
                  </a:lnTo>
                  <a:lnTo>
                    <a:pt x="1035011" y="109051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1880" y="985875"/>
              <a:ext cx="1419745" cy="141974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5442" y="926439"/>
              <a:ext cx="1419733" cy="141973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5442" y="900544"/>
              <a:ext cx="1471523" cy="1471536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10293672" y="7192040"/>
            <a:ext cx="132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85" dirty="0">
                <a:solidFill>
                  <a:srgbClr val="734B9E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97297" y="5891009"/>
            <a:ext cx="4974547" cy="119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ЗАПРОС НА СИСТЕМНУЮ ВОСПИТАТЕЛЬНУЮ РАБОТУ:</a:t>
            </a:r>
            <a:endParaRPr sz="1100" dirty="0">
              <a:latin typeface="Days" panose="02000505050000020004" pitchFamily="2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Days" panose="02000505050000020004" pitchFamily="2" charset="0"/>
              <a:cs typeface="Tahoma"/>
            </a:endParaRPr>
          </a:p>
          <a:p>
            <a:pPr marL="971550" marR="1446530">
              <a:lnSpc>
                <a:spcPts val="780"/>
              </a:lnSpc>
            </a:pPr>
            <a:r>
              <a:rPr sz="7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родителей считают, что учителя,  помимо преподавания, должны  заниматься воспитанием школьников</a:t>
            </a:r>
            <a:endParaRPr sz="750" dirty="0">
              <a:latin typeface="Muller Regular" pitchFamily="2" charset="-52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dirty="0">
              <a:latin typeface="Muller Regular" pitchFamily="2" charset="-52"/>
              <a:cs typeface="Tahoma"/>
            </a:endParaRPr>
          </a:p>
          <a:p>
            <a:pPr marL="971550" marR="1446530">
              <a:lnSpc>
                <a:spcPts val="780"/>
              </a:lnSpc>
            </a:pPr>
            <a:r>
              <a:rPr sz="7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педагогов считают, что учителя,  помимо преподавания, должны  заниматься воспитанием школьников</a:t>
            </a:r>
            <a:endParaRPr sz="750" dirty="0">
              <a:latin typeface="Muller Regular" pitchFamily="2" charset="-52"/>
              <a:cs typeface="Tahoma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352898" y="4307639"/>
            <a:ext cx="5073650" cy="1242060"/>
            <a:chOff x="352898" y="4307639"/>
            <a:chExt cx="5073650" cy="1242060"/>
          </a:xfrm>
        </p:grpSpPr>
        <p:sp>
          <p:nvSpPr>
            <p:cNvPr id="81" name="object 81"/>
            <p:cNvSpPr/>
            <p:nvPr/>
          </p:nvSpPr>
          <p:spPr>
            <a:xfrm>
              <a:off x="362423" y="4317164"/>
              <a:ext cx="5054600" cy="1223010"/>
            </a:xfrm>
            <a:custGeom>
              <a:avLst/>
              <a:gdLst/>
              <a:ahLst/>
              <a:cxnLst/>
              <a:rect l="l" t="t" r="r" b="b"/>
              <a:pathLst>
                <a:path w="5054600" h="1223010">
                  <a:moveTo>
                    <a:pt x="4964176" y="1222895"/>
                  </a:moveTo>
                  <a:lnTo>
                    <a:pt x="89903" y="1222895"/>
                  </a:lnTo>
                  <a:lnTo>
                    <a:pt x="54992" y="1215802"/>
                  </a:lnTo>
                  <a:lnTo>
                    <a:pt x="26406" y="1196490"/>
                  </a:lnTo>
                  <a:lnTo>
                    <a:pt x="7092" y="1167908"/>
                  </a:lnTo>
                  <a:lnTo>
                    <a:pt x="0" y="1133005"/>
                  </a:lnTo>
                  <a:lnTo>
                    <a:pt x="0" y="89903"/>
                  </a:lnTo>
                  <a:lnTo>
                    <a:pt x="7092" y="54997"/>
                  </a:lnTo>
                  <a:lnTo>
                    <a:pt x="26406" y="26411"/>
                  </a:lnTo>
                  <a:lnTo>
                    <a:pt x="54992" y="7094"/>
                  </a:lnTo>
                  <a:lnTo>
                    <a:pt x="89903" y="0"/>
                  </a:lnTo>
                  <a:lnTo>
                    <a:pt x="4964176" y="0"/>
                  </a:lnTo>
                  <a:lnTo>
                    <a:pt x="4999079" y="7094"/>
                  </a:lnTo>
                  <a:lnTo>
                    <a:pt x="5027661" y="26411"/>
                  </a:lnTo>
                  <a:lnTo>
                    <a:pt x="5046973" y="54997"/>
                  </a:lnTo>
                  <a:lnTo>
                    <a:pt x="5054066" y="89903"/>
                  </a:lnTo>
                  <a:lnTo>
                    <a:pt x="5054066" y="1133005"/>
                  </a:lnTo>
                  <a:lnTo>
                    <a:pt x="5046973" y="1167908"/>
                  </a:lnTo>
                  <a:lnTo>
                    <a:pt x="5027661" y="1196490"/>
                  </a:lnTo>
                  <a:lnTo>
                    <a:pt x="4999079" y="1215802"/>
                  </a:lnTo>
                  <a:lnTo>
                    <a:pt x="4964176" y="1222895"/>
                  </a:lnTo>
                  <a:close/>
                </a:path>
              </a:pathLst>
            </a:custGeom>
            <a:ln w="19049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419" y="4311624"/>
              <a:ext cx="5054079" cy="273227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>
            <a:off x="530510" y="2543687"/>
            <a:ext cx="4885988" cy="30162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400"/>
              </a:spcBef>
            </a:pPr>
            <a:r>
              <a:rPr sz="125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ЗАДАЧИ ПРОЕКТА:</a:t>
            </a:r>
            <a:endParaRPr sz="1250" dirty="0">
              <a:latin typeface="Days" panose="02000505050000020004" pitchFamily="2" charset="0"/>
              <a:cs typeface="Tahoma"/>
            </a:endParaRPr>
          </a:p>
          <a:p>
            <a:pPr marL="101600" marR="962025" indent="-89535">
              <a:lnSpc>
                <a:spcPct val="75000"/>
              </a:lnSpc>
              <a:spcBef>
                <a:spcPts val="500"/>
              </a:spcBef>
              <a:buChar char="•"/>
              <a:tabLst>
                <a:tab pos="102235" algn="l"/>
              </a:tabLst>
            </a:pPr>
            <a:r>
              <a:rPr sz="1000" i="1" dirty="0">
                <a:solidFill>
                  <a:srgbClr val="FFFFFF"/>
                </a:solidFill>
                <a:latin typeface="Muller Regular" pitchFamily="2" charset="-52"/>
                <a:cs typeface="Arial"/>
              </a:rPr>
              <a:t>развитие эффективных механизмов воспитательной  деятельности</a:t>
            </a:r>
            <a:endParaRPr sz="1000" dirty="0">
              <a:latin typeface="Muller Regular" pitchFamily="2" charset="-52"/>
              <a:cs typeface="Arial"/>
            </a:endParaRPr>
          </a:p>
          <a:p>
            <a:pPr marL="101600" marR="937894" indent="-89535">
              <a:lnSpc>
                <a:spcPct val="75000"/>
              </a:lnSpc>
              <a:spcBef>
                <a:spcPts val="550"/>
              </a:spcBef>
              <a:buChar char="•"/>
              <a:tabLst>
                <a:tab pos="102235" algn="l"/>
              </a:tabLst>
            </a:pPr>
            <a:r>
              <a:rPr sz="1000" i="1" dirty="0">
                <a:solidFill>
                  <a:srgbClr val="FFFFFF"/>
                </a:solidFill>
                <a:latin typeface="Muller Regular" pitchFamily="2" charset="-52"/>
                <a:cs typeface="Arial"/>
              </a:rPr>
              <a:t>формирование осознанного отношения в </a:t>
            </a:r>
            <a:r>
              <a:rPr sz="1000" i="1" dirty="0" err="1">
                <a:solidFill>
                  <a:srgbClr val="FFFFFF"/>
                </a:solidFill>
                <a:latin typeface="Muller Regular" pitchFamily="2" charset="-52"/>
                <a:cs typeface="Arial"/>
              </a:rPr>
              <a:t>обществе</a:t>
            </a:r>
            <a:r>
              <a:rPr sz="1000" i="1" dirty="0">
                <a:solidFill>
                  <a:srgbClr val="FFFFFF"/>
                </a:solidFill>
                <a:latin typeface="Muller Regular" pitchFamily="2" charset="-52"/>
                <a:cs typeface="Arial"/>
              </a:rPr>
              <a:t>  </a:t>
            </a:r>
            <a:r>
              <a:rPr lang="ru-RU" sz="1000" i="1" dirty="0">
                <a:solidFill>
                  <a:srgbClr val="FFFFFF"/>
                </a:solidFill>
                <a:latin typeface="Muller Regular" pitchFamily="2" charset="-52"/>
                <a:cs typeface="Arial"/>
              </a:rPr>
              <a:t>                          </a:t>
            </a:r>
            <a:r>
              <a:rPr sz="1000" i="1" dirty="0" err="1">
                <a:solidFill>
                  <a:srgbClr val="FFFFFF"/>
                </a:solidFill>
                <a:latin typeface="Muller Regular" pitchFamily="2" charset="-52"/>
                <a:cs typeface="Arial"/>
              </a:rPr>
              <a:t>по</a:t>
            </a:r>
            <a:r>
              <a:rPr sz="1000" i="1" dirty="0">
                <a:solidFill>
                  <a:srgbClr val="FFFFFF"/>
                </a:solidFill>
                <a:latin typeface="Muller Regular" pitchFamily="2" charset="-52"/>
                <a:cs typeface="Arial"/>
              </a:rPr>
              <a:t> вопросам воспитания подрастающего поколения</a:t>
            </a:r>
            <a:endParaRPr sz="1000" dirty="0">
              <a:latin typeface="Muller Regular" pitchFamily="2" charset="-52"/>
              <a:cs typeface="Arial"/>
            </a:endParaRPr>
          </a:p>
          <a:p>
            <a:pPr marL="101600" marR="1214755" indent="-89535">
              <a:lnSpc>
                <a:spcPct val="75000"/>
              </a:lnSpc>
              <a:spcBef>
                <a:spcPts val="550"/>
              </a:spcBef>
              <a:buChar char="•"/>
              <a:tabLst>
                <a:tab pos="102235" algn="l"/>
              </a:tabLst>
            </a:pPr>
            <a:r>
              <a:rPr sz="1000" i="1" dirty="0">
                <a:solidFill>
                  <a:srgbClr val="FFFFFF"/>
                </a:solidFill>
                <a:latin typeface="Muller Regular" pitchFamily="2" charset="-52"/>
                <a:cs typeface="Arial"/>
              </a:rPr>
              <a:t>консолидация ресурсов педагогических </a:t>
            </a:r>
            <a:r>
              <a:rPr sz="1000" i="1" dirty="0" err="1">
                <a:solidFill>
                  <a:srgbClr val="FFFFFF"/>
                </a:solidFill>
                <a:latin typeface="Muller Regular" pitchFamily="2" charset="-52"/>
                <a:cs typeface="Arial"/>
              </a:rPr>
              <a:t>кадров</a:t>
            </a:r>
            <a:r>
              <a:rPr sz="1000" i="1" dirty="0">
                <a:solidFill>
                  <a:srgbClr val="FFFFFF"/>
                </a:solidFill>
                <a:latin typeface="Muller Regular" pitchFamily="2" charset="-52"/>
                <a:cs typeface="Arial"/>
              </a:rPr>
              <a:t>  </a:t>
            </a:r>
            <a:r>
              <a:rPr lang="ru-RU" sz="1000" i="1" dirty="0">
                <a:solidFill>
                  <a:srgbClr val="FFFFFF"/>
                </a:solidFill>
                <a:latin typeface="Muller Regular" pitchFamily="2" charset="-52"/>
                <a:cs typeface="Arial"/>
              </a:rPr>
              <a:t>                        </a:t>
            </a:r>
            <a:r>
              <a:rPr sz="1000" i="1" dirty="0">
                <a:solidFill>
                  <a:srgbClr val="FFFFFF"/>
                </a:solidFill>
                <a:latin typeface="Muller Regular" pitchFamily="2" charset="-52"/>
                <a:cs typeface="Arial"/>
              </a:rPr>
              <a:t>в решении задач воспитания</a:t>
            </a:r>
            <a:endParaRPr sz="1000" dirty="0">
              <a:latin typeface="Muller Regular" pitchFamily="2" charset="-52"/>
              <a:cs typeface="Arial"/>
            </a:endParaRPr>
          </a:p>
          <a:p>
            <a:pPr marL="101600" marR="1028065" indent="-89535">
              <a:lnSpc>
                <a:spcPct val="75000"/>
              </a:lnSpc>
              <a:spcBef>
                <a:spcPts val="550"/>
              </a:spcBef>
              <a:buChar char="•"/>
              <a:tabLst>
                <a:tab pos="102235" algn="l"/>
              </a:tabLst>
            </a:pPr>
            <a:r>
              <a:rPr sz="1000" i="1" dirty="0">
                <a:solidFill>
                  <a:srgbClr val="FFFFFF"/>
                </a:solidFill>
                <a:latin typeface="Muller Regular" pitchFamily="2" charset="-52"/>
                <a:cs typeface="Arial"/>
              </a:rPr>
              <a:t>определение единых ориентиров государственной  политики федеральной системы воспитания</a:t>
            </a:r>
            <a:endParaRPr sz="1000" dirty="0">
              <a:latin typeface="Muller Regular" pitchFamily="2" charset="-52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Muller Regular" pitchFamily="2" charset="-52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Days" panose="02000505050000020004" pitchFamily="2" charset="0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675"/>
              </a:spcBef>
            </a:pPr>
            <a:r>
              <a:rPr sz="12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Исследование ВЦИОМ</a:t>
            </a:r>
            <a:endParaRPr sz="1200" dirty="0">
              <a:latin typeface="Days" panose="02000505050000020004" pitchFamily="2" charset="0"/>
              <a:cs typeface="Tahoma"/>
            </a:endParaRPr>
          </a:p>
          <a:p>
            <a:pPr marL="26034">
              <a:lnSpc>
                <a:spcPct val="100000"/>
              </a:lnSpc>
              <a:spcBef>
                <a:spcPts val="805"/>
              </a:spcBef>
            </a:pPr>
            <a:r>
              <a:rPr sz="12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Дата проведения: </a:t>
            </a:r>
            <a:r>
              <a:rPr sz="12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ноябрь 2022 год</a:t>
            </a:r>
            <a:endParaRPr sz="1200" dirty="0">
              <a:latin typeface="Muller Regular" pitchFamily="2" charset="-52"/>
              <a:cs typeface="Lucida Sans Unicode"/>
            </a:endParaRPr>
          </a:p>
          <a:p>
            <a:pPr marL="26034" marR="601980">
              <a:lnSpc>
                <a:spcPts val="1360"/>
              </a:lnSpc>
              <a:spcBef>
                <a:spcPts val="320"/>
              </a:spcBef>
            </a:pPr>
            <a:r>
              <a:rPr sz="12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Тема исследования: </a:t>
            </a:r>
            <a:r>
              <a:rPr sz="12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Особенности воспитания  современных школьников</a:t>
            </a:r>
            <a:endParaRPr sz="1200" dirty="0">
              <a:latin typeface="Muller Regular" pitchFamily="2" charset="-52"/>
              <a:cs typeface="Lucida Sans Unicode"/>
            </a:endParaRPr>
          </a:p>
          <a:p>
            <a:pPr marL="26034">
              <a:lnSpc>
                <a:spcPct val="100000"/>
              </a:lnSpc>
              <a:spcBef>
                <a:spcPts val="170"/>
              </a:spcBef>
            </a:pPr>
            <a:r>
              <a:rPr sz="12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Участники: </a:t>
            </a:r>
            <a:r>
              <a:rPr sz="12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обучающиеся 14-18 лет, родители, педагоги</a:t>
            </a:r>
            <a:endParaRPr sz="1200" dirty="0">
              <a:latin typeface="Muller Regular" pitchFamily="2" charset="-52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773" y="-25962"/>
            <a:ext cx="4410633" cy="15320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144" y="404088"/>
            <a:ext cx="695060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Days" panose="02000505050000020004" pitchFamily="2" charset="0"/>
              </a:rPr>
              <a:t>Качественные результаты </a:t>
            </a:r>
            <a:r>
              <a:rPr dirty="0" err="1">
                <a:latin typeface="Days" panose="02000505050000020004" pitchFamily="2" charset="0"/>
              </a:rPr>
              <a:t>работы</a:t>
            </a:r>
            <a:r>
              <a:rPr dirty="0">
                <a:latin typeface="Days" panose="02000505050000020004" pitchFamily="2" charset="0"/>
              </a:rPr>
              <a:t> </a:t>
            </a:r>
            <a:r>
              <a:rPr dirty="0" err="1">
                <a:latin typeface="Days" panose="02000505050000020004" pitchFamily="2" charset="0"/>
              </a:rPr>
              <a:t>советн</a:t>
            </a:r>
            <a:r>
              <a:rPr lang="ru-RU" dirty="0" err="1">
                <a:latin typeface="Days" panose="02000505050000020004" pitchFamily="2" charset="0"/>
              </a:rPr>
              <a:t>иков</a:t>
            </a:r>
            <a:endParaRPr dirty="0">
              <a:latin typeface="Days" panose="02000505050000020004" pitchFamily="2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504" y="3772573"/>
            <a:ext cx="205841" cy="20584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489" y="3256381"/>
            <a:ext cx="147015" cy="14702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023979" y="-23600"/>
            <a:ext cx="5673028" cy="3725847"/>
            <a:chOff x="5061610" y="-38911"/>
            <a:chExt cx="5673028" cy="3725847"/>
          </a:xfrm>
        </p:grpSpPr>
        <p:sp>
          <p:nvSpPr>
            <p:cNvPr id="8" name="object 8"/>
            <p:cNvSpPr/>
            <p:nvPr/>
          </p:nvSpPr>
          <p:spPr>
            <a:xfrm>
              <a:off x="5061610" y="12"/>
              <a:ext cx="1790700" cy="251460"/>
            </a:xfrm>
            <a:custGeom>
              <a:avLst/>
              <a:gdLst/>
              <a:ahLst/>
              <a:cxnLst/>
              <a:rect l="l" t="t" r="r" b="b"/>
              <a:pathLst>
                <a:path w="1790700" h="251460">
                  <a:moveTo>
                    <a:pt x="1790622" y="0"/>
                  </a:moveTo>
                  <a:lnTo>
                    <a:pt x="1710351" y="47672"/>
                  </a:lnTo>
                  <a:lnTo>
                    <a:pt x="1656867" y="76030"/>
                  </a:lnTo>
                  <a:lnTo>
                    <a:pt x="1600880" y="103103"/>
                  </a:lnTo>
                  <a:lnTo>
                    <a:pt x="1542383" y="128660"/>
                  </a:lnTo>
                  <a:lnTo>
                    <a:pt x="1481371" y="152470"/>
                  </a:lnTo>
                  <a:lnTo>
                    <a:pt x="1417839" y="174302"/>
                  </a:lnTo>
                  <a:lnTo>
                    <a:pt x="1351781" y="193927"/>
                  </a:lnTo>
                  <a:lnTo>
                    <a:pt x="1283192" y="211113"/>
                  </a:lnTo>
                  <a:lnTo>
                    <a:pt x="1215752" y="224947"/>
                  </a:lnTo>
                  <a:lnTo>
                    <a:pt x="1149647" y="235621"/>
                  </a:lnTo>
                  <a:lnTo>
                    <a:pt x="1084953" y="243340"/>
                  </a:lnTo>
                  <a:lnTo>
                    <a:pt x="1021745" y="248314"/>
                  </a:lnTo>
                  <a:lnTo>
                    <a:pt x="960100" y="250751"/>
                  </a:lnTo>
                  <a:lnTo>
                    <a:pt x="900095" y="250859"/>
                  </a:lnTo>
                  <a:lnTo>
                    <a:pt x="841805" y="248845"/>
                  </a:lnTo>
                  <a:lnTo>
                    <a:pt x="785306" y="244918"/>
                  </a:lnTo>
                  <a:lnTo>
                    <a:pt x="730676" y="239286"/>
                  </a:lnTo>
                  <a:lnTo>
                    <a:pt x="677989" y="232158"/>
                  </a:lnTo>
                  <a:lnTo>
                    <a:pt x="627323" y="223741"/>
                  </a:lnTo>
                  <a:lnTo>
                    <a:pt x="578753" y="214243"/>
                  </a:lnTo>
                  <a:lnTo>
                    <a:pt x="532356" y="203872"/>
                  </a:lnTo>
                  <a:lnTo>
                    <a:pt x="488208" y="192837"/>
                  </a:lnTo>
                  <a:lnTo>
                    <a:pt x="446386" y="181345"/>
                  </a:lnTo>
                  <a:lnTo>
                    <a:pt x="406965" y="169606"/>
                  </a:lnTo>
                  <a:lnTo>
                    <a:pt x="370021" y="157826"/>
                  </a:lnTo>
                  <a:lnTo>
                    <a:pt x="303872" y="134978"/>
                  </a:lnTo>
                  <a:lnTo>
                    <a:pt x="248548" y="114466"/>
                  </a:lnTo>
                  <a:lnTo>
                    <a:pt x="186476" y="89794"/>
                  </a:lnTo>
                  <a:lnTo>
                    <a:pt x="126852" y="63749"/>
                  </a:lnTo>
                  <a:lnTo>
                    <a:pt x="69666" y="36516"/>
                  </a:lnTo>
                  <a:lnTo>
                    <a:pt x="14905" y="8275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6140" y="-13687"/>
              <a:ext cx="4002137" cy="13768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5949" y="-38911"/>
              <a:ext cx="3888689" cy="123788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0646" y="3402685"/>
              <a:ext cx="284264" cy="28425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242572" y="3173095"/>
            <a:ext cx="2437765" cy="3035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37795">
              <a:lnSpc>
                <a:spcPct val="102800"/>
              </a:lnSpc>
              <a:spcBef>
                <a:spcPts val="70"/>
              </a:spcBef>
            </a:pPr>
            <a:r>
              <a:rPr sz="900" spc="5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Ш</a:t>
            </a:r>
            <a:r>
              <a:rPr sz="900" spc="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sz="900" spc="-3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о</a:t>
            </a:r>
            <a:r>
              <a:rPr sz="900" spc="-1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льники</a:t>
            </a:r>
            <a:r>
              <a:rPr sz="900" spc="-7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900" spc="-4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35</a:t>
            </a:r>
            <a:r>
              <a:rPr sz="900" spc="-7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900" spc="-2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регионов</a:t>
            </a:r>
            <a:r>
              <a:rPr sz="900" spc="-7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900" spc="1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в</a:t>
            </a:r>
            <a:r>
              <a:rPr sz="900" spc="-3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т</a:t>
            </a:r>
            <a:r>
              <a:rPr sz="900" spc="-2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орой</a:t>
            </a:r>
            <a:r>
              <a:rPr sz="900" spc="-7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9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в</a:t>
            </a:r>
            <a:r>
              <a:rPr sz="900" spc="-1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о</a:t>
            </a:r>
            <a:r>
              <a:rPr sz="9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лны  </a:t>
            </a:r>
            <a:r>
              <a:rPr sz="900" spc="-1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реализации</a:t>
            </a:r>
            <a:r>
              <a:rPr sz="900" spc="-7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900" spc="-2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проек</a:t>
            </a:r>
            <a:r>
              <a:rPr sz="900" spc="-2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т</a:t>
            </a:r>
            <a:r>
              <a:rPr sz="9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а</a:t>
            </a:r>
            <a:r>
              <a:rPr sz="900" spc="-7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900" spc="1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«</a:t>
            </a:r>
            <a:r>
              <a:rPr sz="900" spc="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Н</a:t>
            </a:r>
            <a:r>
              <a:rPr sz="900" spc="-1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ави</a:t>
            </a:r>
            <a:r>
              <a:rPr sz="900" spc="-2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г</a:t>
            </a:r>
            <a:r>
              <a:rPr sz="900" spc="-2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а</a:t>
            </a:r>
            <a:r>
              <a:rPr sz="900" spc="-3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т</a:t>
            </a:r>
            <a:r>
              <a:rPr sz="9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оры</a:t>
            </a:r>
            <a:r>
              <a:rPr sz="900" spc="-7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900" spc="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Д</a:t>
            </a:r>
            <a:r>
              <a:rPr sz="900" spc="-2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е</a:t>
            </a:r>
            <a:r>
              <a:rPr sz="900" spc="-3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т</a:t>
            </a:r>
            <a:r>
              <a:rPr sz="900" spc="-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ства»</a:t>
            </a:r>
            <a:endParaRPr sz="900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50542" y="2373927"/>
            <a:ext cx="3155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FFFFFF"/>
                </a:solidFill>
                <a:latin typeface="Tahoma"/>
                <a:cs typeface="Tahoma"/>
              </a:rPr>
              <a:t>93%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52174" y="5536260"/>
            <a:ext cx="1384300" cy="1196975"/>
            <a:chOff x="652174" y="5536260"/>
            <a:chExt cx="1384300" cy="1196975"/>
          </a:xfrm>
        </p:grpSpPr>
        <p:sp>
          <p:nvSpPr>
            <p:cNvPr id="19" name="object 19"/>
            <p:cNvSpPr/>
            <p:nvPr/>
          </p:nvSpPr>
          <p:spPr>
            <a:xfrm>
              <a:off x="664870" y="6644068"/>
              <a:ext cx="1358900" cy="25400"/>
            </a:xfrm>
            <a:custGeom>
              <a:avLst/>
              <a:gdLst/>
              <a:ahLst/>
              <a:cxnLst/>
              <a:rect l="l" t="t" r="r" b="b"/>
              <a:pathLst>
                <a:path w="1358900" h="25400">
                  <a:moveTo>
                    <a:pt x="1358392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1358392" y="25400"/>
                  </a:lnTo>
                  <a:lnTo>
                    <a:pt x="1358392" y="12700"/>
                  </a:lnTo>
                  <a:lnTo>
                    <a:pt x="1358392" y="0"/>
                  </a:lnTo>
                  <a:close/>
                </a:path>
              </a:pathLst>
            </a:custGeom>
            <a:solidFill>
              <a:srgbClr val="F59231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04518" y="6171521"/>
              <a:ext cx="918844" cy="0"/>
            </a:xfrm>
            <a:custGeom>
              <a:avLst/>
              <a:gdLst/>
              <a:ahLst/>
              <a:cxnLst/>
              <a:rect l="l" t="t" r="r" b="b"/>
              <a:pathLst>
                <a:path w="918844">
                  <a:moveTo>
                    <a:pt x="0" y="0"/>
                  </a:moveTo>
                  <a:lnTo>
                    <a:pt x="918747" y="0"/>
                  </a:lnTo>
                </a:path>
              </a:pathLst>
            </a:custGeom>
            <a:ln w="25400">
              <a:solidFill>
                <a:srgbClr val="F59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4874" y="5686277"/>
              <a:ext cx="1358900" cy="0"/>
            </a:xfrm>
            <a:custGeom>
              <a:avLst/>
              <a:gdLst/>
              <a:ahLst/>
              <a:cxnLst/>
              <a:rect l="l" t="t" r="r" b="b"/>
              <a:pathLst>
                <a:path w="1358900">
                  <a:moveTo>
                    <a:pt x="0" y="0"/>
                  </a:moveTo>
                  <a:lnTo>
                    <a:pt x="287244" y="0"/>
                  </a:lnTo>
                </a:path>
                <a:path w="1358900">
                  <a:moveTo>
                    <a:pt x="439644" y="0"/>
                  </a:moveTo>
                  <a:lnTo>
                    <a:pt x="1358392" y="0"/>
                  </a:lnTo>
                </a:path>
              </a:pathLst>
            </a:custGeom>
            <a:ln w="25400">
              <a:solidFill>
                <a:srgbClr val="F59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118" y="5536260"/>
              <a:ext cx="152400" cy="11967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0860" y="5743206"/>
              <a:ext cx="152400" cy="989761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2621846" y="5199611"/>
            <a:ext cx="2600960" cy="1464066"/>
            <a:chOff x="2621846" y="5199611"/>
            <a:chExt cx="2600960" cy="1464066"/>
          </a:xfrm>
        </p:grpSpPr>
        <p:sp>
          <p:nvSpPr>
            <p:cNvPr id="26" name="object 26"/>
            <p:cNvSpPr/>
            <p:nvPr/>
          </p:nvSpPr>
          <p:spPr>
            <a:xfrm>
              <a:off x="2621846" y="6649707"/>
              <a:ext cx="2600960" cy="0"/>
            </a:xfrm>
            <a:custGeom>
              <a:avLst/>
              <a:gdLst/>
              <a:ahLst/>
              <a:cxnLst/>
              <a:rect l="l" t="t" r="r" b="b"/>
              <a:pathLst>
                <a:path w="2600960">
                  <a:moveTo>
                    <a:pt x="0" y="0"/>
                  </a:moveTo>
                  <a:lnTo>
                    <a:pt x="2072594" y="0"/>
                  </a:lnTo>
                </a:path>
                <a:path w="2600960">
                  <a:moveTo>
                    <a:pt x="2224994" y="0"/>
                  </a:moveTo>
                  <a:lnTo>
                    <a:pt x="2600744" y="0"/>
                  </a:lnTo>
                </a:path>
              </a:pathLst>
            </a:custGeom>
            <a:ln w="14122">
              <a:solidFill>
                <a:srgbClr val="F59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21846" y="6656057"/>
              <a:ext cx="2600960" cy="7620"/>
            </a:xfrm>
            <a:custGeom>
              <a:avLst/>
              <a:gdLst/>
              <a:ahLst/>
              <a:cxnLst/>
              <a:rect l="l" t="t" r="r" b="b"/>
              <a:pathLst>
                <a:path w="2600960" h="7620">
                  <a:moveTo>
                    <a:pt x="0" y="0"/>
                  </a:moveTo>
                  <a:lnTo>
                    <a:pt x="2600744" y="0"/>
                  </a:lnTo>
                </a:path>
                <a:path w="2600960" h="7620">
                  <a:moveTo>
                    <a:pt x="0" y="7061"/>
                  </a:moveTo>
                  <a:lnTo>
                    <a:pt x="2600744" y="7061"/>
                  </a:lnTo>
                </a:path>
              </a:pathLst>
            </a:custGeom>
            <a:ln w="3175">
              <a:solidFill>
                <a:srgbClr val="F59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21846" y="6170100"/>
              <a:ext cx="2600960" cy="0"/>
            </a:xfrm>
            <a:custGeom>
              <a:avLst/>
              <a:gdLst/>
              <a:ahLst/>
              <a:cxnLst/>
              <a:rect l="l" t="t" r="r" b="b"/>
              <a:pathLst>
                <a:path w="2600960">
                  <a:moveTo>
                    <a:pt x="0" y="0"/>
                  </a:moveTo>
                  <a:lnTo>
                    <a:pt x="806810" y="0"/>
                  </a:lnTo>
                </a:path>
                <a:path w="2600960">
                  <a:moveTo>
                    <a:pt x="959210" y="0"/>
                  </a:moveTo>
                  <a:lnTo>
                    <a:pt x="2072594" y="0"/>
                  </a:lnTo>
                </a:path>
                <a:path w="2600960">
                  <a:moveTo>
                    <a:pt x="2224994" y="0"/>
                  </a:moveTo>
                  <a:lnTo>
                    <a:pt x="2600744" y="0"/>
                  </a:lnTo>
                </a:path>
              </a:pathLst>
            </a:custGeom>
            <a:ln w="25400">
              <a:solidFill>
                <a:srgbClr val="F59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21846" y="5684856"/>
              <a:ext cx="2600960" cy="0"/>
            </a:xfrm>
            <a:custGeom>
              <a:avLst/>
              <a:gdLst/>
              <a:ahLst/>
              <a:cxnLst/>
              <a:rect l="l" t="t" r="r" b="b"/>
              <a:pathLst>
                <a:path w="2600960">
                  <a:moveTo>
                    <a:pt x="0" y="0"/>
                  </a:moveTo>
                  <a:lnTo>
                    <a:pt x="806810" y="0"/>
                  </a:lnTo>
                </a:path>
                <a:path w="2600960">
                  <a:moveTo>
                    <a:pt x="959210" y="0"/>
                  </a:moveTo>
                  <a:lnTo>
                    <a:pt x="2072594" y="0"/>
                  </a:lnTo>
                </a:path>
                <a:path w="2600960">
                  <a:moveTo>
                    <a:pt x="2224994" y="0"/>
                  </a:moveTo>
                  <a:lnTo>
                    <a:pt x="2600744" y="0"/>
                  </a:lnTo>
                </a:path>
              </a:pathLst>
            </a:custGeom>
            <a:ln w="25400">
              <a:solidFill>
                <a:srgbClr val="F59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1846" y="5199611"/>
              <a:ext cx="2600960" cy="0"/>
            </a:xfrm>
            <a:custGeom>
              <a:avLst/>
              <a:gdLst/>
              <a:ahLst/>
              <a:cxnLst/>
              <a:rect l="l" t="t" r="r" b="b"/>
              <a:pathLst>
                <a:path w="2600960">
                  <a:moveTo>
                    <a:pt x="0" y="0"/>
                  </a:moveTo>
                  <a:lnTo>
                    <a:pt x="2600744" y="0"/>
                  </a:lnTo>
                </a:path>
              </a:pathLst>
            </a:custGeom>
            <a:ln w="25400">
              <a:solidFill>
                <a:srgbClr val="F59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03097" y="5610591"/>
            <a:ext cx="320422" cy="13721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55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50</a:t>
            </a:r>
            <a:endParaRPr sz="8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0707" y="6052717"/>
            <a:ext cx="714987" cy="13721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41020" algn="l"/>
              </a:tabLst>
            </a:pPr>
            <a:r>
              <a:rPr sz="800" spc="140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25  </a:t>
            </a:r>
            <a:r>
              <a:rPr sz="800" spc="-5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 </a:t>
            </a:r>
            <a:r>
              <a:rPr sz="800" u="heavy" spc="30" dirty="0">
                <a:solidFill>
                  <a:srgbClr val="F59231"/>
                </a:solidFill>
                <a:uFill>
                  <a:solidFill>
                    <a:srgbClr val="F59231"/>
                  </a:solidFill>
                </a:uFill>
                <a:latin typeface="Days" panose="02000505050000020004" pitchFamily="2" charset="0"/>
                <a:cs typeface="Tahoma"/>
              </a:rPr>
              <a:t> </a:t>
            </a:r>
            <a:r>
              <a:rPr sz="800" u="heavy" dirty="0">
                <a:solidFill>
                  <a:srgbClr val="F59231"/>
                </a:solidFill>
                <a:uFill>
                  <a:solidFill>
                    <a:srgbClr val="F59231"/>
                  </a:solidFill>
                </a:uFill>
                <a:latin typeface="Days" panose="02000505050000020004" pitchFamily="2" charset="0"/>
                <a:cs typeface="Tahoma"/>
              </a:rPr>
              <a:t>	</a:t>
            </a:r>
            <a:endParaRPr sz="8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5499" y="6541127"/>
            <a:ext cx="107314" cy="13721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204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0</a:t>
            </a:r>
            <a:endParaRPr sz="800">
              <a:latin typeface="Days" panose="02000505050000020004" pitchFamily="2" charset="0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09886" y="4598817"/>
            <a:ext cx="311959" cy="13721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0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100</a:t>
            </a:r>
            <a:endParaRPr sz="8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74370" y="5084038"/>
            <a:ext cx="213759" cy="13721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10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75</a:t>
            </a:r>
            <a:endParaRPr sz="800">
              <a:latin typeface="Days" panose="02000505050000020004" pitchFamily="2" charset="0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60075" y="5567819"/>
            <a:ext cx="222768" cy="13721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55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50</a:t>
            </a:r>
            <a:endParaRPr sz="8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67686" y="6051291"/>
            <a:ext cx="222768" cy="13721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40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25</a:t>
            </a:r>
            <a:endParaRPr sz="800">
              <a:latin typeface="Days" panose="02000505050000020004" pitchFamily="2" charset="0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32478" y="6539700"/>
            <a:ext cx="107314" cy="13721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204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0</a:t>
            </a:r>
            <a:endParaRPr sz="800">
              <a:latin typeface="Days" panose="02000505050000020004" pitchFamily="2" charset="0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41413" y="7205408"/>
            <a:ext cx="369570" cy="101600"/>
            <a:chOff x="641413" y="7205408"/>
            <a:chExt cx="369570" cy="101600"/>
          </a:xfrm>
        </p:grpSpPr>
        <p:pic>
          <p:nvPicPr>
            <p:cNvPr id="40" name="object 40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413" y="7205408"/>
              <a:ext cx="318427" cy="1016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394" y="7205408"/>
              <a:ext cx="63246" cy="10160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122760" y="7134225"/>
            <a:ext cx="1942464" cy="1885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41300" algn="l"/>
              </a:tabLst>
            </a:pPr>
            <a:r>
              <a:rPr sz="1150" spc="-12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-	</a:t>
            </a:r>
            <a:r>
              <a:rPr sz="1150" spc="-3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с</a:t>
            </a:r>
            <a:r>
              <a:rPr sz="115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у</a:t>
            </a:r>
            <a:r>
              <a:rPr sz="1150" spc="-2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б</a:t>
            </a:r>
            <a:r>
              <a:rPr sz="115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ъекты</a:t>
            </a:r>
            <a:r>
              <a:rPr sz="1150" spc="-9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150" spc="-2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с</a:t>
            </a:r>
            <a:r>
              <a:rPr sz="1150" spc="-9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150" spc="-3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с</a:t>
            </a:r>
            <a:r>
              <a:rPr sz="1150" spc="-1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ов</a:t>
            </a:r>
            <a:r>
              <a:rPr sz="1150" spc="-2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е</a:t>
            </a:r>
            <a:r>
              <a:rPr sz="1150" spc="-3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тни</a:t>
            </a:r>
            <a:r>
              <a:rPr sz="1150" spc="-4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sz="1150" spc="-4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ами</a:t>
            </a:r>
            <a:endParaRPr sz="1150" dirty="0">
              <a:latin typeface="Muller Regular" pitchFamily="2" charset="-52"/>
              <a:cs typeface="Lucida Sans Unicode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348063" y="7199515"/>
            <a:ext cx="369570" cy="101600"/>
            <a:chOff x="3348063" y="7199515"/>
            <a:chExt cx="369570" cy="101600"/>
          </a:xfrm>
        </p:grpSpPr>
        <p:pic>
          <p:nvPicPr>
            <p:cNvPr id="44" name="object 44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8063" y="7199515"/>
              <a:ext cx="318427" cy="1016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4044" y="7199515"/>
              <a:ext cx="63245" cy="101600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3829396" y="7126597"/>
            <a:ext cx="995680" cy="1885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41300" algn="l"/>
              </a:tabLst>
            </a:pPr>
            <a:r>
              <a:rPr sz="1150" spc="-12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-	</a:t>
            </a:r>
            <a:r>
              <a:rPr sz="1150" spc="-3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ос</a:t>
            </a:r>
            <a:r>
              <a:rPr sz="1150" spc="-4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т</a:t>
            </a:r>
            <a:r>
              <a:rPr sz="1150" spc="-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альные</a:t>
            </a:r>
            <a:endParaRPr sz="1150">
              <a:latin typeface="Muller Regular" pitchFamily="2" charset="-52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419090" y="4053840"/>
            <a:ext cx="4932045" cy="1295400"/>
          </a:xfrm>
          <a:custGeom>
            <a:avLst/>
            <a:gdLst/>
            <a:ahLst/>
            <a:cxnLst/>
            <a:rect l="l" t="t" r="r" b="b"/>
            <a:pathLst>
              <a:path w="4932045" h="1295400">
                <a:moveTo>
                  <a:pt x="4837950" y="0"/>
                </a:moveTo>
                <a:lnTo>
                  <a:pt x="93726" y="0"/>
                </a:lnTo>
                <a:lnTo>
                  <a:pt x="57333" y="7395"/>
                </a:lnTo>
                <a:lnTo>
                  <a:pt x="27532" y="27530"/>
                </a:lnTo>
                <a:lnTo>
                  <a:pt x="7395" y="57328"/>
                </a:lnTo>
                <a:lnTo>
                  <a:pt x="0" y="93713"/>
                </a:lnTo>
                <a:lnTo>
                  <a:pt x="0" y="1294968"/>
                </a:lnTo>
                <a:lnTo>
                  <a:pt x="4931676" y="1294968"/>
                </a:lnTo>
                <a:lnTo>
                  <a:pt x="4931676" y="93713"/>
                </a:lnTo>
                <a:lnTo>
                  <a:pt x="4924281" y="57328"/>
                </a:lnTo>
                <a:lnTo>
                  <a:pt x="4904144" y="27530"/>
                </a:lnTo>
                <a:lnTo>
                  <a:pt x="4874342" y="7395"/>
                </a:lnTo>
                <a:lnTo>
                  <a:pt x="4837950" y="0"/>
                </a:lnTo>
                <a:close/>
              </a:path>
            </a:pathLst>
          </a:custGeom>
          <a:solidFill>
            <a:srgbClr val="B18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652119" y="4150390"/>
            <a:ext cx="44826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897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КАК ВЫ СЧИТАЕТЕ, СОВЕТНИК ДИРЕКТОРА  ПО ВОСПИТАНИЮ И ВЗАИМОДЕЙСТВИЮ</a:t>
            </a:r>
            <a:endParaRPr sz="1100" dirty="0">
              <a:latin typeface="Days" panose="02000505050000020004" pitchFamily="2" charset="0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С ДЕТСКИМИ ОБЩЕСТВЕННЫМИ ОБЪЕДИНЕНИЯМИ  В ШКОЛЕ СКОРЕЕ НУЖЕН ИЛИ СКОРЕЕ НЕ НУЖЕН?</a:t>
            </a:r>
            <a:endParaRPr sz="11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52119" y="4996205"/>
            <a:ext cx="17424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СКОРЕЕ НУЖЕН:</a:t>
            </a:r>
            <a:endParaRPr sz="1400">
              <a:latin typeface="Days" panose="02000505050000020004" pitchFamily="2" charset="0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419092" y="4053838"/>
            <a:ext cx="4932045" cy="2974340"/>
          </a:xfrm>
          <a:custGeom>
            <a:avLst/>
            <a:gdLst/>
            <a:ahLst/>
            <a:cxnLst/>
            <a:rect l="l" t="t" r="r" b="b"/>
            <a:pathLst>
              <a:path w="4932045" h="2974340">
                <a:moveTo>
                  <a:pt x="4837950" y="2974086"/>
                </a:moveTo>
                <a:lnTo>
                  <a:pt x="93725" y="2974086"/>
                </a:lnTo>
                <a:lnTo>
                  <a:pt x="57333" y="2966690"/>
                </a:lnTo>
                <a:lnTo>
                  <a:pt x="27532" y="2946553"/>
                </a:lnTo>
                <a:lnTo>
                  <a:pt x="7395" y="2916752"/>
                </a:lnTo>
                <a:lnTo>
                  <a:pt x="0" y="2880360"/>
                </a:lnTo>
                <a:lnTo>
                  <a:pt x="0" y="93725"/>
                </a:lnTo>
                <a:lnTo>
                  <a:pt x="7395" y="57333"/>
                </a:lnTo>
                <a:lnTo>
                  <a:pt x="27532" y="27532"/>
                </a:lnTo>
                <a:lnTo>
                  <a:pt x="57333" y="7395"/>
                </a:lnTo>
                <a:lnTo>
                  <a:pt x="93725" y="0"/>
                </a:lnTo>
                <a:lnTo>
                  <a:pt x="4837950" y="0"/>
                </a:lnTo>
                <a:lnTo>
                  <a:pt x="4874342" y="7395"/>
                </a:lnTo>
                <a:lnTo>
                  <a:pt x="4904144" y="27532"/>
                </a:lnTo>
                <a:lnTo>
                  <a:pt x="4924281" y="57333"/>
                </a:lnTo>
                <a:lnTo>
                  <a:pt x="4931676" y="93725"/>
                </a:lnTo>
                <a:lnTo>
                  <a:pt x="4931676" y="2880360"/>
                </a:lnTo>
                <a:lnTo>
                  <a:pt x="4924281" y="2916752"/>
                </a:lnTo>
                <a:lnTo>
                  <a:pt x="4904144" y="2946553"/>
                </a:lnTo>
                <a:lnTo>
                  <a:pt x="4874342" y="2966690"/>
                </a:lnTo>
                <a:lnTo>
                  <a:pt x="4837950" y="2974086"/>
                </a:lnTo>
                <a:close/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7919732" y="7218730"/>
            <a:ext cx="302895" cy="101600"/>
            <a:chOff x="7919732" y="7218730"/>
            <a:chExt cx="302895" cy="101600"/>
          </a:xfrm>
        </p:grpSpPr>
        <p:pic>
          <p:nvPicPr>
            <p:cNvPr id="57" name="object 57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9732" y="7218730"/>
              <a:ext cx="251853" cy="10160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9140" y="7218730"/>
              <a:ext cx="63246" cy="101600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8282323" y="7127717"/>
            <a:ext cx="648335" cy="20646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40665" algn="l"/>
              </a:tabLst>
            </a:pPr>
            <a:r>
              <a:rPr sz="1250" spc="-12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-	</a:t>
            </a:r>
            <a:r>
              <a:rPr sz="1250" spc="-15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2022</a:t>
            </a:r>
            <a:endParaRPr sz="1250">
              <a:latin typeface="Muller Regular" pitchFamily="2" charset="-52"/>
              <a:cs typeface="Lucida Sans Unicode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6705269" y="7212203"/>
            <a:ext cx="302654" cy="101600"/>
            <a:chOff x="6705269" y="7212203"/>
            <a:chExt cx="302654" cy="101600"/>
          </a:xfrm>
        </p:grpSpPr>
        <p:pic>
          <p:nvPicPr>
            <p:cNvPr id="61" name="object 61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269" y="7212203"/>
              <a:ext cx="251866" cy="10160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4690" y="7212215"/>
              <a:ext cx="63233" cy="101587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7067846" y="7127717"/>
            <a:ext cx="625475" cy="20646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40665" algn="l"/>
              </a:tabLst>
            </a:pPr>
            <a:r>
              <a:rPr sz="1250" spc="-12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-	</a:t>
            </a:r>
            <a:r>
              <a:rPr sz="1250" spc="-6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2021</a:t>
            </a:r>
            <a:endParaRPr sz="1250">
              <a:latin typeface="Muller Regular" pitchFamily="2" charset="-52"/>
              <a:cs typeface="Lucida Sans Unicode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17392" y="5071950"/>
            <a:ext cx="1618615" cy="5740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1605280" algn="l"/>
              </a:tabLst>
            </a:pPr>
            <a:r>
              <a:rPr sz="800" spc="110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75  </a:t>
            </a:r>
            <a:r>
              <a:rPr sz="800" spc="-5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 </a:t>
            </a:r>
            <a:r>
              <a:rPr sz="800" u="heavy" spc="30" dirty="0">
                <a:solidFill>
                  <a:srgbClr val="F59231"/>
                </a:solidFill>
                <a:uFill>
                  <a:solidFill>
                    <a:srgbClr val="F59231"/>
                  </a:solidFill>
                </a:uFill>
                <a:latin typeface="Days" panose="02000505050000020004" pitchFamily="2" charset="0"/>
                <a:cs typeface="Tahoma"/>
              </a:rPr>
              <a:t> </a:t>
            </a:r>
            <a:r>
              <a:rPr sz="800" u="heavy" dirty="0">
                <a:solidFill>
                  <a:srgbClr val="F59231"/>
                </a:solidFill>
                <a:uFill>
                  <a:solidFill>
                    <a:srgbClr val="F59231"/>
                  </a:solidFill>
                </a:uFill>
                <a:latin typeface="Days" panose="02000505050000020004" pitchFamily="2" charset="0"/>
                <a:cs typeface="Tahoma"/>
              </a:rPr>
              <a:t>	</a:t>
            </a:r>
            <a:endParaRPr sz="800" dirty="0">
              <a:latin typeface="Days" panose="02000505050000020004" pitchFamily="2" charset="0"/>
              <a:cs typeface="Tahoma"/>
            </a:endParaRPr>
          </a:p>
          <a:p>
            <a:pPr marL="503555">
              <a:lnSpc>
                <a:spcPct val="100000"/>
              </a:lnSpc>
              <a:spcBef>
                <a:spcPts val="160"/>
              </a:spcBef>
            </a:pPr>
            <a:r>
              <a:rPr sz="1200" spc="-70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51%</a:t>
            </a:r>
            <a:endParaRPr sz="1200" dirty="0">
              <a:latin typeface="Days" panose="02000505050000020004" pitchFamily="2" charset="0"/>
              <a:cs typeface="Tahoma"/>
            </a:endParaRPr>
          </a:p>
          <a:p>
            <a:pPr marL="897890">
              <a:lnSpc>
                <a:spcPct val="100000"/>
              </a:lnSpc>
              <a:spcBef>
                <a:spcPts val="200"/>
              </a:spcBef>
            </a:pPr>
            <a:r>
              <a:rPr sz="1200" spc="85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43%</a:t>
            </a:r>
            <a:endParaRPr sz="12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666169" y="4543081"/>
            <a:ext cx="1371600" cy="662361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6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Занятия «Разговоры о важном»</a:t>
            </a:r>
            <a:endParaRPr sz="600" dirty="0">
              <a:latin typeface="Days" panose="02000505050000020004" pitchFamily="2" charset="0"/>
              <a:cs typeface="Tahoma"/>
            </a:endParaRPr>
          </a:p>
          <a:p>
            <a:pPr marL="209550">
              <a:lnSpc>
                <a:spcPct val="100000"/>
              </a:lnSpc>
              <a:spcBef>
                <a:spcPts val="330"/>
              </a:spcBef>
            </a:pPr>
            <a:r>
              <a:rPr sz="1200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79%</a:t>
            </a:r>
            <a:endParaRPr sz="1200" dirty="0">
              <a:latin typeface="Days" panose="02000505050000020004" pitchFamily="2" charset="0"/>
              <a:cs typeface="Tahoma"/>
            </a:endParaRPr>
          </a:p>
          <a:p>
            <a:pPr marL="675640">
              <a:lnSpc>
                <a:spcPct val="100000"/>
              </a:lnSpc>
              <a:spcBef>
                <a:spcPts val="1045"/>
              </a:spcBef>
            </a:pPr>
            <a:r>
              <a:rPr sz="12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69%</a:t>
            </a:r>
            <a:endParaRPr sz="12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092938" y="4611820"/>
            <a:ext cx="1158375" cy="682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5080" indent="-1397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Государственного флага  Российский Федерации</a:t>
            </a:r>
            <a:endParaRPr sz="600" dirty="0">
              <a:latin typeface="Days" panose="02000505050000020004" pitchFamily="2" charset="0"/>
              <a:cs typeface="Tahoma"/>
            </a:endParaRPr>
          </a:p>
          <a:p>
            <a:pPr marL="74295">
              <a:lnSpc>
                <a:spcPct val="100000"/>
              </a:lnSpc>
              <a:spcBef>
                <a:spcPts val="439"/>
              </a:spcBef>
            </a:pPr>
            <a:r>
              <a:rPr sz="1200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71%</a:t>
            </a:r>
            <a:endParaRPr sz="1200" dirty="0">
              <a:latin typeface="Days" panose="02000505050000020004" pitchFamily="2" charset="0"/>
              <a:cs typeface="Tahoma"/>
            </a:endParaRPr>
          </a:p>
          <a:p>
            <a:pPr marL="480059">
              <a:lnSpc>
                <a:spcPct val="100000"/>
              </a:lnSpc>
              <a:spcBef>
                <a:spcPts val="484"/>
              </a:spcBef>
            </a:pPr>
            <a:r>
              <a:rPr sz="12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62%</a:t>
            </a:r>
            <a:endParaRPr sz="1200" dirty="0">
              <a:latin typeface="Days" panose="02000505050000020004" pitchFamily="2" charset="0"/>
              <a:cs typeface="Tahoma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701456" y="2396964"/>
            <a:ext cx="177800" cy="235585"/>
            <a:chOff x="2701456" y="2396964"/>
            <a:chExt cx="177800" cy="235585"/>
          </a:xfrm>
        </p:grpSpPr>
        <p:sp>
          <p:nvSpPr>
            <p:cNvPr id="74" name="object 74"/>
            <p:cNvSpPr/>
            <p:nvPr/>
          </p:nvSpPr>
          <p:spPr>
            <a:xfrm>
              <a:off x="2794553" y="2409664"/>
              <a:ext cx="71755" cy="210185"/>
            </a:xfrm>
            <a:custGeom>
              <a:avLst/>
              <a:gdLst/>
              <a:ahLst/>
              <a:cxnLst/>
              <a:rect l="l" t="t" r="r" b="b"/>
              <a:pathLst>
                <a:path w="71755" h="210185">
                  <a:moveTo>
                    <a:pt x="0" y="0"/>
                  </a:moveTo>
                  <a:lnTo>
                    <a:pt x="71386" y="112941"/>
                  </a:lnTo>
                  <a:lnTo>
                    <a:pt x="0" y="210185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714156" y="2409664"/>
              <a:ext cx="71755" cy="210185"/>
            </a:xfrm>
            <a:custGeom>
              <a:avLst/>
              <a:gdLst/>
              <a:ahLst/>
              <a:cxnLst/>
              <a:rect l="l" t="t" r="r" b="b"/>
              <a:pathLst>
                <a:path w="71755" h="210185">
                  <a:moveTo>
                    <a:pt x="0" y="0"/>
                  </a:moveTo>
                  <a:lnTo>
                    <a:pt x="71386" y="112941"/>
                  </a:lnTo>
                  <a:lnTo>
                    <a:pt x="0" y="210185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1219321" y="3764495"/>
            <a:ext cx="235585" cy="177800"/>
            <a:chOff x="1219321" y="3764495"/>
            <a:chExt cx="235585" cy="177800"/>
          </a:xfrm>
        </p:grpSpPr>
        <p:sp>
          <p:nvSpPr>
            <p:cNvPr id="77" name="object 77"/>
            <p:cNvSpPr/>
            <p:nvPr/>
          </p:nvSpPr>
          <p:spPr>
            <a:xfrm>
              <a:off x="1232021" y="3857593"/>
              <a:ext cx="210185" cy="71755"/>
            </a:xfrm>
            <a:custGeom>
              <a:avLst/>
              <a:gdLst/>
              <a:ahLst/>
              <a:cxnLst/>
              <a:rect l="l" t="t" r="r" b="b"/>
              <a:pathLst>
                <a:path w="210184" h="71754">
                  <a:moveTo>
                    <a:pt x="210184" y="0"/>
                  </a:moveTo>
                  <a:lnTo>
                    <a:pt x="97243" y="7138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32021" y="3777195"/>
              <a:ext cx="210185" cy="71755"/>
            </a:xfrm>
            <a:custGeom>
              <a:avLst/>
              <a:gdLst/>
              <a:ahLst/>
              <a:cxnLst/>
              <a:rect l="l" t="t" r="r" b="b"/>
              <a:pathLst>
                <a:path w="210184" h="71754">
                  <a:moveTo>
                    <a:pt x="210184" y="0"/>
                  </a:moveTo>
                  <a:lnTo>
                    <a:pt x="97243" y="7138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2311029" y="3778229"/>
            <a:ext cx="235585" cy="177800"/>
            <a:chOff x="2311029" y="3778229"/>
            <a:chExt cx="235585" cy="177800"/>
          </a:xfrm>
        </p:grpSpPr>
        <p:sp>
          <p:nvSpPr>
            <p:cNvPr id="80" name="object 80"/>
            <p:cNvSpPr/>
            <p:nvPr/>
          </p:nvSpPr>
          <p:spPr>
            <a:xfrm>
              <a:off x="2323729" y="3871327"/>
              <a:ext cx="210185" cy="71755"/>
            </a:xfrm>
            <a:custGeom>
              <a:avLst/>
              <a:gdLst/>
              <a:ahLst/>
              <a:cxnLst/>
              <a:rect l="l" t="t" r="r" b="b"/>
              <a:pathLst>
                <a:path w="210185" h="71754">
                  <a:moveTo>
                    <a:pt x="210185" y="0"/>
                  </a:moveTo>
                  <a:lnTo>
                    <a:pt x="97243" y="7138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323729" y="3790929"/>
              <a:ext cx="210185" cy="71755"/>
            </a:xfrm>
            <a:custGeom>
              <a:avLst/>
              <a:gdLst/>
              <a:ahLst/>
              <a:cxnLst/>
              <a:rect l="l" t="t" r="r" b="b"/>
              <a:pathLst>
                <a:path w="210185" h="71754">
                  <a:moveTo>
                    <a:pt x="210185" y="0"/>
                  </a:moveTo>
                  <a:lnTo>
                    <a:pt x="97243" y="7138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2979050" y="962908"/>
            <a:ext cx="2955925" cy="3048635"/>
            <a:chOff x="2979050" y="962908"/>
            <a:chExt cx="2955925" cy="3048635"/>
          </a:xfrm>
        </p:grpSpPr>
        <p:sp>
          <p:nvSpPr>
            <p:cNvPr id="83" name="object 83"/>
            <p:cNvSpPr/>
            <p:nvPr/>
          </p:nvSpPr>
          <p:spPr>
            <a:xfrm>
              <a:off x="2988575" y="972427"/>
              <a:ext cx="2936875" cy="727075"/>
            </a:xfrm>
            <a:custGeom>
              <a:avLst/>
              <a:gdLst/>
              <a:ahLst/>
              <a:cxnLst/>
              <a:rect l="l" t="t" r="r" b="b"/>
              <a:pathLst>
                <a:path w="2936875" h="727075">
                  <a:moveTo>
                    <a:pt x="2783878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726998"/>
                  </a:lnTo>
                  <a:lnTo>
                    <a:pt x="2936278" y="726998"/>
                  </a:lnTo>
                  <a:lnTo>
                    <a:pt x="2936278" y="152400"/>
                  </a:lnTo>
                  <a:lnTo>
                    <a:pt x="2928475" y="104363"/>
                  </a:lnTo>
                  <a:lnTo>
                    <a:pt x="2906773" y="62544"/>
                  </a:lnTo>
                  <a:lnTo>
                    <a:pt x="2873733" y="29504"/>
                  </a:lnTo>
                  <a:lnTo>
                    <a:pt x="2831914" y="7802"/>
                  </a:lnTo>
                  <a:lnTo>
                    <a:pt x="2783878" y="0"/>
                  </a:lnTo>
                  <a:close/>
                </a:path>
              </a:pathLst>
            </a:custGeom>
            <a:solidFill>
              <a:srgbClr val="B18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988575" y="972433"/>
              <a:ext cx="2936875" cy="2698750"/>
            </a:xfrm>
            <a:custGeom>
              <a:avLst/>
              <a:gdLst/>
              <a:ahLst/>
              <a:cxnLst/>
              <a:rect l="l" t="t" r="r" b="b"/>
              <a:pathLst>
                <a:path w="2936875" h="2698750">
                  <a:moveTo>
                    <a:pt x="2783878" y="2698267"/>
                  </a:moveTo>
                  <a:lnTo>
                    <a:pt x="152400" y="2698267"/>
                  </a:lnTo>
                  <a:lnTo>
                    <a:pt x="104363" y="2690464"/>
                  </a:lnTo>
                  <a:lnTo>
                    <a:pt x="62544" y="2668762"/>
                  </a:lnTo>
                  <a:lnTo>
                    <a:pt x="29504" y="2635722"/>
                  </a:lnTo>
                  <a:lnTo>
                    <a:pt x="7802" y="2593903"/>
                  </a:lnTo>
                  <a:lnTo>
                    <a:pt x="0" y="2545867"/>
                  </a:lnTo>
                  <a:lnTo>
                    <a:pt x="0" y="152400"/>
                  </a:lnTo>
                  <a:lnTo>
                    <a:pt x="7802" y="104363"/>
                  </a:lnTo>
                  <a:lnTo>
                    <a:pt x="29504" y="62544"/>
                  </a:lnTo>
                  <a:lnTo>
                    <a:pt x="62544" y="29504"/>
                  </a:lnTo>
                  <a:lnTo>
                    <a:pt x="104363" y="7802"/>
                  </a:lnTo>
                  <a:lnTo>
                    <a:pt x="152400" y="0"/>
                  </a:lnTo>
                  <a:lnTo>
                    <a:pt x="2783878" y="0"/>
                  </a:lnTo>
                  <a:lnTo>
                    <a:pt x="2831914" y="7802"/>
                  </a:lnTo>
                  <a:lnTo>
                    <a:pt x="2873733" y="29504"/>
                  </a:lnTo>
                  <a:lnTo>
                    <a:pt x="2906773" y="62544"/>
                  </a:lnTo>
                  <a:lnTo>
                    <a:pt x="2928475" y="104363"/>
                  </a:lnTo>
                  <a:lnTo>
                    <a:pt x="2936278" y="152400"/>
                  </a:lnTo>
                  <a:lnTo>
                    <a:pt x="2936278" y="2545867"/>
                  </a:lnTo>
                  <a:lnTo>
                    <a:pt x="2928475" y="2593903"/>
                  </a:lnTo>
                  <a:lnTo>
                    <a:pt x="2906773" y="2635722"/>
                  </a:lnTo>
                  <a:lnTo>
                    <a:pt x="2873733" y="2668762"/>
                  </a:lnTo>
                  <a:lnTo>
                    <a:pt x="2831914" y="2690464"/>
                  </a:lnTo>
                  <a:lnTo>
                    <a:pt x="2783878" y="2698267"/>
                  </a:lnTo>
                  <a:close/>
                </a:path>
              </a:pathLst>
            </a:custGeom>
            <a:ln w="19050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346510" y="3819889"/>
              <a:ext cx="112395" cy="179070"/>
            </a:xfrm>
            <a:custGeom>
              <a:avLst/>
              <a:gdLst/>
              <a:ahLst/>
              <a:cxnLst/>
              <a:rect l="l" t="t" r="r" b="b"/>
              <a:pathLst>
                <a:path w="112395" h="179070">
                  <a:moveTo>
                    <a:pt x="110794" y="0"/>
                  </a:moveTo>
                  <a:lnTo>
                    <a:pt x="111925" y="133604"/>
                  </a:lnTo>
                  <a:lnTo>
                    <a:pt x="0" y="178612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278188" y="3777510"/>
              <a:ext cx="112395" cy="179070"/>
            </a:xfrm>
            <a:custGeom>
              <a:avLst/>
              <a:gdLst/>
              <a:ahLst/>
              <a:cxnLst/>
              <a:rect l="l" t="t" r="r" b="b"/>
              <a:pathLst>
                <a:path w="112395" h="179070">
                  <a:moveTo>
                    <a:pt x="110794" y="0"/>
                  </a:moveTo>
                  <a:lnTo>
                    <a:pt x="111925" y="133604"/>
                  </a:lnTo>
                  <a:lnTo>
                    <a:pt x="0" y="178612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10282994" y="7211202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10" dirty="0">
                <a:solidFill>
                  <a:srgbClr val="734B9E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115965" y="1096040"/>
            <a:ext cx="290552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ТЫ МОЖЕШЬ СКАЗАТЬ ПРО СЕБЯ,  ЧТО ГОРДИШЬСЯ СВОЕЙ СТРАНОЙ,  ЕЕ ИСТОРИЕЙ И КУЛЬТУРОЙ?</a:t>
            </a:r>
            <a:endParaRPr sz="10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38609" y="4053841"/>
            <a:ext cx="1837055" cy="446405"/>
          </a:xfrm>
          <a:custGeom>
            <a:avLst/>
            <a:gdLst/>
            <a:ahLst/>
            <a:cxnLst/>
            <a:rect l="l" t="t" r="r" b="b"/>
            <a:pathLst>
              <a:path w="1837055" h="446404">
                <a:moveTo>
                  <a:pt x="1742884" y="0"/>
                </a:moveTo>
                <a:lnTo>
                  <a:pt x="78231" y="0"/>
                </a:lnTo>
                <a:lnTo>
                  <a:pt x="47855" y="6172"/>
                </a:lnTo>
                <a:lnTo>
                  <a:pt x="22980" y="22980"/>
                </a:lnTo>
                <a:lnTo>
                  <a:pt x="6172" y="47855"/>
                </a:lnTo>
                <a:lnTo>
                  <a:pt x="0" y="78231"/>
                </a:lnTo>
                <a:lnTo>
                  <a:pt x="0" y="446062"/>
                </a:lnTo>
                <a:lnTo>
                  <a:pt x="1836559" y="446062"/>
                </a:lnTo>
                <a:lnTo>
                  <a:pt x="1836559" y="93675"/>
                </a:lnTo>
                <a:lnTo>
                  <a:pt x="1829168" y="57301"/>
                </a:lnTo>
                <a:lnTo>
                  <a:pt x="1809043" y="27516"/>
                </a:lnTo>
                <a:lnTo>
                  <a:pt x="1779257" y="7391"/>
                </a:lnTo>
                <a:lnTo>
                  <a:pt x="1742884" y="0"/>
                </a:lnTo>
                <a:close/>
              </a:path>
            </a:pathLst>
          </a:custGeom>
          <a:solidFill>
            <a:srgbClr val="B18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269068" y="4053841"/>
            <a:ext cx="3001645" cy="446405"/>
          </a:xfrm>
          <a:custGeom>
            <a:avLst/>
            <a:gdLst/>
            <a:ahLst/>
            <a:cxnLst/>
            <a:rect l="l" t="t" r="r" b="b"/>
            <a:pathLst>
              <a:path w="3001645" h="446404">
                <a:moveTo>
                  <a:pt x="2907538" y="0"/>
                </a:moveTo>
                <a:lnTo>
                  <a:pt x="78231" y="0"/>
                </a:lnTo>
                <a:lnTo>
                  <a:pt x="47855" y="6172"/>
                </a:lnTo>
                <a:lnTo>
                  <a:pt x="22980" y="22980"/>
                </a:lnTo>
                <a:lnTo>
                  <a:pt x="6172" y="47855"/>
                </a:lnTo>
                <a:lnTo>
                  <a:pt x="0" y="78231"/>
                </a:lnTo>
                <a:lnTo>
                  <a:pt x="0" y="446062"/>
                </a:lnTo>
                <a:lnTo>
                  <a:pt x="3001213" y="446062"/>
                </a:lnTo>
                <a:lnTo>
                  <a:pt x="3001213" y="93675"/>
                </a:lnTo>
                <a:lnTo>
                  <a:pt x="2993821" y="57301"/>
                </a:lnTo>
                <a:lnTo>
                  <a:pt x="2973697" y="27516"/>
                </a:lnTo>
                <a:lnTo>
                  <a:pt x="2943911" y="7391"/>
                </a:lnTo>
                <a:lnTo>
                  <a:pt x="2907538" y="0"/>
                </a:lnTo>
                <a:close/>
              </a:path>
            </a:pathLst>
          </a:custGeom>
          <a:solidFill>
            <a:srgbClr val="B18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2403425" y="4108246"/>
            <a:ext cx="2987158" cy="5155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ТЫ ПОДДЕРЖИВАЕШЬ НОВЫЕ  ГОСУДАРСТВЕННЫЕ ИНИЦИАТИВЫ?</a:t>
            </a:r>
            <a:endParaRPr sz="1000" dirty="0">
              <a:latin typeface="Days" panose="02000505050000020004" pitchFamily="2" charset="0"/>
              <a:cs typeface="Tahoma"/>
            </a:endParaRPr>
          </a:p>
          <a:p>
            <a:pPr marL="1771014">
              <a:lnSpc>
                <a:spcPct val="100000"/>
              </a:lnSpc>
              <a:spcBef>
                <a:spcPts val="844"/>
              </a:spcBef>
            </a:pPr>
            <a:r>
              <a:rPr sz="6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Церемония поднятия</a:t>
            </a:r>
            <a:endParaRPr sz="6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52908" y="4106849"/>
            <a:ext cx="18779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marR="1333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ТЫ ХОТЕЛ БЫ  ВСТУПИТЬ В РДДМ?</a:t>
            </a:r>
            <a:endParaRPr sz="1000" dirty="0">
              <a:latin typeface="Days" panose="02000505050000020004" pitchFamily="2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Days" panose="02000505050000020004" pitchFamily="2" charset="0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1670050" algn="l"/>
              </a:tabLst>
            </a:pPr>
            <a:r>
              <a:rPr sz="800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100   </a:t>
            </a:r>
            <a:r>
              <a:rPr sz="800" u="heavy" dirty="0">
                <a:solidFill>
                  <a:srgbClr val="F59231"/>
                </a:solidFill>
                <a:uFill>
                  <a:solidFill>
                    <a:srgbClr val="F59231"/>
                  </a:solidFill>
                </a:uFill>
                <a:latin typeface="Days" panose="02000505050000020004" pitchFamily="2" charset="0"/>
                <a:cs typeface="Tahoma"/>
              </a:rPr>
              <a:t> 	</a:t>
            </a:r>
            <a:endParaRPr sz="8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38606" y="4049214"/>
            <a:ext cx="1829435" cy="2968625"/>
          </a:xfrm>
          <a:custGeom>
            <a:avLst/>
            <a:gdLst/>
            <a:ahLst/>
            <a:cxnLst/>
            <a:rect l="l" t="t" r="r" b="b"/>
            <a:pathLst>
              <a:path w="1829435" h="2968625">
                <a:moveTo>
                  <a:pt x="1735556" y="2968218"/>
                </a:moveTo>
                <a:lnTo>
                  <a:pt x="93725" y="2968218"/>
                </a:lnTo>
                <a:lnTo>
                  <a:pt x="57333" y="2960823"/>
                </a:lnTo>
                <a:lnTo>
                  <a:pt x="27532" y="2940686"/>
                </a:lnTo>
                <a:lnTo>
                  <a:pt x="7395" y="2910884"/>
                </a:lnTo>
                <a:lnTo>
                  <a:pt x="0" y="2874492"/>
                </a:lnTo>
                <a:lnTo>
                  <a:pt x="0" y="93726"/>
                </a:lnTo>
                <a:lnTo>
                  <a:pt x="7395" y="57333"/>
                </a:lnTo>
                <a:lnTo>
                  <a:pt x="27532" y="27532"/>
                </a:lnTo>
                <a:lnTo>
                  <a:pt x="57333" y="7395"/>
                </a:lnTo>
                <a:lnTo>
                  <a:pt x="93725" y="0"/>
                </a:lnTo>
                <a:lnTo>
                  <a:pt x="1735556" y="0"/>
                </a:lnTo>
                <a:lnTo>
                  <a:pt x="1771948" y="7395"/>
                </a:lnTo>
                <a:lnTo>
                  <a:pt x="1801750" y="27532"/>
                </a:lnTo>
                <a:lnTo>
                  <a:pt x="1821887" y="57333"/>
                </a:lnTo>
                <a:lnTo>
                  <a:pt x="1829282" y="93726"/>
                </a:lnTo>
                <a:lnTo>
                  <a:pt x="1829282" y="2874492"/>
                </a:lnTo>
                <a:lnTo>
                  <a:pt x="1821887" y="2910884"/>
                </a:lnTo>
                <a:lnTo>
                  <a:pt x="1801750" y="2940686"/>
                </a:lnTo>
                <a:lnTo>
                  <a:pt x="1771948" y="2960823"/>
                </a:lnTo>
                <a:lnTo>
                  <a:pt x="1735556" y="2968218"/>
                </a:lnTo>
                <a:close/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" name="object 94"/>
          <p:cNvGrpSpPr/>
          <p:nvPr/>
        </p:nvGrpSpPr>
        <p:grpSpPr>
          <a:xfrm>
            <a:off x="380164" y="962908"/>
            <a:ext cx="4899660" cy="6075045"/>
            <a:chOff x="380164" y="962908"/>
            <a:chExt cx="4899660" cy="6075045"/>
          </a:xfrm>
        </p:grpSpPr>
        <p:sp>
          <p:nvSpPr>
            <p:cNvPr id="95" name="object 95"/>
            <p:cNvSpPr/>
            <p:nvPr/>
          </p:nvSpPr>
          <p:spPr>
            <a:xfrm>
              <a:off x="2269694" y="4059706"/>
              <a:ext cx="3001010" cy="2968625"/>
            </a:xfrm>
            <a:custGeom>
              <a:avLst/>
              <a:gdLst/>
              <a:ahLst/>
              <a:cxnLst/>
              <a:rect l="l" t="t" r="r" b="b"/>
              <a:pathLst>
                <a:path w="3001010" h="2968625">
                  <a:moveTo>
                    <a:pt x="2906864" y="2968218"/>
                  </a:moveTo>
                  <a:lnTo>
                    <a:pt x="93725" y="2968218"/>
                  </a:lnTo>
                  <a:lnTo>
                    <a:pt x="57333" y="2960823"/>
                  </a:lnTo>
                  <a:lnTo>
                    <a:pt x="27532" y="2940686"/>
                  </a:lnTo>
                  <a:lnTo>
                    <a:pt x="7395" y="2910884"/>
                  </a:lnTo>
                  <a:lnTo>
                    <a:pt x="0" y="2874492"/>
                  </a:lnTo>
                  <a:lnTo>
                    <a:pt x="0" y="93726"/>
                  </a:lnTo>
                  <a:lnTo>
                    <a:pt x="7395" y="57333"/>
                  </a:lnTo>
                  <a:lnTo>
                    <a:pt x="27532" y="27532"/>
                  </a:lnTo>
                  <a:lnTo>
                    <a:pt x="57333" y="7395"/>
                  </a:lnTo>
                  <a:lnTo>
                    <a:pt x="93725" y="0"/>
                  </a:lnTo>
                  <a:lnTo>
                    <a:pt x="2906864" y="0"/>
                  </a:lnTo>
                  <a:lnTo>
                    <a:pt x="2943256" y="7395"/>
                  </a:lnTo>
                  <a:lnTo>
                    <a:pt x="2973058" y="27532"/>
                  </a:lnTo>
                  <a:lnTo>
                    <a:pt x="2993195" y="57333"/>
                  </a:lnTo>
                  <a:lnTo>
                    <a:pt x="3000590" y="93726"/>
                  </a:lnTo>
                  <a:lnTo>
                    <a:pt x="3000590" y="2874492"/>
                  </a:lnTo>
                  <a:lnTo>
                    <a:pt x="2993195" y="2910884"/>
                  </a:lnTo>
                  <a:lnTo>
                    <a:pt x="2973058" y="2940686"/>
                  </a:lnTo>
                  <a:lnTo>
                    <a:pt x="2943256" y="2960823"/>
                  </a:lnTo>
                  <a:lnTo>
                    <a:pt x="2906864" y="2968218"/>
                  </a:lnTo>
                  <a:close/>
                </a:path>
              </a:pathLst>
            </a:custGeom>
            <a:ln w="19050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89689" y="972433"/>
              <a:ext cx="2202180" cy="2698750"/>
            </a:xfrm>
            <a:custGeom>
              <a:avLst/>
              <a:gdLst/>
              <a:ahLst/>
              <a:cxnLst/>
              <a:rect l="l" t="t" r="r" b="b"/>
              <a:pathLst>
                <a:path w="2202180" h="2698750">
                  <a:moveTo>
                    <a:pt x="2054999" y="2698267"/>
                  </a:moveTo>
                  <a:lnTo>
                    <a:pt x="146837" y="2698267"/>
                  </a:lnTo>
                  <a:lnTo>
                    <a:pt x="100554" y="2690749"/>
                  </a:lnTo>
                  <a:lnTo>
                    <a:pt x="60262" y="2669839"/>
                  </a:lnTo>
                  <a:lnTo>
                    <a:pt x="28428" y="2638004"/>
                  </a:lnTo>
                  <a:lnTo>
                    <a:pt x="7518" y="2597712"/>
                  </a:lnTo>
                  <a:lnTo>
                    <a:pt x="0" y="2551430"/>
                  </a:lnTo>
                  <a:lnTo>
                    <a:pt x="0" y="184277"/>
                  </a:lnTo>
                  <a:lnTo>
                    <a:pt x="6612" y="135432"/>
                  </a:lnTo>
                  <a:lnTo>
                    <a:pt x="25254" y="91453"/>
                  </a:lnTo>
                  <a:lnTo>
                    <a:pt x="54133" y="54128"/>
                  </a:lnTo>
                  <a:lnTo>
                    <a:pt x="91458" y="25251"/>
                  </a:lnTo>
                  <a:lnTo>
                    <a:pt x="135437" y="6611"/>
                  </a:lnTo>
                  <a:lnTo>
                    <a:pt x="184277" y="0"/>
                  </a:lnTo>
                  <a:lnTo>
                    <a:pt x="2017560" y="0"/>
                  </a:lnTo>
                  <a:lnTo>
                    <a:pt x="2066399" y="6611"/>
                  </a:lnTo>
                  <a:lnTo>
                    <a:pt x="2110378" y="25251"/>
                  </a:lnTo>
                  <a:lnTo>
                    <a:pt x="2147703" y="54128"/>
                  </a:lnTo>
                  <a:lnTo>
                    <a:pt x="2176582" y="91453"/>
                  </a:lnTo>
                  <a:lnTo>
                    <a:pt x="2195224" y="135432"/>
                  </a:lnTo>
                  <a:lnTo>
                    <a:pt x="2201837" y="184277"/>
                  </a:lnTo>
                  <a:lnTo>
                    <a:pt x="2201837" y="2551430"/>
                  </a:lnTo>
                  <a:lnTo>
                    <a:pt x="2194318" y="2597712"/>
                  </a:lnTo>
                  <a:lnTo>
                    <a:pt x="2173409" y="2638004"/>
                  </a:lnTo>
                  <a:lnTo>
                    <a:pt x="2141574" y="2669839"/>
                  </a:lnTo>
                  <a:lnTo>
                    <a:pt x="2101282" y="2690749"/>
                  </a:lnTo>
                  <a:lnTo>
                    <a:pt x="2054999" y="2698267"/>
                  </a:lnTo>
                  <a:close/>
                </a:path>
              </a:pathLst>
            </a:custGeom>
            <a:ln w="19049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506437" y="1814582"/>
            <a:ext cx="1938655" cy="1638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00"/>
              </a:lnSpc>
              <a:spcBef>
                <a:spcPts val="100"/>
              </a:spcBef>
            </a:pPr>
            <a:r>
              <a:rPr sz="12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Дата проведения:</a:t>
            </a:r>
            <a:endParaRPr sz="1200" dirty="0">
              <a:latin typeface="Days" panose="02000505050000020004" pitchFamily="2" charset="0"/>
              <a:cs typeface="Tahoma"/>
            </a:endParaRPr>
          </a:p>
          <a:p>
            <a:pPr marL="12700">
              <a:lnSpc>
                <a:spcPts val="1400"/>
              </a:lnSpc>
            </a:pPr>
            <a:r>
              <a:rPr sz="12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ноябрь 2022 год</a:t>
            </a:r>
            <a:endParaRPr sz="1200" dirty="0">
              <a:latin typeface="Muller Regular" pitchFamily="2" charset="-52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2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Тема исследования:</a:t>
            </a:r>
            <a:endParaRPr sz="1200" dirty="0">
              <a:latin typeface="Days" panose="02000505050000020004" pitchFamily="2" charset="0"/>
              <a:cs typeface="Tahoma"/>
            </a:endParaRPr>
          </a:p>
          <a:p>
            <a:pPr marL="12700" marR="5080">
              <a:lnSpc>
                <a:spcPts val="1360"/>
              </a:lnSpc>
              <a:spcBef>
                <a:spcPts val="320"/>
              </a:spcBef>
            </a:pPr>
            <a:r>
              <a:rPr sz="12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Особенности воспитания  современных школьников</a:t>
            </a:r>
            <a:endParaRPr sz="1200" dirty="0">
              <a:latin typeface="Muller Regular" pitchFamily="2" charset="-52"/>
              <a:cs typeface="Lucida Sans Unicode"/>
            </a:endParaRPr>
          </a:p>
          <a:p>
            <a:pPr marL="12700" marR="156845">
              <a:lnSpc>
                <a:spcPts val="1650"/>
              </a:lnSpc>
              <a:spcBef>
                <a:spcPts val="50"/>
              </a:spcBef>
            </a:pPr>
            <a:r>
              <a:rPr sz="12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Участники: </a:t>
            </a:r>
            <a:r>
              <a:rPr sz="12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 </a:t>
            </a:r>
            <a:r>
              <a:rPr sz="12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обучающиеся 14-18 лет,  родители, педагоги</a:t>
            </a:r>
            <a:endParaRPr sz="1200" dirty="0">
              <a:latin typeface="Muller Regular" pitchFamily="2" charset="-52"/>
              <a:cs typeface="Lucida Sans Unicode"/>
            </a:endParaRPr>
          </a:p>
        </p:txBody>
      </p:sp>
      <p:pic>
        <p:nvPicPr>
          <p:cNvPr id="98" name="object 98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99" y="972426"/>
            <a:ext cx="2201824" cy="726998"/>
          </a:xfrm>
          <a:prstGeom prst="rect">
            <a:avLst/>
          </a:prstGeom>
        </p:spPr>
      </p:pic>
      <p:sp>
        <p:nvSpPr>
          <p:cNvPr id="99" name="object 99"/>
          <p:cNvSpPr txBox="1"/>
          <p:nvPr/>
        </p:nvSpPr>
        <p:spPr>
          <a:xfrm>
            <a:off x="472988" y="1245450"/>
            <a:ext cx="20339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*Исследование ВЦИОМ</a:t>
            </a:r>
            <a:endParaRPr sz="12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611248" y="3708596"/>
            <a:ext cx="2687320" cy="150495"/>
          </a:xfrm>
          <a:custGeom>
            <a:avLst/>
            <a:gdLst/>
            <a:ahLst/>
            <a:cxnLst/>
            <a:rect l="l" t="t" r="r" b="b"/>
            <a:pathLst>
              <a:path w="2687320" h="150495">
                <a:moveTo>
                  <a:pt x="0" y="0"/>
                </a:moveTo>
                <a:lnTo>
                  <a:pt x="79730" y="59601"/>
                </a:lnTo>
                <a:lnTo>
                  <a:pt x="125765" y="88556"/>
                </a:lnTo>
                <a:lnTo>
                  <a:pt x="175521" y="109650"/>
                </a:lnTo>
                <a:lnTo>
                  <a:pt x="228004" y="122550"/>
                </a:lnTo>
                <a:lnTo>
                  <a:pt x="282219" y="126923"/>
                </a:lnTo>
                <a:lnTo>
                  <a:pt x="2563774" y="126923"/>
                </a:lnTo>
                <a:lnTo>
                  <a:pt x="2687180" y="149936"/>
                </a:lnTo>
              </a:path>
            </a:pathLst>
          </a:custGeom>
          <a:ln w="12700">
            <a:solidFill>
              <a:srgbClr val="734B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093229" y="6756222"/>
            <a:ext cx="2857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ДА</a:t>
            </a:r>
            <a:endParaRPr sz="1200">
              <a:latin typeface="Days" panose="02000505050000020004" pitchFamily="2" charset="0"/>
              <a:cs typeface="Tahom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150934" y="6756222"/>
            <a:ext cx="2857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ДА</a:t>
            </a:r>
            <a:endParaRPr sz="1200">
              <a:latin typeface="Days" panose="02000505050000020004" pitchFamily="2" charset="0"/>
              <a:cs typeface="Tahom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414330" y="6756222"/>
            <a:ext cx="2857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ДА</a:t>
            </a:r>
            <a:endParaRPr sz="1200">
              <a:latin typeface="Days" panose="02000505050000020004" pitchFamily="2" charset="0"/>
              <a:cs typeface="Tahoma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2979902" y="1355737"/>
            <a:ext cx="7110095" cy="5377815"/>
            <a:chOff x="2979902" y="1355737"/>
            <a:chExt cx="7110095" cy="5377815"/>
          </a:xfrm>
        </p:grpSpPr>
        <p:pic>
          <p:nvPicPr>
            <p:cNvPr id="105" name="object 105"/>
            <p:cNvPicPr/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9902" y="5003889"/>
              <a:ext cx="152400" cy="1729079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8657" y="5325338"/>
              <a:ext cx="152400" cy="1407629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8398" y="5186044"/>
              <a:ext cx="152387" cy="154692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4440" y="5411051"/>
              <a:ext cx="152400" cy="1321917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8773" y="1355737"/>
              <a:ext cx="3800703" cy="2201049"/>
            </a:xfrm>
            <a:prstGeom prst="rect">
              <a:avLst/>
            </a:prstGeom>
          </p:spPr>
        </p:pic>
      </p:grp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7E9A969-3E7B-4CE8-9F91-B8C877B6D966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266" y="5458527"/>
            <a:ext cx="4934722" cy="140513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09E4A325-D6A3-43A5-812D-F1DFAF82EE1C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546" y="1789042"/>
            <a:ext cx="1328931" cy="13289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1750" y="320583"/>
            <a:ext cx="790955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Days" panose="02000505050000020004" pitchFamily="2" charset="0"/>
              </a:rPr>
              <a:t>Модель управления проектом «Навигаторы детства»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909" y="1942439"/>
            <a:ext cx="2612326" cy="3283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737" y="772718"/>
            <a:ext cx="2618308" cy="3283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763" y="4750993"/>
            <a:ext cx="2816618" cy="3283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258" y="6291084"/>
            <a:ext cx="4066552" cy="32835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53141" y="4802289"/>
            <a:ext cx="2657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МУНИЦИПАЛЬНЫЙ УРОВЕНЬ</a:t>
            </a:r>
            <a:endParaRPr sz="1200">
              <a:latin typeface="Days" panose="02000505050000020004" pitchFamily="2" charset="0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5679" y="6342443"/>
            <a:ext cx="35737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ОБРАЗОВАТЕЛЬНАЯ ОРГАНИЗАЦИЯ</a:t>
            </a:r>
            <a:endParaRPr sz="1200" dirty="0">
              <a:latin typeface="Days" panose="02000505050000020004" pitchFamily="2" charset="0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6857160"/>
            <a:ext cx="10692130" cy="696595"/>
            <a:chOff x="0" y="6857160"/>
            <a:chExt cx="10692130" cy="696595"/>
          </a:xfrm>
        </p:grpSpPr>
        <p:pic>
          <p:nvPicPr>
            <p:cNvPr id="10" name="object 10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2413" y="6973417"/>
              <a:ext cx="8549589" cy="5798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857160"/>
              <a:ext cx="10575556" cy="6961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950493"/>
              <a:ext cx="10121519" cy="60281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9652635" y="0"/>
            <a:ext cx="1049020" cy="5048250"/>
            <a:chOff x="9652635" y="0"/>
            <a:chExt cx="1049020" cy="5048250"/>
          </a:xfrm>
        </p:grpSpPr>
        <p:pic>
          <p:nvPicPr>
            <p:cNvPr id="14" name="object 14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5147" y="226237"/>
              <a:ext cx="240906" cy="24090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9636" y="812431"/>
              <a:ext cx="124459" cy="1244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6976" y="1109548"/>
              <a:ext cx="72262" cy="7226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662160" y="12"/>
              <a:ext cx="1029969" cy="5029200"/>
            </a:xfrm>
            <a:custGeom>
              <a:avLst/>
              <a:gdLst/>
              <a:ahLst/>
              <a:cxnLst/>
              <a:rect l="l" t="t" r="r" b="b"/>
              <a:pathLst>
                <a:path w="1029970" h="5029200">
                  <a:moveTo>
                    <a:pt x="407331" y="0"/>
                  </a:moveTo>
                  <a:lnTo>
                    <a:pt x="359290" y="46142"/>
                  </a:lnTo>
                  <a:lnTo>
                    <a:pt x="326242" y="82105"/>
                  </a:lnTo>
                  <a:lnTo>
                    <a:pt x="295022" y="119653"/>
                  </a:lnTo>
                  <a:lnTo>
                    <a:pt x="265722" y="158703"/>
                  </a:lnTo>
                  <a:lnTo>
                    <a:pt x="238433" y="199173"/>
                  </a:lnTo>
                  <a:lnTo>
                    <a:pt x="213248" y="240981"/>
                  </a:lnTo>
                  <a:lnTo>
                    <a:pt x="190258" y="284046"/>
                  </a:lnTo>
                  <a:lnTo>
                    <a:pt x="169554" y="328285"/>
                  </a:lnTo>
                  <a:lnTo>
                    <a:pt x="151015" y="373983"/>
                  </a:lnTo>
                  <a:lnTo>
                    <a:pt x="134838" y="420463"/>
                  </a:lnTo>
                  <a:lnTo>
                    <a:pt x="120968" y="467635"/>
                  </a:lnTo>
                  <a:lnTo>
                    <a:pt x="109351" y="515410"/>
                  </a:lnTo>
                  <a:lnTo>
                    <a:pt x="99932" y="563698"/>
                  </a:lnTo>
                  <a:lnTo>
                    <a:pt x="92658" y="612410"/>
                  </a:lnTo>
                  <a:lnTo>
                    <a:pt x="87473" y="661457"/>
                  </a:lnTo>
                  <a:lnTo>
                    <a:pt x="84323" y="710750"/>
                  </a:lnTo>
                  <a:lnTo>
                    <a:pt x="83153" y="760199"/>
                  </a:lnTo>
                  <a:lnTo>
                    <a:pt x="83910" y="809714"/>
                  </a:lnTo>
                  <a:lnTo>
                    <a:pt x="86538" y="859208"/>
                  </a:lnTo>
                  <a:lnTo>
                    <a:pt x="90984" y="908589"/>
                  </a:lnTo>
                  <a:lnTo>
                    <a:pt x="97191" y="957769"/>
                  </a:lnTo>
                  <a:lnTo>
                    <a:pt x="105108" y="1006659"/>
                  </a:lnTo>
                  <a:lnTo>
                    <a:pt x="114677" y="1055169"/>
                  </a:lnTo>
                  <a:lnTo>
                    <a:pt x="125805" y="1103255"/>
                  </a:lnTo>
                  <a:lnTo>
                    <a:pt x="138385" y="1150926"/>
                  </a:lnTo>
                  <a:lnTo>
                    <a:pt x="152351" y="1198185"/>
                  </a:lnTo>
                  <a:lnTo>
                    <a:pt x="167635" y="1245033"/>
                  </a:lnTo>
                  <a:lnTo>
                    <a:pt x="184168" y="1291473"/>
                  </a:lnTo>
                  <a:lnTo>
                    <a:pt x="201885" y="1337506"/>
                  </a:lnTo>
                  <a:lnTo>
                    <a:pt x="220716" y="1383133"/>
                  </a:lnTo>
                  <a:lnTo>
                    <a:pt x="240594" y="1428357"/>
                  </a:lnTo>
                  <a:lnTo>
                    <a:pt x="261452" y="1473180"/>
                  </a:lnTo>
                  <a:lnTo>
                    <a:pt x="283222" y="1517603"/>
                  </a:lnTo>
                  <a:lnTo>
                    <a:pt x="305837" y="1561627"/>
                  </a:lnTo>
                  <a:lnTo>
                    <a:pt x="329228" y="1605256"/>
                  </a:lnTo>
                  <a:lnTo>
                    <a:pt x="353329" y="1648489"/>
                  </a:lnTo>
                  <a:lnTo>
                    <a:pt x="378071" y="1691331"/>
                  </a:lnTo>
                  <a:lnTo>
                    <a:pt x="403386" y="1733781"/>
                  </a:lnTo>
                  <a:lnTo>
                    <a:pt x="428620" y="1775083"/>
                  </a:lnTo>
                  <a:lnTo>
                    <a:pt x="454295" y="1816577"/>
                  </a:lnTo>
                  <a:lnTo>
                    <a:pt x="480226" y="1858272"/>
                  </a:lnTo>
                  <a:lnTo>
                    <a:pt x="506224" y="1900179"/>
                  </a:lnTo>
                  <a:lnTo>
                    <a:pt x="532103" y="1942309"/>
                  </a:lnTo>
                  <a:lnTo>
                    <a:pt x="557676" y="1984672"/>
                  </a:lnTo>
                  <a:lnTo>
                    <a:pt x="582757" y="2027279"/>
                  </a:lnTo>
                  <a:lnTo>
                    <a:pt x="607157" y="2070141"/>
                  </a:lnTo>
                  <a:lnTo>
                    <a:pt x="630691" y="2113267"/>
                  </a:lnTo>
                  <a:lnTo>
                    <a:pt x="653170" y="2156670"/>
                  </a:lnTo>
                  <a:lnTo>
                    <a:pt x="674409" y="2200358"/>
                  </a:lnTo>
                  <a:lnTo>
                    <a:pt x="694220" y="2244344"/>
                  </a:lnTo>
                  <a:lnTo>
                    <a:pt x="712417" y="2288637"/>
                  </a:lnTo>
                  <a:lnTo>
                    <a:pt x="728812" y="2333248"/>
                  </a:lnTo>
                  <a:lnTo>
                    <a:pt x="743218" y="2378187"/>
                  </a:lnTo>
                  <a:lnTo>
                    <a:pt x="755449" y="2423466"/>
                  </a:lnTo>
                  <a:lnTo>
                    <a:pt x="765317" y="2469095"/>
                  </a:lnTo>
                  <a:lnTo>
                    <a:pt x="772636" y="2515084"/>
                  </a:lnTo>
                  <a:lnTo>
                    <a:pt x="777218" y="2561444"/>
                  </a:lnTo>
                  <a:lnTo>
                    <a:pt x="778877" y="2608185"/>
                  </a:lnTo>
                  <a:lnTo>
                    <a:pt x="777426" y="2655318"/>
                  </a:lnTo>
                  <a:lnTo>
                    <a:pt x="772677" y="2702854"/>
                  </a:lnTo>
                  <a:lnTo>
                    <a:pt x="764507" y="2750088"/>
                  </a:lnTo>
                  <a:lnTo>
                    <a:pt x="753021" y="2796520"/>
                  </a:lnTo>
                  <a:lnTo>
                    <a:pt x="738418" y="2842063"/>
                  </a:lnTo>
                  <a:lnTo>
                    <a:pt x="720896" y="2886631"/>
                  </a:lnTo>
                  <a:lnTo>
                    <a:pt x="700654" y="2930137"/>
                  </a:lnTo>
                  <a:lnTo>
                    <a:pt x="677889" y="2972495"/>
                  </a:lnTo>
                  <a:lnTo>
                    <a:pt x="652799" y="3013617"/>
                  </a:lnTo>
                  <a:lnTo>
                    <a:pt x="625583" y="3053419"/>
                  </a:lnTo>
                  <a:lnTo>
                    <a:pt x="596439" y="3091812"/>
                  </a:lnTo>
                  <a:lnTo>
                    <a:pt x="565565" y="3128711"/>
                  </a:lnTo>
                  <a:lnTo>
                    <a:pt x="535781" y="3160808"/>
                  </a:lnTo>
                  <a:lnTo>
                    <a:pt x="503504" y="3190349"/>
                  </a:lnTo>
                  <a:lnTo>
                    <a:pt x="468193" y="3215477"/>
                  </a:lnTo>
                  <a:lnTo>
                    <a:pt x="429307" y="3234337"/>
                  </a:lnTo>
                  <a:lnTo>
                    <a:pt x="384552" y="3245612"/>
                  </a:lnTo>
                  <a:lnTo>
                    <a:pt x="339575" y="3247267"/>
                  </a:lnTo>
                  <a:lnTo>
                    <a:pt x="294846" y="3240405"/>
                  </a:lnTo>
                  <a:lnTo>
                    <a:pt x="250836" y="3226134"/>
                  </a:lnTo>
                  <a:lnTo>
                    <a:pt x="208014" y="3205558"/>
                  </a:lnTo>
                  <a:lnTo>
                    <a:pt x="166851" y="3179784"/>
                  </a:lnTo>
                  <a:lnTo>
                    <a:pt x="127816" y="3149918"/>
                  </a:lnTo>
                  <a:lnTo>
                    <a:pt x="91379" y="3117065"/>
                  </a:lnTo>
                  <a:lnTo>
                    <a:pt x="58010" y="3082330"/>
                  </a:lnTo>
                  <a:lnTo>
                    <a:pt x="29864" y="3043932"/>
                  </a:lnTo>
                  <a:lnTo>
                    <a:pt x="9035" y="2999878"/>
                  </a:lnTo>
                  <a:lnTo>
                    <a:pt x="0" y="2955546"/>
                  </a:lnTo>
                  <a:lnTo>
                    <a:pt x="7234" y="2916312"/>
                  </a:lnTo>
                  <a:lnTo>
                    <a:pt x="35213" y="2887551"/>
                  </a:lnTo>
                  <a:lnTo>
                    <a:pt x="100477" y="2883956"/>
                  </a:lnTo>
                  <a:lnTo>
                    <a:pt x="163522" y="2917243"/>
                  </a:lnTo>
                  <a:lnTo>
                    <a:pt x="203457" y="2947279"/>
                  </a:lnTo>
                  <a:lnTo>
                    <a:pt x="241794" y="2979152"/>
                  </a:lnTo>
                  <a:lnTo>
                    <a:pt x="278540" y="3012763"/>
                  </a:lnTo>
                  <a:lnTo>
                    <a:pt x="313702" y="3048015"/>
                  </a:lnTo>
                  <a:lnTo>
                    <a:pt x="347285" y="3084809"/>
                  </a:lnTo>
                  <a:lnTo>
                    <a:pt x="379296" y="3123046"/>
                  </a:lnTo>
                  <a:lnTo>
                    <a:pt x="409742" y="3162629"/>
                  </a:lnTo>
                  <a:lnTo>
                    <a:pt x="438629" y="3203458"/>
                  </a:lnTo>
                  <a:lnTo>
                    <a:pt x="465963" y="3245436"/>
                  </a:lnTo>
                  <a:lnTo>
                    <a:pt x="491751" y="3288464"/>
                  </a:lnTo>
                  <a:lnTo>
                    <a:pt x="516000" y="3332444"/>
                  </a:lnTo>
                  <a:lnTo>
                    <a:pt x="538715" y="3377277"/>
                  </a:lnTo>
                  <a:lnTo>
                    <a:pt x="559903" y="3422866"/>
                  </a:lnTo>
                  <a:lnTo>
                    <a:pt x="579571" y="3469111"/>
                  </a:lnTo>
                  <a:lnTo>
                    <a:pt x="597725" y="3515914"/>
                  </a:lnTo>
                  <a:lnTo>
                    <a:pt x="614372" y="3563178"/>
                  </a:lnTo>
                  <a:lnTo>
                    <a:pt x="629577" y="3610826"/>
                  </a:lnTo>
                  <a:lnTo>
                    <a:pt x="643442" y="3658825"/>
                  </a:lnTo>
                  <a:lnTo>
                    <a:pt x="656028" y="3707148"/>
                  </a:lnTo>
                  <a:lnTo>
                    <a:pt x="667396" y="3755769"/>
                  </a:lnTo>
                  <a:lnTo>
                    <a:pt x="677606" y="3804659"/>
                  </a:lnTo>
                  <a:lnTo>
                    <a:pt x="686717" y="3853792"/>
                  </a:lnTo>
                  <a:lnTo>
                    <a:pt x="694792" y="3903140"/>
                  </a:lnTo>
                  <a:lnTo>
                    <a:pt x="701889" y="3952676"/>
                  </a:lnTo>
                  <a:lnTo>
                    <a:pt x="708069" y="4002373"/>
                  </a:lnTo>
                  <a:lnTo>
                    <a:pt x="713394" y="4052203"/>
                  </a:lnTo>
                  <a:lnTo>
                    <a:pt x="717922" y="4102141"/>
                  </a:lnTo>
                  <a:lnTo>
                    <a:pt x="721715" y="4152157"/>
                  </a:lnTo>
                  <a:lnTo>
                    <a:pt x="724833" y="4202225"/>
                  </a:lnTo>
                  <a:lnTo>
                    <a:pt x="727337" y="4252318"/>
                  </a:lnTo>
                  <a:lnTo>
                    <a:pt x="729286" y="4302409"/>
                  </a:lnTo>
                  <a:lnTo>
                    <a:pt x="730742" y="4352470"/>
                  </a:lnTo>
                  <a:lnTo>
                    <a:pt x="732023" y="4400829"/>
                  </a:lnTo>
                  <a:lnTo>
                    <a:pt x="733758" y="4449900"/>
                  </a:lnTo>
                  <a:lnTo>
                    <a:pt x="736305" y="4499345"/>
                  </a:lnTo>
                  <a:lnTo>
                    <a:pt x="740027" y="4548825"/>
                  </a:lnTo>
                  <a:lnTo>
                    <a:pt x="745283" y="4598001"/>
                  </a:lnTo>
                  <a:lnTo>
                    <a:pt x="752435" y="4646535"/>
                  </a:lnTo>
                  <a:lnTo>
                    <a:pt x="761844" y="4694087"/>
                  </a:lnTo>
                  <a:lnTo>
                    <a:pt x="773870" y="4740320"/>
                  </a:lnTo>
                  <a:lnTo>
                    <a:pt x="788874" y="4784893"/>
                  </a:lnTo>
                  <a:lnTo>
                    <a:pt x="807216" y="4827468"/>
                  </a:lnTo>
                  <a:lnTo>
                    <a:pt x="829259" y="4867706"/>
                  </a:lnTo>
                  <a:lnTo>
                    <a:pt x="855361" y="4905268"/>
                  </a:lnTo>
                  <a:lnTo>
                    <a:pt x="885885" y="4939816"/>
                  </a:lnTo>
                  <a:lnTo>
                    <a:pt x="921191" y="4971011"/>
                  </a:lnTo>
                  <a:lnTo>
                    <a:pt x="959504" y="4996985"/>
                  </a:lnTo>
                  <a:lnTo>
                    <a:pt x="1000510" y="5017823"/>
                  </a:lnTo>
                  <a:lnTo>
                    <a:pt x="1029842" y="5028635"/>
                  </a:lnTo>
                </a:path>
              </a:pathLst>
            </a:custGeom>
            <a:ln w="19050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0" y="501866"/>
            <a:ext cx="205841" cy="20584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23" y="131978"/>
            <a:ext cx="284251" cy="28425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53" y="12"/>
            <a:ext cx="147027" cy="13270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2292814" y="2285062"/>
            <a:ext cx="352425" cy="279400"/>
            <a:chOff x="2292814" y="2285062"/>
            <a:chExt cx="352425" cy="279400"/>
          </a:xfrm>
        </p:grpSpPr>
        <p:sp>
          <p:nvSpPr>
            <p:cNvPr id="22" name="object 22"/>
            <p:cNvSpPr/>
            <p:nvPr/>
          </p:nvSpPr>
          <p:spPr>
            <a:xfrm>
              <a:off x="2326144" y="2285062"/>
              <a:ext cx="319405" cy="141605"/>
            </a:xfrm>
            <a:custGeom>
              <a:avLst/>
              <a:gdLst/>
              <a:ahLst/>
              <a:cxnLst/>
              <a:rect l="l" t="t" r="r" b="b"/>
              <a:pathLst>
                <a:path w="319405" h="141605">
                  <a:moveTo>
                    <a:pt x="0" y="0"/>
                  </a:moveTo>
                  <a:lnTo>
                    <a:pt x="44754" y="105092"/>
                  </a:lnTo>
                  <a:lnTo>
                    <a:pt x="318846" y="141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A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92818" y="2390154"/>
              <a:ext cx="352425" cy="95885"/>
            </a:xfrm>
            <a:custGeom>
              <a:avLst/>
              <a:gdLst/>
              <a:ahLst/>
              <a:cxnLst/>
              <a:rect l="l" t="t" r="r" b="b"/>
              <a:pathLst>
                <a:path w="352425" h="95885">
                  <a:moveTo>
                    <a:pt x="78079" y="0"/>
                  </a:moveTo>
                  <a:lnTo>
                    <a:pt x="0" y="95783"/>
                  </a:lnTo>
                  <a:lnTo>
                    <a:pt x="352170" y="36423"/>
                  </a:lnTo>
                  <a:lnTo>
                    <a:pt x="78079" y="0"/>
                  </a:lnTo>
                  <a:close/>
                </a:path>
              </a:pathLst>
            </a:custGeom>
            <a:solidFill>
              <a:srgbClr val="F2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92814" y="2426577"/>
              <a:ext cx="352425" cy="59690"/>
            </a:xfrm>
            <a:custGeom>
              <a:avLst/>
              <a:gdLst/>
              <a:ahLst/>
              <a:cxnLst/>
              <a:rect l="l" t="t" r="r" b="b"/>
              <a:pathLst>
                <a:path w="352425" h="59689">
                  <a:moveTo>
                    <a:pt x="352171" y="0"/>
                  </a:moveTo>
                  <a:lnTo>
                    <a:pt x="87033" y="16459"/>
                  </a:lnTo>
                  <a:lnTo>
                    <a:pt x="0" y="59359"/>
                  </a:lnTo>
                  <a:lnTo>
                    <a:pt x="352171" y="0"/>
                  </a:lnTo>
                  <a:close/>
                </a:path>
              </a:pathLst>
            </a:custGeom>
            <a:solidFill>
              <a:srgbClr val="CA7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79853" y="2426578"/>
              <a:ext cx="265430" cy="137795"/>
            </a:xfrm>
            <a:custGeom>
              <a:avLst/>
              <a:gdLst/>
              <a:ahLst/>
              <a:cxnLst/>
              <a:rect l="l" t="t" r="r" b="b"/>
              <a:pathLst>
                <a:path w="265430" h="137794">
                  <a:moveTo>
                    <a:pt x="265137" y="0"/>
                  </a:moveTo>
                  <a:lnTo>
                    <a:pt x="0" y="16459"/>
                  </a:lnTo>
                  <a:lnTo>
                    <a:pt x="7162" y="137769"/>
                  </a:lnTo>
                  <a:lnTo>
                    <a:pt x="265137" y="0"/>
                  </a:lnTo>
                  <a:close/>
                </a:path>
              </a:pathLst>
            </a:custGeom>
            <a:solidFill>
              <a:srgbClr val="F8A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0" y="1064561"/>
            <a:ext cx="2205990" cy="1407795"/>
          </a:xfrm>
          <a:custGeom>
            <a:avLst/>
            <a:gdLst/>
            <a:ahLst/>
            <a:cxnLst/>
            <a:rect l="l" t="t" r="r" b="b"/>
            <a:pathLst>
              <a:path w="2205990" h="1407795">
                <a:moveTo>
                  <a:pt x="2205620" y="1400182"/>
                </a:moveTo>
                <a:lnTo>
                  <a:pt x="2154686" y="1403849"/>
                </a:lnTo>
                <a:lnTo>
                  <a:pt x="2103672" y="1406186"/>
                </a:lnTo>
                <a:lnTo>
                  <a:pt x="2052609" y="1407207"/>
                </a:lnTo>
                <a:lnTo>
                  <a:pt x="2001527" y="1406925"/>
                </a:lnTo>
                <a:lnTo>
                  <a:pt x="1950454" y="1405352"/>
                </a:lnTo>
                <a:lnTo>
                  <a:pt x="1899422" y="1402503"/>
                </a:lnTo>
                <a:lnTo>
                  <a:pt x="1848459" y="1398389"/>
                </a:lnTo>
                <a:lnTo>
                  <a:pt x="1797597" y="1393023"/>
                </a:lnTo>
                <a:lnTo>
                  <a:pt x="1746865" y="1386420"/>
                </a:lnTo>
                <a:lnTo>
                  <a:pt x="1696293" y="1378591"/>
                </a:lnTo>
                <a:lnTo>
                  <a:pt x="1645911" y="1369550"/>
                </a:lnTo>
                <a:lnTo>
                  <a:pt x="1595748" y="1359310"/>
                </a:lnTo>
                <a:lnTo>
                  <a:pt x="1545836" y="1347884"/>
                </a:lnTo>
                <a:lnTo>
                  <a:pt x="1496203" y="1335284"/>
                </a:lnTo>
                <a:lnTo>
                  <a:pt x="1446880" y="1321524"/>
                </a:lnTo>
                <a:lnTo>
                  <a:pt x="1397897" y="1306617"/>
                </a:lnTo>
                <a:lnTo>
                  <a:pt x="1349283" y="1290575"/>
                </a:lnTo>
                <a:lnTo>
                  <a:pt x="1301069" y="1273413"/>
                </a:lnTo>
                <a:lnTo>
                  <a:pt x="1253285" y="1255142"/>
                </a:lnTo>
                <a:lnTo>
                  <a:pt x="1205960" y="1235775"/>
                </a:lnTo>
                <a:lnTo>
                  <a:pt x="1159124" y="1215327"/>
                </a:lnTo>
                <a:lnTo>
                  <a:pt x="1112808" y="1193809"/>
                </a:lnTo>
                <a:lnTo>
                  <a:pt x="1067041" y="1171235"/>
                </a:lnTo>
                <a:lnTo>
                  <a:pt x="1021853" y="1147617"/>
                </a:lnTo>
                <a:lnTo>
                  <a:pt x="977327" y="1122794"/>
                </a:lnTo>
                <a:lnTo>
                  <a:pt x="933740" y="1096158"/>
                </a:lnTo>
                <a:lnTo>
                  <a:pt x="891778" y="1067258"/>
                </a:lnTo>
                <a:lnTo>
                  <a:pt x="852126" y="1035644"/>
                </a:lnTo>
                <a:lnTo>
                  <a:pt x="815471" y="1000867"/>
                </a:lnTo>
                <a:lnTo>
                  <a:pt x="782496" y="962476"/>
                </a:lnTo>
                <a:lnTo>
                  <a:pt x="754178" y="919290"/>
                </a:lnTo>
                <a:lnTo>
                  <a:pt x="732041" y="872129"/>
                </a:lnTo>
                <a:lnTo>
                  <a:pt x="716546" y="822194"/>
                </a:lnTo>
                <a:lnTo>
                  <a:pt x="708157" y="770685"/>
                </a:lnTo>
                <a:lnTo>
                  <a:pt x="707333" y="718803"/>
                </a:lnTo>
                <a:lnTo>
                  <a:pt x="714538" y="667748"/>
                </a:lnTo>
                <a:lnTo>
                  <a:pt x="728942" y="625810"/>
                </a:lnTo>
                <a:lnTo>
                  <a:pt x="752546" y="588425"/>
                </a:lnTo>
                <a:lnTo>
                  <a:pt x="784576" y="561700"/>
                </a:lnTo>
                <a:lnTo>
                  <a:pt x="824254" y="551746"/>
                </a:lnTo>
                <a:lnTo>
                  <a:pt x="862070" y="561470"/>
                </a:lnTo>
                <a:lnTo>
                  <a:pt x="891816" y="586569"/>
                </a:lnTo>
                <a:lnTo>
                  <a:pt x="914103" y="622278"/>
                </a:lnTo>
                <a:lnTo>
                  <a:pt x="929543" y="663833"/>
                </a:lnTo>
                <a:lnTo>
                  <a:pt x="938744" y="706470"/>
                </a:lnTo>
                <a:lnTo>
                  <a:pt x="984263" y="715969"/>
                </a:lnTo>
                <a:lnTo>
                  <a:pt x="1027557" y="732654"/>
                </a:lnTo>
                <a:lnTo>
                  <a:pt x="1061233" y="758755"/>
                </a:lnTo>
                <a:lnTo>
                  <a:pt x="1077898" y="796500"/>
                </a:lnTo>
                <a:lnTo>
                  <a:pt x="1071623" y="835707"/>
                </a:lnTo>
                <a:lnTo>
                  <a:pt x="1046564" y="867820"/>
                </a:lnTo>
                <a:lnTo>
                  <a:pt x="1009689" y="891423"/>
                </a:lnTo>
                <a:lnTo>
                  <a:pt x="967967" y="905098"/>
                </a:lnTo>
                <a:lnTo>
                  <a:pt x="922716" y="910691"/>
                </a:lnTo>
                <a:lnTo>
                  <a:pt x="877210" y="910141"/>
                </a:lnTo>
                <a:lnTo>
                  <a:pt x="831940" y="904006"/>
                </a:lnTo>
                <a:lnTo>
                  <a:pt x="787401" y="892846"/>
                </a:lnTo>
                <a:lnTo>
                  <a:pt x="744085" y="877220"/>
                </a:lnTo>
                <a:lnTo>
                  <a:pt x="702486" y="857689"/>
                </a:lnTo>
                <a:lnTo>
                  <a:pt x="655135" y="829990"/>
                </a:lnTo>
                <a:lnTo>
                  <a:pt x="610215" y="798514"/>
                </a:lnTo>
                <a:lnTo>
                  <a:pt x="567368" y="764045"/>
                </a:lnTo>
                <a:lnTo>
                  <a:pt x="526239" y="727366"/>
                </a:lnTo>
                <a:lnTo>
                  <a:pt x="486472" y="689261"/>
                </a:lnTo>
                <a:lnTo>
                  <a:pt x="451891" y="654566"/>
                </a:lnTo>
                <a:lnTo>
                  <a:pt x="417957" y="619123"/>
                </a:lnTo>
                <a:lnTo>
                  <a:pt x="384695" y="582954"/>
                </a:lnTo>
                <a:lnTo>
                  <a:pt x="352133" y="546078"/>
                </a:lnTo>
                <a:lnTo>
                  <a:pt x="320300" y="508514"/>
                </a:lnTo>
                <a:lnTo>
                  <a:pt x="289222" y="470284"/>
                </a:lnTo>
                <a:lnTo>
                  <a:pt x="258926" y="431406"/>
                </a:lnTo>
                <a:lnTo>
                  <a:pt x="229441" y="391900"/>
                </a:lnTo>
                <a:lnTo>
                  <a:pt x="200794" y="351787"/>
                </a:lnTo>
                <a:lnTo>
                  <a:pt x="173011" y="311086"/>
                </a:lnTo>
                <a:lnTo>
                  <a:pt x="146122" y="269817"/>
                </a:lnTo>
                <a:lnTo>
                  <a:pt x="120152" y="228000"/>
                </a:lnTo>
                <a:lnTo>
                  <a:pt x="95130" y="185655"/>
                </a:lnTo>
                <a:lnTo>
                  <a:pt x="71082" y="142801"/>
                </a:lnTo>
                <a:lnTo>
                  <a:pt x="48037" y="99458"/>
                </a:lnTo>
                <a:lnTo>
                  <a:pt x="26022" y="55648"/>
                </a:lnTo>
                <a:lnTo>
                  <a:pt x="5064" y="11388"/>
                </a:lnTo>
                <a:lnTo>
                  <a:pt x="0" y="0"/>
                </a:lnTo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275800" y="5211252"/>
            <a:ext cx="8210550" cy="212725"/>
            <a:chOff x="1275800" y="5211252"/>
            <a:chExt cx="8210550" cy="212725"/>
          </a:xfrm>
        </p:grpSpPr>
        <p:sp>
          <p:nvSpPr>
            <p:cNvPr id="28" name="object 28"/>
            <p:cNvSpPr/>
            <p:nvPr/>
          </p:nvSpPr>
          <p:spPr>
            <a:xfrm>
              <a:off x="1285325" y="5220777"/>
              <a:ext cx="8191500" cy="25400"/>
            </a:xfrm>
            <a:custGeom>
              <a:avLst/>
              <a:gdLst/>
              <a:ahLst/>
              <a:cxnLst/>
              <a:rect l="l" t="t" r="r" b="b"/>
              <a:pathLst>
                <a:path w="8191500" h="25400">
                  <a:moveTo>
                    <a:pt x="-9525" y="12699"/>
                  </a:moveTo>
                  <a:lnTo>
                    <a:pt x="8201012" y="12699"/>
                  </a:lnTo>
                </a:path>
              </a:pathLst>
            </a:custGeom>
            <a:ln w="4445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81021" y="5233337"/>
              <a:ext cx="635" cy="191135"/>
            </a:xfrm>
            <a:custGeom>
              <a:avLst/>
              <a:gdLst/>
              <a:ahLst/>
              <a:cxnLst/>
              <a:rect l="l" t="t" r="r" b="b"/>
              <a:pathLst>
                <a:path w="635" h="191135">
                  <a:moveTo>
                    <a:pt x="0" y="190639"/>
                  </a:moveTo>
                  <a:lnTo>
                    <a:pt x="101" y="0"/>
                  </a:lnTo>
                </a:path>
              </a:pathLst>
            </a:custGeom>
            <a:ln w="1905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911215" y="2555374"/>
            <a:ext cx="2999105" cy="62581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90855" marR="137795" indent="-222250">
              <a:lnSpc>
                <a:spcPts val="1200"/>
              </a:lnSpc>
              <a:spcBef>
                <a:spcPts val="340"/>
              </a:spcBef>
            </a:pPr>
            <a:r>
              <a:rPr sz="12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Региональный координатор  федерального проекта</a:t>
            </a:r>
            <a:endParaRPr sz="1200" dirty="0">
              <a:latin typeface="Days" panose="02000505050000020004" pitchFamily="2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Региональный ресурсный центр</a:t>
            </a:r>
            <a:endParaRPr sz="12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56621" y="834042"/>
            <a:ext cx="2450465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ФЕДЕРАЛЬНЫЙ УРОВЕНЬ</a:t>
            </a:r>
            <a:endParaRPr sz="1200" dirty="0">
              <a:latin typeface="Days" panose="02000505050000020004" pitchFamily="2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Days" panose="02000505050000020004" pitchFamily="2" charset="0"/>
              <a:cs typeface="Tahoma"/>
            </a:endParaRPr>
          </a:p>
          <a:p>
            <a:pPr marL="20955" marR="13970" algn="ctr">
              <a:lnSpc>
                <a:spcPts val="1200"/>
              </a:lnSpc>
            </a:pPr>
            <a:r>
              <a:rPr sz="12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Министерство просвещения  Российской Федерации</a:t>
            </a:r>
            <a:endParaRPr sz="1200" dirty="0">
              <a:latin typeface="Days" panose="02000505050000020004" pitchFamily="2" charset="0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1200" dirty="0">
                <a:solidFill>
                  <a:srgbClr val="F59231"/>
                </a:solidFill>
                <a:latin typeface="Days" panose="02000505050000020004" pitchFamily="2" charset="0"/>
                <a:cs typeface="Tahoma"/>
              </a:rPr>
              <a:t>ФГБУ Росдетцентр</a:t>
            </a:r>
            <a:endParaRPr sz="1200" dirty="0">
              <a:latin typeface="Days" panose="02000505050000020004" pitchFamily="2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Days" panose="02000505050000020004" pitchFamily="2" charset="0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РЕГИОНАЛЬНЫЙ УРОВЕНЬ</a:t>
            </a:r>
            <a:endParaRPr sz="12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54522" y="5447092"/>
            <a:ext cx="2044064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583565" marR="5080" indent="-571500">
              <a:lnSpc>
                <a:spcPts val="1100"/>
              </a:lnSpc>
              <a:spcBef>
                <a:spcPts val="320"/>
              </a:spcBef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Муниципальные ОИВ в сфере  образования</a:t>
            </a:r>
            <a:endParaRPr sz="1100">
              <a:latin typeface="Muller Regular" pitchFamily="2" charset="-52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93849" y="5447092"/>
            <a:ext cx="21653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Муниципальные координаторы</a:t>
            </a:r>
            <a:endParaRPr sz="1100">
              <a:latin typeface="Muller Regular" pitchFamily="2" charset="-52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59973" y="5447092"/>
            <a:ext cx="2519045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702945" marR="5080" indent="-690880">
              <a:lnSpc>
                <a:spcPts val="1100"/>
              </a:lnSpc>
              <a:spcBef>
                <a:spcPts val="320"/>
              </a:spcBef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Детские общественные обьединения  муниципалитета</a:t>
            </a:r>
            <a:endParaRPr sz="1100">
              <a:latin typeface="Muller Regular" pitchFamily="2" charset="-52"/>
              <a:cs typeface="Lucida Sans Unicode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275806" y="3348385"/>
            <a:ext cx="8210550" cy="385445"/>
            <a:chOff x="1275806" y="3348385"/>
            <a:chExt cx="8210550" cy="385445"/>
          </a:xfrm>
        </p:grpSpPr>
        <p:sp>
          <p:nvSpPr>
            <p:cNvPr id="36" name="object 36"/>
            <p:cNvSpPr/>
            <p:nvPr/>
          </p:nvSpPr>
          <p:spPr>
            <a:xfrm>
              <a:off x="1285331" y="3508189"/>
              <a:ext cx="8191500" cy="215900"/>
            </a:xfrm>
            <a:custGeom>
              <a:avLst/>
              <a:gdLst/>
              <a:ahLst/>
              <a:cxnLst/>
              <a:rect l="l" t="t" r="r" b="b"/>
              <a:pathLst>
                <a:path w="8191500" h="215900">
                  <a:moveTo>
                    <a:pt x="8191487" y="190500"/>
                  </a:moveTo>
                  <a:lnTo>
                    <a:pt x="8191487" y="0"/>
                  </a:lnTo>
                  <a:lnTo>
                    <a:pt x="0" y="25400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59477" y="3357910"/>
              <a:ext cx="4445" cy="313690"/>
            </a:xfrm>
            <a:custGeom>
              <a:avLst/>
              <a:gdLst/>
              <a:ahLst/>
              <a:cxnLst/>
              <a:rect l="l" t="t" r="r" b="b"/>
              <a:pathLst>
                <a:path w="4445" h="313689">
                  <a:moveTo>
                    <a:pt x="0" y="0"/>
                  </a:moveTo>
                  <a:lnTo>
                    <a:pt x="4216" y="313258"/>
                  </a:lnTo>
                </a:path>
              </a:pathLst>
            </a:custGeom>
            <a:ln w="19049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32144" y="3533589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905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99417" y="3492243"/>
              <a:ext cx="0" cy="196850"/>
            </a:xfrm>
            <a:custGeom>
              <a:avLst/>
              <a:gdLst/>
              <a:ahLst/>
              <a:cxnLst/>
              <a:rect l="l" t="t" r="r" b="b"/>
              <a:pathLst>
                <a:path h="196850">
                  <a:moveTo>
                    <a:pt x="0" y="0"/>
                  </a:moveTo>
                  <a:lnTo>
                    <a:pt x="0" y="196850"/>
                  </a:lnTo>
                </a:path>
              </a:pathLst>
            </a:custGeom>
            <a:ln w="1905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07403" y="3842265"/>
            <a:ext cx="1756410" cy="33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10"/>
              </a:lnSpc>
              <a:spcBef>
                <a:spcPts val="100"/>
              </a:spcBef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Специалист</a:t>
            </a:r>
            <a:endParaRPr sz="1100" dirty="0">
              <a:latin typeface="Muller Regular" pitchFamily="2" charset="-52"/>
              <a:cs typeface="Lucida Sans Unicode"/>
            </a:endParaRPr>
          </a:p>
          <a:p>
            <a:pPr algn="ctr">
              <a:lnSpc>
                <a:spcPts val="1210"/>
              </a:lnSpc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по медиасопровождению</a:t>
            </a:r>
            <a:endParaRPr sz="1100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88349" y="3842265"/>
            <a:ext cx="1887855" cy="47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10"/>
              </a:lnSpc>
              <a:spcBef>
                <a:spcPts val="100"/>
              </a:spcBef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Специалист</a:t>
            </a:r>
            <a:endParaRPr sz="1100">
              <a:latin typeface="Muller Regular" pitchFamily="2" charset="-52"/>
              <a:cs typeface="Lucida Sans Unicode"/>
            </a:endParaRPr>
          </a:p>
          <a:p>
            <a:pPr marL="12700" marR="5080" algn="ctr">
              <a:lnSpc>
                <a:spcPts val="1100"/>
              </a:lnSpc>
              <a:spcBef>
                <a:spcPts val="110"/>
              </a:spcBef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по документационному  сопровождению персонала</a:t>
            </a:r>
            <a:endParaRPr sz="1100">
              <a:latin typeface="Muller Regular" pitchFamily="2" charset="-52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50676" y="3842265"/>
            <a:ext cx="1256665" cy="47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10"/>
              </a:lnSpc>
              <a:spcBef>
                <a:spcPts val="100"/>
              </a:spcBef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Специалист</a:t>
            </a:r>
            <a:endParaRPr sz="1100">
              <a:latin typeface="Muller Regular" pitchFamily="2" charset="-52"/>
              <a:cs typeface="Lucida Sans Unicode"/>
            </a:endParaRPr>
          </a:p>
          <a:p>
            <a:pPr marL="12700" marR="5080" algn="ctr">
              <a:lnSpc>
                <a:spcPts val="1100"/>
              </a:lnSpc>
              <a:spcBef>
                <a:spcPts val="110"/>
              </a:spcBef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по методическому  сопровождению</a:t>
            </a:r>
            <a:endParaRPr sz="1100">
              <a:latin typeface="Muller Regular" pitchFamily="2" charset="-52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14324" y="3854978"/>
            <a:ext cx="1231900" cy="47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10"/>
              </a:lnSpc>
              <a:spcBef>
                <a:spcPts val="100"/>
              </a:spcBef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Специалист</a:t>
            </a:r>
            <a:endParaRPr sz="1100">
              <a:latin typeface="Muller Regular" pitchFamily="2" charset="-52"/>
              <a:cs typeface="Lucida Sans Unicode"/>
            </a:endParaRPr>
          </a:p>
          <a:p>
            <a:pPr marL="12700" marR="5080" algn="ctr">
              <a:lnSpc>
                <a:spcPts val="1100"/>
              </a:lnSpc>
              <a:spcBef>
                <a:spcPts val="110"/>
              </a:spcBef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по аналитической  деятельности</a:t>
            </a:r>
            <a:endParaRPr sz="1100">
              <a:latin typeface="Muller Regular" pitchFamily="2" charset="-52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742860" y="3842265"/>
            <a:ext cx="1468120" cy="47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10"/>
              </a:lnSpc>
              <a:spcBef>
                <a:spcPts val="100"/>
              </a:spcBef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Специалист</a:t>
            </a:r>
            <a:endParaRPr sz="1100">
              <a:latin typeface="Muller Regular" pitchFamily="2" charset="-52"/>
              <a:cs typeface="Lucida Sans Unicode"/>
            </a:endParaRPr>
          </a:p>
          <a:p>
            <a:pPr marL="12700" marR="5080" algn="ctr">
              <a:lnSpc>
                <a:spcPts val="1100"/>
              </a:lnSpc>
              <a:spcBef>
                <a:spcPts val="110"/>
              </a:spcBef>
            </a:pPr>
            <a:r>
              <a:rPr sz="1100" dirty="0">
                <a:solidFill>
                  <a:srgbClr val="734B9E"/>
                </a:solidFill>
                <a:latin typeface="Muller Regular" pitchFamily="2" charset="-52"/>
                <a:cs typeface="Lucida Sans Unicode"/>
              </a:rPr>
              <a:t>по сопровождению  проектов и программ</a:t>
            </a:r>
            <a:endParaRPr sz="1100">
              <a:latin typeface="Muller Regular" pitchFamily="2" charset="-52"/>
              <a:cs typeface="Lucida Sans Unicode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4212896"/>
            <a:ext cx="412115" cy="2279650"/>
          </a:xfrm>
          <a:custGeom>
            <a:avLst/>
            <a:gdLst/>
            <a:ahLst/>
            <a:cxnLst/>
            <a:rect l="l" t="t" r="r" b="b"/>
            <a:pathLst>
              <a:path w="412115" h="2279650">
                <a:moveTo>
                  <a:pt x="0" y="0"/>
                </a:moveTo>
                <a:lnTo>
                  <a:pt x="50647" y="60045"/>
                </a:lnTo>
                <a:lnTo>
                  <a:pt x="84589" y="103803"/>
                </a:lnTo>
                <a:lnTo>
                  <a:pt x="118112" y="150084"/>
                </a:lnTo>
                <a:lnTo>
                  <a:pt x="150986" y="198909"/>
                </a:lnTo>
                <a:lnTo>
                  <a:pt x="182981" y="250299"/>
                </a:lnTo>
                <a:lnTo>
                  <a:pt x="213867" y="304276"/>
                </a:lnTo>
                <a:lnTo>
                  <a:pt x="243415" y="360861"/>
                </a:lnTo>
                <a:lnTo>
                  <a:pt x="271395" y="420076"/>
                </a:lnTo>
                <a:lnTo>
                  <a:pt x="297577" y="481943"/>
                </a:lnTo>
                <a:lnTo>
                  <a:pt x="321732" y="546482"/>
                </a:lnTo>
                <a:lnTo>
                  <a:pt x="343628" y="613716"/>
                </a:lnTo>
                <a:lnTo>
                  <a:pt x="362102" y="680036"/>
                </a:lnTo>
                <a:lnTo>
                  <a:pt x="377328" y="745243"/>
                </a:lnTo>
                <a:lnTo>
                  <a:pt x="389511" y="809247"/>
                </a:lnTo>
                <a:lnTo>
                  <a:pt x="398852" y="871959"/>
                </a:lnTo>
                <a:lnTo>
                  <a:pt x="405553" y="933286"/>
                </a:lnTo>
                <a:lnTo>
                  <a:pt x="409816" y="993140"/>
                </a:lnTo>
                <a:lnTo>
                  <a:pt x="411845" y="1051429"/>
                </a:lnTo>
                <a:lnTo>
                  <a:pt x="411842" y="1108063"/>
                </a:lnTo>
                <a:lnTo>
                  <a:pt x="410008" y="1162952"/>
                </a:lnTo>
                <a:lnTo>
                  <a:pt x="406546" y="1216005"/>
                </a:lnTo>
                <a:lnTo>
                  <a:pt x="401659" y="1267132"/>
                </a:lnTo>
                <a:lnTo>
                  <a:pt x="395548" y="1316243"/>
                </a:lnTo>
                <a:lnTo>
                  <a:pt x="388416" y="1363246"/>
                </a:lnTo>
                <a:lnTo>
                  <a:pt x="380466" y="1408051"/>
                </a:lnTo>
                <a:lnTo>
                  <a:pt x="371900" y="1450569"/>
                </a:lnTo>
                <a:lnTo>
                  <a:pt x="362919" y="1490708"/>
                </a:lnTo>
                <a:lnTo>
                  <a:pt x="353727" y="1528379"/>
                </a:lnTo>
                <a:lnTo>
                  <a:pt x="335517" y="1595951"/>
                </a:lnTo>
                <a:lnTo>
                  <a:pt x="318889" y="1652563"/>
                </a:lnTo>
                <a:lnTo>
                  <a:pt x="298577" y="1716196"/>
                </a:lnTo>
                <a:lnTo>
                  <a:pt x="276725" y="1777480"/>
                </a:lnTo>
                <a:lnTo>
                  <a:pt x="253519" y="1836416"/>
                </a:lnTo>
                <a:lnTo>
                  <a:pt x="229140" y="1893001"/>
                </a:lnTo>
                <a:lnTo>
                  <a:pt x="203773" y="1947236"/>
                </a:lnTo>
                <a:lnTo>
                  <a:pt x="177600" y="1999118"/>
                </a:lnTo>
                <a:lnTo>
                  <a:pt x="150806" y="2048648"/>
                </a:lnTo>
                <a:lnTo>
                  <a:pt x="123574" y="2095823"/>
                </a:lnTo>
                <a:lnTo>
                  <a:pt x="96086" y="2140644"/>
                </a:lnTo>
                <a:lnTo>
                  <a:pt x="68528" y="2183108"/>
                </a:lnTo>
                <a:lnTo>
                  <a:pt x="41081" y="2223215"/>
                </a:lnTo>
                <a:lnTo>
                  <a:pt x="13929" y="2260964"/>
                </a:lnTo>
                <a:lnTo>
                  <a:pt x="0" y="2279446"/>
                </a:lnTo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966973" y="2535740"/>
            <a:ext cx="1828164" cy="35516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66675">
              <a:lnSpc>
                <a:spcPts val="1200"/>
              </a:lnSpc>
              <a:spcBef>
                <a:spcPts val="340"/>
              </a:spcBef>
            </a:pPr>
            <a:r>
              <a:rPr sz="12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Региональный ОИВ  в сфере образования</a:t>
            </a:r>
            <a:endParaRPr sz="1200">
              <a:latin typeface="Days" panose="02000505050000020004" pitchFamily="2" charset="0"/>
              <a:cs typeface="Tahom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793447" y="2270796"/>
            <a:ext cx="3253740" cy="294005"/>
            <a:chOff x="3793447" y="2270796"/>
            <a:chExt cx="3253740" cy="294005"/>
          </a:xfrm>
        </p:grpSpPr>
        <p:sp>
          <p:nvSpPr>
            <p:cNvPr id="48" name="object 48"/>
            <p:cNvSpPr/>
            <p:nvPr/>
          </p:nvSpPr>
          <p:spPr>
            <a:xfrm>
              <a:off x="3802972" y="2452131"/>
              <a:ext cx="3234690" cy="0"/>
            </a:xfrm>
            <a:custGeom>
              <a:avLst/>
              <a:gdLst/>
              <a:ahLst/>
              <a:cxnLst/>
              <a:rect l="l" t="t" r="r" b="b"/>
              <a:pathLst>
                <a:path w="3234690">
                  <a:moveTo>
                    <a:pt x="0" y="0"/>
                  </a:moveTo>
                  <a:lnTo>
                    <a:pt x="3234207" y="0"/>
                  </a:lnTo>
                </a:path>
              </a:pathLst>
            </a:custGeom>
            <a:ln w="1905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99417" y="2270796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246"/>
                  </a:lnTo>
                </a:path>
              </a:pathLst>
            </a:custGeom>
            <a:ln w="1905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02972" y="2452131"/>
              <a:ext cx="0" cy="112395"/>
            </a:xfrm>
            <a:custGeom>
              <a:avLst/>
              <a:gdLst/>
              <a:ahLst/>
              <a:cxnLst/>
              <a:rect l="l" t="t" r="r" b="b"/>
              <a:pathLst>
                <a:path h="112394">
                  <a:moveTo>
                    <a:pt x="0" y="0"/>
                  </a:moveTo>
                  <a:lnTo>
                    <a:pt x="0" y="112217"/>
                  </a:lnTo>
                </a:path>
              </a:pathLst>
            </a:custGeom>
            <a:ln w="1905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37177" y="2452126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19">
                  <a:moveTo>
                    <a:pt x="0" y="961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0220213" y="7161827"/>
            <a:ext cx="274955" cy="252729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4"/>
              </a:spcBef>
            </a:pPr>
            <a:fld id="{81D60167-4931-47E6-BA6A-407CBD079E47}" type="slidenum">
              <a:rPr sz="1200" spc="210" dirty="0">
                <a:solidFill>
                  <a:srgbClr val="FFFFFF"/>
                </a:solidFill>
                <a:latin typeface="Tahoma"/>
                <a:cs typeface="Tahoma"/>
              </a:rPr>
              <a:t>4</a:t>
            </a:fld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97493" y="6830166"/>
            <a:ext cx="8394700" cy="730250"/>
            <a:chOff x="2297493" y="6830166"/>
            <a:chExt cx="8394700" cy="730250"/>
          </a:xfrm>
        </p:grpSpPr>
        <p:sp>
          <p:nvSpPr>
            <p:cNvPr id="3" name="object 3"/>
            <p:cNvSpPr/>
            <p:nvPr/>
          </p:nvSpPr>
          <p:spPr>
            <a:xfrm>
              <a:off x="5727790" y="6836516"/>
              <a:ext cx="3229610" cy="471805"/>
            </a:xfrm>
            <a:custGeom>
              <a:avLst/>
              <a:gdLst/>
              <a:ahLst/>
              <a:cxnLst/>
              <a:rect l="l" t="t" r="r" b="b"/>
              <a:pathLst>
                <a:path w="3229609" h="471804">
                  <a:moveTo>
                    <a:pt x="0" y="471478"/>
                  </a:moveTo>
                  <a:lnTo>
                    <a:pt x="52076" y="428739"/>
                  </a:lnTo>
                  <a:lnTo>
                    <a:pt x="113217" y="382056"/>
                  </a:lnTo>
                  <a:lnTo>
                    <a:pt x="147177" y="357644"/>
                  </a:lnTo>
                  <a:lnTo>
                    <a:pt x="183392" y="332735"/>
                  </a:lnTo>
                  <a:lnTo>
                    <a:pt x="221859" y="307493"/>
                  </a:lnTo>
                  <a:lnTo>
                    <a:pt x="262574" y="282081"/>
                  </a:lnTo>
                  <a:lnTo>
                    <a:pt x="305533" y="256663"/>
                  </a:lnTo>
                  <a:lnTo>
                    <a:pt x="350733" y="231400"/>
                  </a:lnTo>
                  <a:lnTo>
                    <a:pt x="398171" y="206457"/>
                  </a:lnTo>
                  <a:lnTo>
                    <a:pt x="447842" y="181997"/>
                  </a:lnTo>
                  <a:lnTo>
                    <a:pt x="499743" y="158183"/>
                  </a:lnTo>
                  <a:lnTo>
                    <a:pt x="553870" y="135177"/>
                  </a:lnTo>
                  <a:lnTo>
                    <a:pt x="610221" y="113144"/>
                  </a:lnTo>
                  <a:lnTo>
                    <a:pt x="668791" y="92247"/>
                  </a:lnTo>
                  <a:lnTo>
                    <a:pt x="729576" y="72648"/>
                  </a:lnTo>
                  <a:lnTo>
                    <a:pt x="774468" y="59609"/>
                  </a:lnTo>
                  <a:lnTo>
                    <a:pt x="818532" y="48149"/>
                  </a:lnTo>
                  <a:lnTo>
                    <a:pt x="862031" y="38175"/>
                  </a:lnTo>
                  <a:lnTo>
                    <a:pt x="905226" y="29595"/>
                  </a:lnTo>
                  <a:lnTo>
                    <a:pt x="948379" y="22318"/>
                  </a:lnTo>
                  <a:lnTo>
                    <a:pt x="991751" y="16252"/>
                  </a:lnTo>
                  <a:lnTo>
                    <a:pt x="1035604" y="11306"/>
                  </a:lnTo>
                  <a:lnTo>
                    <a:pt x="1080200" y="7387"/>
                  </a:lnTo>
                  <a:lnTo>
                    <a:pt x="1125799" y="4404"/>
                  </a:lnTo>
                  <a:lnTo>
                    <a:pt x="1172664" y="2266"/>
                  </a:lnTo>
                  <a:lnTo>
                    <a:pt x="1221055" y="880"/>
                  </a:lnTo>
                  <a:lnTo>
                    <a:pt x="1271235" y="155"/>
                  </a:lnTo>
                  <a:lnTo>
                    <a:pt x="1323465" y="0"/>
                  </a:lnTo>
                  <a:lnTo>
                    <a:pt x="1378007" y="321"/>
                  </a:lnTo>
                  <a:lnTo>
                    <a:pt x="1435122" y="1029"/>
                  </a:lnTo>
                  <a:lnTo>
                    <a:pt x="1495071" y="2031"/>
                  </a:lnTo>
                  <a:lnTo>
                    <a:pt x="1558117" y="3235"/>
                  </a:lnTo>
                  <a:lnTo>
                    <a:pt x="1624520" y="4550"/>
                  </a:lnTo>
                  <a:lnTo>
                    <a:pt x="1668821" y="5617"/>
                  </a:lnTo>
                  <a:lnTo>
                    <a:pt x="1728420" y="7696"/>
                  </a:lnTo>
                  <a:lnTo>
                    <a:pt x="1802375" y="11245"/>
                  </a:lnTo>
                  <a:lnTo>
                    <a:pt x="1844442" y="13714"/>
                  </a:lnTo>
                  <a:lnTo>
                    <a:pt x="1889747" y="16723"/>
                  </a:lnTo>
                  <a:lnTo>
                    <a:pt x="1938170" y="20328"/>
                  </a:lnTo>
                  <a:lnTo>
                    <a:pt x="1989595" y="24589"/>
                  </a:lnTo>
                  <a:lnTo>
                    <a:pt x="2043904" y="29560"/>
                  </a:lnTo>
                  <a:lnTo>
                    <a:pt x="2100980" y="35301"/>
                  </a:lnTo>
                  <a:lnTo>
                    <a:pt x="2160705" y="41868"/>
                  </a:lnTo>
                  <a:lnTo>
                    <a:pt x="2222962" y="49318"/>
                  </a:lnTo>
                  <a:lnTo>
                    <a:pt x="2287632" y="57710"/>
                  </a:lnTo>
                  <a:lnTo>
                    <a:pt x="2354599" y="67100"/>
                  </a:lnTo>
                  <a:lnTo>
                    <a:pt x="2423745" y="77545"/>
                  </a:lnTo>
                  <a:lnTo>
                    <a:pt x="2494953" y="89104"/>
                  </a:lnTo>
                  <a:lnTo>
                    <a:pt x="2568105" y="101832"/>
                  </a:lnTo>
                  <a:lnTo>
                    <a:pt x="2628712" y="113039"/>
                  </a:lnTo>
                  <a:lnTo>
                    <a:pt x="2687809" y="124549"/>
                  </a:lnTo>
                  <a:lnTo>
                    <a:pt x="2745366" y="136313"/>
                  </a:lnTo>
                  <a:lnTo>
                    <a:pt x="2801352" y="148284"/>
                  </a:lnTo>
                  <a:lnTo>
                    <a:pt x="2855738" y="160414"/>
                  </a:lnTo>
                  <a:lnTo>
                    <a:pt x="2908492" y="172656"/>
                  </a:lnTo>
                  <a:lnTo>
                    <a:pt x="2959586" y="184962"/>
                  </a:lnTo>
                  <a:lnTo>
                    <a:pt x="3008989" y="197284"/>
                  </a:lnTo>
                  <a:lnTo>
                    <a:pt x="3056671" y="209575"/>
                  </a:lnTo>
                  <a:lnTo>
                    <a:pt x="3102601" y="221786"/>
                  </a:lnTo>
                  <a:lnTo>
                    <a:pt x="3146750" y="233871"/>
                  </a:lnTo>
                  <a:lnTo>
                    <a:pt x="3189088" y="245782"/>
                  </a:lnTo>
                  <a:lnTo>
                    <a:pt x="3229584" y="257471"/>
                  </a:lnTo>
                </a:path>
              </a:pathLst>
            </a:custGeom>
            <a:ln w="1270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7493" y="7034313"/>
              <a:ext cx="8394509" cy="52569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77" y="387134"/>
            <a:ext cx="4787557" cy="4521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0638" y="407089"/>
            <a:ext cx="446659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Days" panose="02000505050000020004" pitchFamily="2" charset="0"/>
              </a:rPr>
              <a:t>Штаб воспитательной работы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501553" y="-15822"/>
            <a:ext cx="4196080" cy="1456690"/>
            <a:chOff x="6496503" y="18097"/>
            <a:chExt cx="4196080" cy="1456690"/>
          </a:xfrm>
        </p:grpSpPr>
        <p:pic>
          <p:nvPicPr>
            <p:cNvPr id="8" name="object 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6503" y="18097"/>
              <a:ext cx="4195499" cy="14565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955" y="18097"/>
              <a:ext cx="3986034" cy="13130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8995" y="18097"/>
              <a:ext cx="3843007" cy="117384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37257" y="1047534"/>
            <a:ext cx="7546340" cy="42434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Для выстраивания эффективного взаимодействия внутри образовательной  организации создается Штаб воспитательной работы</a:t>
            </a:r>
            <a:endParaRPr sz="1400">
              <a:latin typeface="Days" panose="02000505050000020004" pitchFamily="2" charset="0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6478" y="1577022"/>
            <a:ext cx="26835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ПРИМЕРНАЯ СТРУКТУРА</a:t>
            </a:r>
            <a:endParaRPr sz="1400">
              <a:latin typeface="Days" panose="02000505050000020004" pitchFamily="2" charset="0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143" y="1961413"/>
            <a:ext cx="2572994" cy="34102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864643" y="1992514"/>
            <a:ext cx="1466215" cy="2237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Директор школы</a:t>
            </a:r>
            <a:endParaRPr sz="1350" dirty="0">
              <a:latin typeface="Muller Regular" pitchFamily="2" charset="-52"/>
              <a:cs typeface="Lucida Sans Unicode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63" y="2452128"/>
            <a:ext cx="2285822" cy="92114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63" y="3491623"/>
            <a:ext cx="2285822" cy="27274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63" y="3882720"/>
            <a:ext cx="2285822" cy="27274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63" y="4284103"/>
            <a:ext cx="2285822" cy="27274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63" y="4685500"/>
            <a:ext cx="2285822" cy="27273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426" y="3269919"/>
            <a:ext cx="2441079" cy="27273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426" y="4287253"/>
            <a:ext cx="2441079" cy="27274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426" y="4692434"/>
            <a:ext cx="2441079" cy="27273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426" y="2455354"/>
            <a:ext cx="2441079" cy="72050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61007" y="2526039"/>
            <a:ext cx="2057400" cy="74764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74930">
              <a:lnSpc>
                <a:spcPts val="1370"/>
              </a:lnSpc>
              <a:spcBef>
                <a:spcPts val="220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Microsoft Sans Serif"/>
              </a:rPr>
              <a:t>Заместитель директора  по воспитательной работе</a:t>
            </a:r>
            <a:endParaRPr sz="1200">
              <a:latin typeface="Muller Regular" pitchFamily="2" charset="-52"/>
              <a:cs typeface="Microsoft Sans Serif"/>
            </a:endParaRPr>
          </a:p>
          <a:p>
            <a:pPr marL="12700" marR="5080">
              <a:lnSpc>
                <a:spcPts val="1370"/>
              </a:lnSpc>
              <a:spcBef>
                <a:spcPts val="10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Microsoft Sans Serif"/>
              </a:rPr>
              <a:t>(заместитель руководителя  штаба)</a:t>
            </a:r>
            <a:endParaRPr sz="1200">
              <a:latin typeface="Muller Regular" pitchFamily="2" charset="-52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2482" y="3497374"/>
            <a:ext cx="136969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Microsoft Sans Serif"/>
              </a:rPr>
              <a:t>Педагог-психолог</a:t>
            </a:r>
            <a:endParaRPr sz="1200">
              <a:latin typeface="Muller Regular" pitchFamily="2" charset="-52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8951" y="4304759"/>
            <a:ext cx="1572260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Microsoft Sans Serif"/>
              </a:rPr>
              <a:t>Социальный педагог</a:t>
            </a:r>
            <a:endParaRPr sz="1200">
              <a:latin typeface="Muller Regular" pitchFamily="2" charset="-52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7110" y="4704666"/>
            <a:ext cx="4411980" cy="9111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68960">
              <a:lnSpc>
                <a:spcPct val="100000"/>
              </a:lnSpc>
              <a:spcBef>
                <a:spcPts val="114"/>
              </a:spcBef>
              <a:tabLst>
                <a:tab pos="2792730" algn="l"/>
              </a:tabLst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Microsoft Sans Serif"/>
              </a:rPr>
              <a:t>Медработник	Педагог-организатор</a:t>
            </a:r>
            <a:endParaRPr sz="1200">
              <a:latin typeface="Muller Regular" pitchFamily="2" charset="-52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Muller Regular" pitchFamily="2" charset="-52"/>
              <a:cs typeface="Microsoft Sans Serif"/>
            </a:endParaRPr>
          </a:p>
          <a:p>
            <a:pPr marL="12700" marR="486409">
              <a:lnSpc>
                <a:spcPts val="1200"/>
              </a:lnSpc>
            </a:pPr>
            <a:r>
              <a:rPr sz="1100" dirty="0">
                <a:latin typeface="Muller Regular" pitchFamily="2" charset="-52"/>
                <a:cs typeface="Microsoft Sans Serif"/>
              </a:rPr>
              <a:t>В состав входят работники образовательной организации  в соответствии с имеющимися штатными расписаниями</a:t>
            </a:r>
            <a:endParaRPr sz="1100">
              <a:latin typeface="Muller Regular" pitchFamily="2" charset="-52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45009" y="3282432"/>
            <a:ext cx="107632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Microsoft Sans Serif"/>
              </a:rPr>
              <a:t>Библиотекарь</a:t>
            </a:r>
            <a:endParaRPr sz="1200">
              <a:latin typeface="Muller Regular" pitchFamily="2" charset="-52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52094" y="4310013"/>
            <a:ext cx="1027430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Microsoft Sans Serif"/>
              </a:rPr>
              <a:t>Учитель ОБЖ</a:t>
            </a:r>
            <a:endParaRPr sz="1200">
              <a:latin typeface="Muller Regular" pitchFamily="2" charset="-52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4450" y="3900989"/>
            <a:ext cx="209994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Microsoft Sans Serif"/>
              </a:rPr>
              <a:t>Вожатый/Старший вожатый</a:t>
            </a:r>
            <a:endParaRPr sz="1200" dirty="0">
              <a:latin typeface="Muller Regular" pitchFamily="2" charset="-52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68150" y="2511978"/>
            <a:ext cx="2175510" cy="56810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20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Microsoft Sans Serif"/>
              </a:rPr>
              <a:t>Советник по воспитанию  (отвестенный секретарь -  координирует работу штаба)</a:t>
            </a:r>
            <a:endParaRPr sz="1200" dirty="0">
              <a:latin typeface="Muller Regular" pitchFamily="2" charset="-52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09232" y="1563360"/>
            <a:ext cx="387226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ОРГАНИЗАЦИОННАЯ МОДЕЛЬ</a:t>
            </a:r>
            <a:endParaRPr sz="14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09220" y="1977608"/>
            <a:ext cx="4552950" cy="19229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1385570">
              <a:lnSpc>
                <a:spcPts val="1200"/>
              </a:lnSpc>
              <a:spcBef>
                <a:spcPts val="355"/>
              </a:spcBef>
            </a:pPr>
            <a:r>
              <a:rPr sz="1200" dirty="0">
                <a:latin typeface="Muller Regular" pitchFamily="2" charset="-52"/>
                <a:cs typeface="Microsoft Sans Serif"/>
              </a:rPr>
              <a:t>Коллегиальный орган, функционирующий  на основании Положения;</a:t>
            </a: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latin typeface="Muller Regular" pitchFamily="2" charset="-52"/>
                <a:cs typeface="Microsoft Sans Serif"/>
              </a:rPr>
              <a:t>Состав утверждается с учетом примерной структуры;</a:t>
            </a:r>
          </a:p>
          <a:p>
            <a:pPr marL="12700" marR="5080">
              <a:lnSpc>
                <a:spcPts val="1200"/>
              </a:lnSpc>
              <a:spcBef>
                <a:spcPts val="495"/>
              </a:spcBef>
            </a:pPr>
            <a:r>
              <a:rPr sz="1200" dirty="0">
                <a:latin typeface="Muller Regular" pitchFamily="2" charset="-52"/>
                <a:cs typeface="Microsoft Sans Serif"/>
              </a:rPr>
              <a:t>Распределение полномочий в соответствии с должностными  обязанностями;</a:t>
            </a: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latin typeface="Muller Regular" pitchFamily="2" charset="-52"/>
                <a:cs typeface="Microsoft Sans Serif"/>
              </a:rPr>
              <a:t>Решения оформляются протоколами заседаний Штаба;</a:t>
            </a:r>
          </a:p>
          <a:p>
            <a:pPr marL="12700" marR="108585">
              <a:lnSpc>
                <a:spcPts val="1200"/>
              </a:lnSpc>
              <a:spcBef>
                <a:spcPts val="495"/>
              </a:spcBef>
            </a:pPr>
            <a:r>
              <a:rPr sz="1200" dirty="0">
                <a:latin typeface="Muller Regular" pitchFamily="2" charset="-52"/>
                <a:cs typeface="Microsoft Sans Serif"/>
              </a:rPr>
              <a:t>Заседания проводятся не реже 1 раза месяц в соответствии  с примерным планом работы;</a:t>
            </a:r>
          </a:p>
          <a:p>
            <a:pPr marL="12700" marR="269240">
              <a:lnSpc>
                <a:spcPts val="1200"/>
              </a:lnSpc>
              <a:spcBef>
                <a:spcPts val="490"/>
              </a:spcBef>
            </a:pPr>
            <a:r>
              <a:rPr sz="1200" dirty="0">
                <a:latin typeface="Muller Regular" pitchFamily="2" charset="-52"/>
                <a:cs typeface="Microsoft Sans Serif"/>
              </a:rPr>
              <a:t>При необходимости проводятся расширенные заседания  с привлечением классных руководителей</a:t>
            </a:r>
          </a:p>
        </p:txBody>
      </p:sp>
      <p:pic>
        <p:nvPicPr>
          <p:cNvPr id="36" name="object 36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937" y="2036668"/>
            <a:ext cx="98653" cy="98653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937" y="2274528"/>
            <a:ext cx="98653" cy="9865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937" y="2480368"/>
            <a:ext cx="98653" cy="98653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937" y="2837343"/>
            <a:ext cx="98653" cy="9865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937" y="3420426"/>
            <a:ext cx="98653" cy="98653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937" y="3054619"/>
            <a:ext cx="98653" cy="98653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68116" y="6120354"/>
            <a:ext cx="737611" cy="73761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3053854" y="5699278"/>
            <a:ext cx="1958339" cy="30264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99060">
              <a:lnSpc>
                <a:spcPts val="1010"/>
              </a:lnSpc>
              <a:spcBef>
                <a:spcPts val="310"/>
              </a:spcBef>
            </a:pPr>
            <a:r>
              <a:rPr sz="1000" dirty="0">
                <a:latin typeface="Muller Regular" pitchFamily="2" charset="-52"/>
                <a:cs typeface="Microsoft Sans Serif"/>
              </a:rPr>
              <a:t>Материалы по организации  Штаба воспитательной работы</a:t>
            </a:r>
            <a:endParaRPr sz="1000">
              <a:latin typeface="Muller Regular" pitchFamily="2" charset="-52"/>
              <a:cs typeface="Microsoft Sans Serif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074426" y="4157432"/>
            <a:ext cx="4185920" cy="339090"/>
          </a:xfrm>
          <a:custGeom>
            <a:avLst/>
            <a:gdLst/>
            <a:ahLst/>
            <a:cxnLst/>
            <a:rect l="l" t="t" r="r" b="b"/>
            <a:pathLst>
              <a:path w="4185920" h="339089">
                <a:moveTo>
                  <a:pt x="4017073" y="338747"/>
                </a:moveTo>
                <a:lnTo>
                  <a:pt x="168351" y="338747"/>
                </a:lnTo>
                <a:lnTo>
                  <a:pt x="123729" y="332706"/>
                </a:lnTo>
                <a:lnTo>
                  <a:pt x="83550" y="315677"/>
                </a:lnTo>
                <a:lnTo>
                  <a:pt x="49452" y="289294"/>
                </a:lnTo>
                <a:lnTo>
                  <a:pt x="23069" y="255196"/>
                </a:lnTo>
                <a:lnTo>
                  <a:pt x="6040" y="215017"/>
                </a:lnTo>
                <a:lnTo>
                  <a:pt x="0" y="170395"/>
                </a:lnTo>
                <a:lnTo>
                  <a:pt x="0" y="168351"/>
                </a:lnTo>
                <a:lnTo>
                  <a:pt x="6040" y="123729"/>
                </a:lnTo>
                <a:lnTo>
                  <a:pt x="23069" y="83550"/>
                </a:lnTo>
                <a:lnTo>
                  <a:pt x="49452" y="49452"/>
                </a:lnTo>
                <a:lnTo>
                  <a:pt x="83550" y="23069"/>
                </a:lnTo>
                <a:lnTo>
                  <a:pt x="123729" y="6040"/>
                </a:lnTo>
                <a:lnTo>
                  <a:pt x="168351" y="0"/>
                </a:lnTo>
                <a:lnTo>
                  <a:pt x="4017073" y="0"/>
                </a:lnTo>
                <a:lnTo>
                  <a:pt x="4061695" y="6040"/>
                </a:lnTo>
                <a:lnTo>
                  <a:pt x="4101873" y="23069"/>
                </a:lnTo>
                <a:lnTo>
                  <a:pt x="4135972" y="49452"/>
                </a:lnTo>
                <a:lnTo>
                  <a:pt x="4162354" y="83550"/>
                </a:lnTo>
                <a:lnTo>
                  <a:pt x="4179384" y="123729"/>
                </a:lnTo>
                <a:lnTo>
                  <a:pt x="4185424" y="168351"/>
                </a:lnTo>
                <a:lnTo>
                  <a:pt x="4185424" y="170395"/>
                </a:lnTo>
                <a:lnTo>
                  <a:pt x="4179384" y="215017"/>
                </a:lnTo>
                <a:lnTo>
                  <a:pt x="4162354" y="255196"/>
                </a:lnTo>
                <a:lnTo>
                  <a:pt x="4135972" y="289294"/>
                </a:lnTo>
                <a:lnTo>
                  <a:pt x="4101873" y="315677"/>
                </a:lnTo>
                <a:lnTo>
                  <a:pt x="4061695" y="332706"/>
                </a:lnTo>
                <a:lnTo>
                  <a:pt x="4017073" y="338747"/>
                </a:lnTo>
                <a:close/>
              </a:path>
            </a:pathLst>
          </a:custGeom>
          <a:ln w="19050">
            <a:solidFill>
              <a:srgbClr val="734B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74426" y="4609584"/>
            <a:ext cx="4185920" cy="339090"/>
          </a:xfrm>
          <a:custGeom>
            <a:avLst/>
            <a:gdLst/>
            <a:ahLst/>
            <a:cxnLst/>
            <a:rect l="l" t="t" r="r" b="b"/>
            <a:pathLst>
              <a:path w="4185920" h="339089">
                <a:moveTo>
                  <a:pt x="4017073" y="338747"/>
                </a:moveTo>
                <a:lnTo>
                  <a:pt x="168351" y="338747"/>
                </a:lnTo>
                <a:lnTo>
                  <a:pt x="123729" y="332706"/>
                </a:lnTo>
                <a:lnTo>
                  <a:pt x="83550" y="315677"/>
                </a:lnTo>
                <a:lnTo>
                  <a:pt x="49452" y="289294"/>
                </a:lnTo>
                <a:lnTo>
                  <a:pt x="23069" y="255196"/>
                </a:lnTo>
                <a:lnTo>
                  <a:pt x="6040" y="215017"/>
                </a:lnTo>
                <a:lnTo>
                  <a:pt x="0" y="170395"/>
                </a:lnTo>
                <a:lnTo>
                  <a:pt x="0" y="168351"/>
                </a:lnTo>
                <a:lnTo>
                  <a:pt x="6040" y="123729"/>
                </a:lnTo>
                <a:lnTo>
                  <a:pt x="23069" y="83550"/>
                </a:lnTo>
                <a:lnTo>
                  <a:pt x="49452" y="49452"/>
                </a:lnTo>
                <a:lnTo>
                  <a:pt x="83550" y="23069"/>
                </a:lnTo>
                <a:lnTo>
                  <a:pt x="123729" y="6040"/>
                </a:lnTo>
                <a:lnTo>
                  <a:pt x="168351" y="0"/>
                </a:lnTo>
                <a:lnTo>
                  <a:pt x="4017073" y="0"/>
                </a:lnTo>
                <a:lnTo>
                  <a:pt x="4061695" y="6040"/>
                </a:lnTo>
                <a:lnTo>
                  <a:pt x="4101873" y="23069"/>
                </a:lnTo>
                <a:lnTo>
                  <a:pt x="4135972" y="49452"/>
                </a:lnTo>
                <a:lnTo>
                  <a:pt x="4162354" y="83550"/>
                </a:lnTo>
                <a:lnTo>
                  <a:pt x="4179384" y="123729"/>
                </a:lnTo>
                <a:lnTo>
                  <a:pt x="4185424" y="168351"/>
                </a:lnTo>
                <a:lnTo>
                  <a:pt x="4185424" y="170395"/>
                </a:lnTo>
                <a:lnTo>
                  <a:pt x="4179384" y="215017"/>
                </a:lnTo>
                <a:lnTo>
                  <a:pt x="4162354" y="255196"/>
                </a:lnTo>
                <a:lnTo>
                  <a:pt x="4135972" y="289294"/>
                </a:lnTo>
                <a:lnTo>
                  <a:pt x="4101873" y="315677"/>
                </a:lnTo>
                <a:lnTo>
                  <a:pt x="4061695" y="332706"/>
                </a:lnTo>
                <a:lnTo>
                  <a:pt x="4017073" y="338747"/>
                </a:lnTo>
                <a:close/>
              </a:path>
            </a:pathLst>
          </a:custGeom>
          <a:ln w="19050">
            <a:solidFill>
              <a:srgbClr val="734B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74427" y="5068455"/>
            <a:ext cx="4185920" cy="415925"/>
          </a:xfrm>
          <a:custGeom>
            <a:avLst/>
            <a:gdLst/>
            <a:ahLst/>
            <a:cxnLst/>
            <a:rect l="l" t="t" r="r" b="b"/>
            <a:pathLst>
              <a:path w="4185920" h="415925">
                <a:moveTo>
                  <a:pt x="3998925" y="415709"/>
                </a:moveTo>
                <a:lnTo>
                  <a:pt x="186499" y="415709"/>
                </a:lnTo>
                <a:lnTo>
                  <a:pt x="137067" y="409017"/>
                </a:lnTo>
                <a:lnTo>
                  <a:pt x="92557" y="390152"/>
                </a:lnTo>
                <a:lnTo>
                  <a:pt x="54783" y="360926"/>
                </a:lnTo>
                <a:lnTo>
                  <a:pt x="25556" y="323151"/>
                </a:lnTo>
                <a:lnTo>
                  <a:pt x="6691" y="278641"/>
                </a:lnTo>
                <a:lnTo>
                  <a:pt x="0" y="229209"/>
                </a:lnTo>
                <a:lnTo>
                  <a:pt x="0" y="186499"/>
                </a:lnTo>
                <a:lnTo>
                  <a:pt x="6691" y="137067"/>
                </a:lnTo>
                <a:lnTo>
                  <a:pt x="25556" y="92557"/>
                </a:lnTo>
                <a:lnTo>
                  <a:pt x="54783" y="54783"/>
                </a:lnTo>
                <a:lnTo>
                  <a:pt x="92557" y="25556"/>
                </a:lnTo>
                <a:lnTo>
                  <a:pt x="137067" y="6691"/>
                </a:lnTo>
                <a:lnTo>
                  <a:pt x="186499" y="0"/>
                </a:lnTo>
                <a:lnTo>
                  <a:pt x="3998925" y="0"/>
                </a:lnTo>
                <a:lnTo>
                  <a:pt x="4048357" y="6691"/>
                </a:lnTo>
                <a:lnTo>
                  <a:pt x="4092867" y="25556"/>
                </a:lnTo>
                <a:lnTo>
                  <a:pt x="4130641" y="54783"/>
                </a:lnTo>
                <a:lnTo>
                  <a:pt x="4159868" y="92557"/>
                </a:lnTo>
                <a:lnTo>
                  <a:pt x="4178733" y="137067"/>
                </a:lnTo>
                <a:lnTo>
                  <a:pt x="4185424" y="186499"/>
                </a:lnTo>
                <a:lnTo>
                  <a:pt x="4185424" y="229209"/>
                </a:lnTo>
                <a:lnTo>
                  <a:pt x="4178733" y="278641"/>
                </a:lnTo>
                <a:lnTo>
                  <a:pt x="4159868" y="323151"/>
                </a:lnTo>
                <a:lnTo>
                  <a:pt x="4130641" y="360926"/>
                </a:lnTo>
                <a:lnTo>
                  <a:pt x="4092867" y="390152"/>
                </a:lnTo>
                <a:lnTo>
                  <a:pt x="4048357" y="409017"/>
                </a:lnTo>
                <a:lnTo>
                  <a:pt x="3998925" y="415709"/>
                </a:lnTo>
                <a:close/>
              </a:path>
            </a:pathLst>
          </a:custGeom>
          <a:ln w="19050">
            <a:solidFill>
              <a:srgbClr val="734B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74426" y="5607117"/>
            <a:ext cx="4185920" cy="339090"/>
          </a:xfrm>
          <a:custGeom>
            <a:avLst/>
            <a:gdLst/>
            <a:ahLst/>
            <a:cxnLst/>
            <a:rect l="l" t="t" r="r" b="b"/>
            <a:pathLst>
              <a:path w="4185920" h="339089">
                <a:moveTo>
                  <a:pt x="4017073" y="338747"/>
                </a:moveTo>
                <a:lnTo>
                  <a:pt x="168351" y="338747"/>
                </a:lnTo>
                <a:lnTo>
                  <a:pt x="123729" y="332706"/>
                </a:lnTo>
                <a:lnTo>
                  <a:pt x="83550" y="315677"/>
                </a:lnTo>
                <a:lnTo>
                  <a:pt x="49452" y="289294"/>
                </a:lnTo>
                <a:lnTo>
                  <a:pt x="23069" y="255196"/>
                </a:lnTo>
                <a:lnTo>
                  <a:pt x="6040" y="215017"/>
                </a:lnTo>
                <a:lnTo>
                  <a:pt x="0" y="170395"/>
                </a:lnTo>
                <a:lnTo>
                  <a:pt x="0" y="168351"/>
                </a:lnTo>
                <a:lnTo>
                  <a:pt x="6040" y="123729"/>
                </a:lnTo>
                <a:lnTo>
                  <a:pt x="23069" y="83550"/>
                </a:lnTo>
                <a:lnTo>
                  <a:pt x="49452" y="49452"/>
                </a:lnTo>
                <a:lnTo>
                  <a:pt x="83550" y="23069"/>
                </a:lnTo>
                <a:lnTo>
                  <a:pt x="123729" y="6040"/>
                </a:lnTo>
                <a:lnTo>
                  <a:pt x="168351" y="0"/>
                </a:lnTo>
                <a:lnTo>
                  <a:pt x="4017073" y="0"/>
                </a:lnTo>
                <a:lnTo>
                  <a:pt x="4061695" y="6040"/>
                </a:lnTo>
                <a:lnTo>
                  <a:pt x="4101873" y="23069"/>
                </a:lnTo>
                <a:lnTo>
                  <a:pt x="4135972" y="49452"/>
                </a:lnTo>
                <a:lnTo>
                  <a:pt x="4162354" y="83550"/>
                </a:lnTo>
                <a:lnTo>
                  <a:pt x="4179384" y="123729"/>
                </a:lnTo>
                <a:lnTo>
                  <a:pt x="4185424" y="168351"/>
                </a:lnTo>
                <a:lnTo>
                  <a:pt x="4185424" y="170395"/>
                </a:lnTo>
                <a:lnTo>
                  <a:pt x="4179384" y="215017"/>
                </a:lnTo>
                <a:lnTo>
                  <a:pt x="4162354" y="255196"/>
                </a:lnTo>
                <a:lnTo>
                  <a:pt x="4135972" y="289294"/>
                </a:lnTo>
                <a:lnTo>
                  <a:pt x="4101873" y="315677"/>
                </a:lnTo>
                <a:lnTo>
                  <a:pt x="4061695" y="332706"/>
                </a:lnTo>
                <a:lnTo>
                  <a:pt x="4017073" y="338747"/>
                </a:lnTo>
                <a:close/>
              </a:path>
            </a:pathLst>
          </a:custGeom>
          <a:ln w="19050">
            <a:solidFill>
              <a:srgbClr val="734B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74426" y="6062088"/>
            <a:ext cx="4185920" cy="339090"/>
          </a:xfrm>
          <a:custGeom>
            <a:avLst/>
            <a:gdLst/>
            <a:ahLst/>
            <a:cxnLst/>
            <a:rect l="l" t="t" r="r" b="b"/>
            <a:pathLst>
              <a:path w="4185920" h="339089">
                <a:moveTo>
                  <a:pt x="4017073" y="338747"/>
                </a:moveTo>
                <a:lnTo>
                  <a:pt x="168351" y="338747"/>
                </a:lnTo>
                <a:lnTo>
                  <a:pt x="123729" y="332706"/>
                </a:lnTo>
                <a:lnTo>
                  <a:pt x="83550" y="315677"/>
                </a:lnTo>
                <a:lnTo>
                  <a:pt x="49452" y="289294"/>
                </a:lnTo>
                <a:lnTo>
                  <a:pt x="23069" y="255196"/>
                </a:lnTo>
                <a:lnTo>
                  <a:pt x="6040" y="215017"/>
                </a:lnTo>
                <a:lnTo>
                  <a:pt x="0" y="170395"/>
                </a:lnTo>
                <a:lnTo>
                  <a:pt x="0" y="168351"/>
                </a:lnTo>
                <a:lnTo>
                  <a:pt x="6040" y="123729"/>
                </a:lnTo>
                <a:lnTo>
                  <a:pt x="23069" y="83550"/>
                </a:lnTo>
                <a:lnTo>
                  <a:pt x="49452" y="49452"/>
                </a:lnTo>
                <a:lnTo>
                  <a:pt x="83550" y="23069"/>
                </a:lnTo>
                <a:lnTo>
                  <a:pt x="123729" y="6040"/>
                </a:lnTo>
                <a:lnTo>
                  <a:pt x="168351" y="0"/>
                </a:lnTo>
                <a:lnTo>
                  <a:pt x="4017073" y="0"/>
                </a:lnTo>
                <a:lnTo>
                  <a:pt x="4061695" y="6040"/>
                </a:lnTo>
                <a:lnTo>
                  <a:pt x="4101873" y="23069"/>
                </a:lnTo>
                <a:lnTo>
                  <a:pt x="4135972" y="49452"/>
                </a:lnTo>
                <a:lnTo>
                  <a:pt x="4162354" y="83550"/>
                </a:lnTo>
                <a:lnTo>
                  <a:pt x="4179384" y="123729"/>
                </a:lnTo>
                <a:lnTo>
                  <a:pt x="4185424" y="168351"/>
                </a:lnTo>
                <a:lnTo>
                  <a:pt x="4185424" y="170395"/>
                </a:lnTo>
                <a:lnTo>
                  <a:pt x="4179384" y="215017"/>
                </a:lnTo>
                <a:lnTo>
                  <a:pt x="4162354" y="255196"/>
                </a:lnTo>
                <a:lnTo>
                  <a:pt x="4135972" y="289294"/>
                </a:lnTo>
                <a:lnTo>
                  <a:pt x="4101873" y="315677"/>
                </a:lnTo>
                <a:lnTo>
                  <a:pt x="4061695" y="332706"/>
                </a:lnTo>
                <a:lnTo>
                  <a:pt x="4017073" y="338747"/>
                </a:lnTo>
                <a:close/>
              </a:path>
            </a:pathLst>
          </a:custGeom>
          <a:ln w="19050">
            <a:solidFill>
              <a:srgbClr val="734B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111107" y="4220787"/>
            <a:ext cx="2113915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dirty="0">
                <a:solidFill>
                  <a:srgbClr val="634099"/>
                </a:solidFill>
                <a:latin typeface="Days" panose="02000505050000020004" pitchFamily="2" charset="0"/>
                <a:cs typeface="Tahoma"/>
              </a:rPr>
              <a:t>Родительское сообщество</a:t>
            </a:r>
            <a:endParaRPr sz="1100">
              <a:latin typeface="Days" panose="02000505050000020004" pitchFamily="2" charset="0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10641" y="4601722"/>
            <a:ext cx="3314700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dirty="0" err="1">
                <a:solidFill>
                  <a:srgbClr val="634099"/>
                </a:solidFill>
                <a:latin typeface="Days" panose="02000505050000020004" pitchFamily="2" charset="0"/>
                <a:cs typeface="Tahoma"/>
              </a:rPr>
              <a:t>Комисси</a:t>
            </a:r>
            <a:r>
              <a:rPr lang="ru-RU" sz="1100" dirty="0">
                <a:solidFill>
                  <a:srgbClr val="634099"/>
                </a:solidFill>
                <a:latin typeface="Days" panose="02000505050000020004" pitchFamily="2" charset="0"/>
                <a:cs typeface="Tahoma"/>
              </a:rPr>
              <a:t>я</a:t>
            </a:r>
            <a:r>
              <a:rPr sz="1100" dirty="0">
                <a:solidFill>
                  <a:srgbClr val="634099"/>
                </a:solidFill>
                <a:latin typeface="Days" panose="02000505050000020004" pitchFamily="2" charset="0"/>
                <a:cs typeface="Tahoma"/>
              </a:rPr>
              <a:t> по делам несовершеннолетних</a:t>
            </a:r>
            <a:endParaRPr sz="1100" dirty="0">
              <a:latin typeface="Days" panose="02000505050000020004" pitchFamily="2" charset="0"/>
              <a:cs typeface="Tahoma"/>
            </a:endParaRPr>
          </a:p>
        </p:txBody>
      </p:sp>
      <p:pic>
        <p:nvPicPr>
          <p:cNvPr id="73" name="object 24">
            <a:extLst>
              <a:ext uri="{FF2B5EF4-FFF2-40B4-BE49-F238E27FC236}">
                <a16:creationId xmlns:a16="http://schemas.microsoft.com/office/drawing/2014/main" id="{CDCFF768-4C89-4F51-87E1-1AA63D01130D}"/>
              </a:ext>
            </a:extLst>
          </p:cNvPr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425" y="3616118"/>
            <a:ext cx="2441079" cy="601564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7467351" y="4728700"/>
            <a:ext cx="1400175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dirty="0">
                <a:solidFill>
                  <a:srgbClr val="634099"/>
                </a:solidFill>
                <a:latin typeface="Days" panose="02000505050000020004" pitchFamily="2" charset="0"/>
                <a:cs typeface="Tahoma"/>
              </a:rPr>
              <a:t>и защите их прав</a:t>
            </a:r>
            <a:endParaRPr sz="1100">
              <a:latin typeface="Days" panose="02000505050000020004" pitchFamily="2" charset="0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90704" y="5097087"/>
            <a:ext cx="2955290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dirty="0">
                <a:solidFill>
                  <a:srgbClr val="634099"/>
                </a:solidFill>
                <a:latin typeface="Days" panose="02000505050000020004" pitchFamily="2" charset="0"/>
                <a:cs typeface="Tahoma"/>
              </a:rPr>
              <a:t>Детские общественные объединения</a:t>
            </a:r>
            <a:endParaRPr sz="1100">
              <a:latin typeface="Days" panose="02000505050000020004" pitchFamily="2" charset="0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754475" y="5224066"/>
            <a:ext cx="2827020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dirty="0">
                <a:solidFill>
                  <a:srgbClr val="634099"/>
                </a:solidFill>
                <a:latin typeface="Days" panose="02000505050000020004" pitchFamily="2" charset="0"/>
                <a:cs typeface="Tahoma"/>
              </a:rPr>
              <a:t>и иные общественные организации</a:t>
            </a:r>
            <a:endParaRPr sz="1100">
              <a:latin typeface="Days" panose="02000505050000020004" pitchFamily="2" charset="0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87447" y="5655791"/>
            <a:ext cx="3962400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dirty="0">
                <a:solidFill>
                  <a:srgbClr val="634099"/>
                </a:solidFill>
                <a:latin typeface="Days" panose="02000505050000020004" pitchFamily="2" charset="0"/>
                <a:cs typeface="Tahoma"/>
              </a:rPr>
              <a:t>Учреждения дополнительного образования детей</a:t>
            </a:r>
            <a:endParaRPr sz="1100">
              <a:latin typeface="Days" panose="02000505050000020004" pitchFamily="2" charset="0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15326" y="6112912"/>
            <a:ext cx="1504950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dirty="0">
                <a:solidFill>
                  <a:srgbClr val="634099"/>
                </a:solidFill>
                <a:latin typeface="Days" panose="02000505050000020004" pitchFamily="2" charset="0"/>
                <a:cs typeface="Tahoma"/>
              </a:rPr>
              <a:t>Иные организации</a:t>
            </a:r>
            <a:endParaRPr sz="1100">
              <a:latin typeface="Days" panose="02000505050000020004" pitchFamily="2" charset="0"/>
              <a:cs typeface="Tahom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436718" y="4150672"/>
            <a:ext cx="465455" cy="757555"/>
            <a:chOff x="5436718" y="4150672"/>
            <a:chExt cx="465455" cy="757555"/>
          </a:xfrm>
        </p:grpSpPr>
        <p:sp>
          <p:nvSpPr>
            <p:cNvPr id="57" name="object 57"/>
            <p:cNvSpPr/>
            <p:nvPr/>
          </p:nvSpPr>
          <p:spPr>
            <a:xfrm>
              <a:off x="5669159" y="4150672"/>
              <a:ext cx="0" cy="757555"/>
            </a:xfrm>
            <a:custGeom>
              <a:avLst/>
              <a:gdLst/>
              <a:ahLst/>
              <a:cxnLst/>
              <a:rect l="l" t="t" r="r" b="b"/>
              <a:pathLst>
                <a:path h="757554">
                  <a:moveTo>
                    <a:pt x="0" y="0"/>
                  </a:moveTo>
                  <a:lnTo>
                    <a:pt x="0" y="757389"/>
                  </a:lnTo>
                </a:path>
              </a:pathLst>
            </a:custGeom>
            <a:ln w="12700">
              <a:solidFill>
                <a:srgbClr val="734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442361" y="4298490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28018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34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43068" y="4243002"/>
              <a:ext cx="35560" cy="111125"/>
            </a:xfrm>
            <a:custGeom>
              <a:avLst/>
              <a:gdLst/>
              <a:ahLst/>
              <a:cxnLst/>
              <a:rect l="l" t="t" r="r" b="b"/>
              <a:pathLst>
                <a:path w="35560" h="111125">
                  <a:moveTo>
                    <a:pt x="35318" y="111036"/>
                  </a:moveTo>
                  <a:lnTo>
                    <a:pt x="0" y="50927"/>
                  </a:lnTo>
                  <a:lnTo>
                    <a:pt x="35318" y="0"/>
                  </a:lnTo>
                </a:path>
              </a:pathLst>
            </a:custGeom>
            <a:ln w="12699">
              <a:solidFill>
                <a:srgbClr val="734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42361" y="4767760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28018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34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43068" y="4712272"/>
              <a:ext cx="35560" cy="111125"/>
            </a:xfrm>
            <a:custGeom>
              <a:avLst/>
              <a:gdLst/>
              <a:ahLst/>
              <a:cxnLst/>
              <a:rect l="l" t="t" r="r" b="b"/>
              <a:pathLst>
                <a:path w="35560" h="111125">
                  <a:moveTo>
                    <a:pt x="35318" y="111036"/>
                  </a:moveTo>
                  <a:lnTo>
                    <a:pt x="0" y="50927"/>
                  </a:lnTo>
                  <a:lnTo>
                    <a:pt x="35318" y="0"/>
                  </a:lnTo>
                </a:path>
              </a:pathLst>
            </a:custGeom>
            <a:ln w="12699">
              <a:solidFill>
                <a:srgbClr val="734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615769" y="4298341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187" y="0"/>
                  </a:lnTo>
                </a:path>
              </a:pathLst>
            </a:custGeom>
            <a:ln w="12700">
              <a:solidFill>
                <a:srgbClr val="734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59931" y="4242854"/>
              <a:ext cx="35560" cy="111125"/>
            </a:xfrm>
            <a:custGeom>
              <a:avLst/>
              <a:gdLst/>
              <a:ahLst/>
              <a:cxnLst/>
              <a:rect l="l" t="t" r="r" b="b"/>
              <a:pathLst>
                <a:path w="35560" h="111125">
                  <a:moveTo>
                    <a:pt x="0" y="111036"/>
                  </a:moveTo>
                  <a:lnTo>
                    <a:pt x="35318" y="50926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734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15769" y="4767611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187" y="0"/>
                  </a:lnTo>
                </a:path>
              </a:pathLst>
            </a:custGeom>
            <a:ln w="12700">
              <a:solidFill>
                <a:srgbClr val="734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59931" y="4712124"/>
              <a:ext cx="35560" cy="111125"/>
            </a:xfrm>
            <a:custGeom>
              <a:avLst/>
              <a:gdLst/>
              <a:ahLst/>
              <a:cxnLst/>
              <a:rect l="l" t="t" r="r" b="b"/>
              <a:pathLst>
                <a:path w="35560" h="111125">
                  <a:moveTo>
                    <a:pt x="0" y="111036"/>
                  </a:moveTo>
                  <a:lnTo>
                    <a:pt x="35318" y="50926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734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1714" y="5644122"/>
            <a:ext cx="10681970" cy="1916430"/>
            <a:chOff x="1714" y="5644122"/>
            <a:chExt cx="10681970" cy="1916430"/>
          </a:xfrm>
        </p:grpSpPr>
        <p:sp>
          <p:nvSpPr>
            <p:cNvPr id="67" name="object 67"/>
            <p:cNvSpPr/>
            <p:nvPr/>
          </p:nvSpPr>
          <p:spPr>
            <a:xfrm>
              <a:off x="2781426" y="5647297"/>
              <a:ext cx="2503170" cy="1425575"/>
            </a:xfrm>
            <a:custGeom>
              <a:avLst/>
              <a:gdLst/>
              <a:ahLst/>
              <a:cxnLst/>
              <a:rect l="l" t="t" r="r" b="b"/>
              <a:pathLst>
                <a:path w="2503170" h="1425575">
                  <a:moveTo>
                    <a:pt x="2416848" y="1424952"/>
                  </a:moveTo>
                  <a:lnTo>
                    <a:pt x="86220" y="1424952"/>
                  </a:lnTo>
                  <a:lnTo>
                    <a:pt x="52742" y="1418149"/>
                  </a:lnTo>
                  <a:lnTo>
                    <a:pt x="25326" y="1399625"/>
                  </a:lnTo>
                  <a:lnTo>
                    <a:pt x="6803" y="1372210"/>
                  </a:lnTo>
                  <a:lnTo>
                    <a:pt x="0" y="1338732"/>
                  </a:lnTo>
                  <a:lnTo>
                    <a:pt x="0" y="86232"/>
                  </a:lnTo>
                  <a:lnTo>
                    <a:pt x="6803" y="52753"/>
                  </a:lnTo>
                  <a:lnTo>
                    <a:pt x="25326" y="25333"/>
                  </a:lnTo>
                  <a:lnTo>
                    <a:pt x="52742" y="6805"/>
                  </a:lnTo>
                  <a:lnTo>
                    <a:pt x="86220" y="0"/>
                  </a:lnTo>
                  <a:lnTo>
                    <a:pt x="2416848" y="0"/>
                  </a:lnTo>
                  <a:lnTo>
                    <a:pt x="2450326" y="6805"/>
                  </a:lnTo>
                  <a:lnTo>
                    <a:pt x="2477741" y="25333"/>
                  </a:lnTo>
                  <a:lnTo>
                    <a:pt x="2496265" y="52753"/>
                  </a:lnTo>
                  <a:lnTo>
                    <a:pt x="2503068" y="86232"/>
                  </a:lnTo>
                  <a:lnTo>
                    <a:pt x="2503068" y="1338732"/>
                  </a:lnTo>
                  <a:lnTo>
                    <a:pt x="2496265" y="1372210"/>
                  </a:lnTo>
                  <a:lnTo>
                    <a:pt x="2477741" y="1399625"/>
                  </a:lnTo>
                  <a:lnTo>
                    <a:pt x="2450326" y="1418149"/>
                  </a:lnTo>
                  <a:lnTo>
                    <a:pt x="2416848" y="1424952"/>
                  </a:lnTo>
                  <a:close/>
                </a:path>
              </a:pathLst>
            </a:custGeom>
            <a:ln w="635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64" y="5911072"/>
              <a:ext cx="2024380" cy="1539875"/>
            </a:xfrm>
            <a:custGeom>
              <a:avLst/>
              <a:gdLst/>
              <a:ahLst/>
              <a:cxnLst/>
              <a:rect l="l" t="t" r="r" b="b"/>
              <a:pathLst>
                <a:path w="2024380" h="1539875">
                  <a:moveTo>
                    <a:pt x="1878236" y="1539546"/>
                  </a:moveTo>
                  <a:lnTo>
                    <a:pt x="1913129" y="1488131"/>
                  </a:lnTo>
                  <a:lnTo>
                    <a:pt x="1934025" y="1452226"/>
                  </a:lnTo>
                  <a:lnTo>
                    <a:pt x="1955451" y="1409893"/>
                  </a:lnTo>
                  <a:lnTo>
                    <a:pt x="1976083" y="1361410"/>
                  </a:lnTo>
                  <a:lnTo>
                    <a:pt x="1994595" y="1307054"/>
                  </a:lnTo>
                  <a:lnTo>
                    <a:pt x="2009660" y="1247104"/>
                  </a:lnTo>
                  <a:lnTo>
                    <a:pt x="2019952" y="1181837"/>
                  </a:lnTo>
                  <a:lnTo>
                    <a:pt x="2024146" y="1111531"/>
                  </a:lnTo>
                  <a:lnTo>
                    <a:pt x="2021491" y="1043440"/>
                  </a:lnTo>
                  <a:lnTo>
                    <a:pt x="2012886" y="979856"/>
                  </a:lnTo>
                  <a:lnTo>
                    <a:pt x="1999406" y="920872"/>
                  </a:lnTo>
                  <a:lnTo>
                    <a:pt x="1982125" y="866582"/>
                  </a:lnTo>
                  <a:lnTo>
                    <a:pt x="1962117" y="817078"/>
                  </a:lnTo>
                  <a:lnTo>
                    <a:pt x="1940457" y="772453"/>
                  </a:lnTo>
                  <a:lnTo>
                    <a:pt x="1918219" y="732800"/>
                  </a:lnTo>
                  <a:lnTo>
                    <a:pt x="1896477" y="698212"/>
                  </a:lnTo>
                  <a:lnTo>
                    <a:pt x="1858779" y="644602"/>
                  </a:lnTo>
                  <a:lnTo>
                    <a:pt x="1836035" y="614034"/>
                  </a:lnTo>
                  <a:lnTo>
                    <a:pt x="1809983" y="580924"/>
                  </a:lnTo>
                  <a:lnTo>
                    <a:pt x="1780141" y="546566"/>
                  </a:lnTo>
                  <a:lnTo>
                    <a:pt x="1746027" y="512257"/>
                  </a:lnTo>
                  <a:lnTo>
                    <a:pt x="1707159" y="479292"/>
                  </a:lnTo>
                  <a:lnTo>
                    <a:pt x="1663056" y="448965"/>
                  </a:lnTo>
                  <a:lnTo>
                    <a:pt x="1613236" y="422573"/>
                  </a:lnTo>
                  <a:lnTo>
                    <a:pt x="1557218" y="401410"/>
                  </a:lnTo>
                  <a:lnTo>
                    <a:pt x="1491340" y="384246"/>
                  </a:lnTo>
                  <a:lnTo>
                    <a:pt x="1444933" y="377115"/>
                  </a:lnTo>
                  <a:lnTo>
                    <a:pt x="1393359" y="375085"/>
                  </a:lnTo>
                  <a:lnTo>
                    <a:pt x="1339475" y="381255"/>
                  </a:lnTo>
                  <a:lnTo>
                    <a:pt x="1286140" y="398725"/>
                  </a:lnTo>
                  <a:lnTo>
                    <a:pt x="1236212" y="430595"/>
                  </a:lnTo>
                  <a:lnTo>
                    <a:pt x="1206917" y="460125"/>
                  </a:lnTo>
                  <a:lnTo>
                    <a:pt x="1180887" y="496436"/>
                  </a:lnTo>
                  <a:lnTo>
                    <a:pt x="1160571" y="537741"/>
                  </a:lnTo>
                  <a:lnTo>
                    <a:pt x="1148417" y="582258"/>
                  </a:lnTo>
                  <a:lnTo>
                    <a:pt x="1146873" y="628201"/>
                  </a:lnTo>
                  <a:lnTo>
                    <a:pt x="1158387" y="673787"/>
                  </a:lnTo>
                  <a:lnTo>
                    <a:pt x="1191920" y="723792"/>
                  </a:lnTo>
                  <a:lnTo>
                    <a:pt x="1233869" y="755956"/>
                  </a:lnTo>
                  <a:lnTo>
                    <a:pt x="1272123" y="773785"/>
                  </a:lnTo>
                  <a:lnTo>
                    <a:pt x="1338556" y="787792"/>
                  </a:lnTo>
                  <a:lnTo>
                    <a:pt x="1383773" y="786595"/>
                  </a:lnTo>
                  <a:lnTo>
                    <a:pt x="1427774" y="777354"/>
                  </a:lnTo>
                  <a:lnTo>
                    <a:pt x="1468115" y="760229"/>
                  </a:lnTo>
                  <a:lnTo>
                    <a:pt x="1502349" y="735382"/>
                  </a:lnTo>
                  <a:lnTo>
                    <a:pt x="1528033" y="702972"/>
                  </a:lnTo>
                  <a:lnTo>
                    <a:pt x="1545251" y="639856"/>
                  </a:lnTo>
                  <a:lnTo>
                    <a:pt x="1537761" y="566777"/>
                  </a:lnTo>
                  <a:lnTo>
                    <a:pt x="1522513" y="495685"/>
                  </a:lnTo>
                  <a:lnTo>
                    <a:pt x="1511311" y="454302"/>
                  </a:lnTo>
                  <a:lnTo>
                    <a:pt x="1496649" y="410156"/>
                  </a:lnTo>
                  <a:lnTo>
                    <a:pt x="1477719" y="364097"/>
                  </a:lnTo>
                  <a:lnTo>
                    <a:pt x="1453717" y="316972"/>
                  </a:lnTo>
                  <a:lnTo>
                    <a:pt x="1423836" y="269627"/>
                  </a:lnTo>
                  <a:lnTo>
                    <a:pt x="1387269" y="222912"/>
                  </a:lnTo>
                  <a:lnTo>
                    <a:pt x="1343210" y="177674"/>
                  </a:lnTo>
                  <a:lnTo>
                    <a:pt x="1301849" y="143068"/>
                  </a:lnTo>
                  <a:lnTo>
                    <a:pt x="1259135" y="113648"/>
                  </a:lnTo>
                  <a:lnTo>
                    <a:pt x="1215298" y="88949"/>
                  </a:lnTo>
                  <a:lnTo>
                    <a:pt x="1170569" y="68508"/>
                  </a:lnTo>
                  <a:lnTo>
                    <a:pt x="1125176" y="51861"/>
                  </a:lnTo>
                  <a:lnTo>
                    <a:pt x="1079352" y="38544"/>
                  </a:lnTo>
                  <a:lnTo>
                    <a:pt x="1033324" y="28093"/>
                  </a:lnTo>
                  <a:lnTo>
                    <a:pt x="987324" y="20043"/>
                  </a:lnTo>
                  <a:lnTo>
                    <a:pt x="941581" y="13930"/>
                  </a:lnTo>
                  <a:lnTo>
                    <a:pt x="896326" y="9292"/>
                  </a:lnTo>
                  <a:lnTo>
                    <a:pt x="851788" y="5663"/>
                  </a:lnTo>
                  <a:lnTo>
                    <a:pt x="808197" y="2579"/>
                  </a:lnTo>
                  <a:lnTo>
                    <a:pt x="762540" y="301"/>
                  </a:lnTo>
                  <a:lnTo>
                    <a:pt x="720158" y="0"/>
                  </a:lnTo>
                  <a:lnTo>
                    <a:pt x="678211" y="1501"/>
                  </a:lnTo>
                  <a:lnTo>
                    <a:pt x="633860" y="4630"/>
                  </a:lnTo>
                  <a:lnTo>
                    <a:pt x="584266" y="9212"/>
                  </a:lnTo>
                  <a:lnTo>
                    <a:pt x="526591" y="15072"/>
                  </a:lnTo>
                  <a:lnTo>
                    <a:pt x="457995" y="22036"/>
                  </a:lnTo>
                  <a:lnTo>
                    <a:pt x="382892" y="29275"/>
                  </a:lnTo>
                  <a:lnTo>
                    <a:pt x="341696" y="33058"/>
                  </a:lnTo>
                  <a:lnTo>
                    <a:pt x="298127" y="36915"/>
                  </a:lnTo>
                  <a:lnTo>
                    <a:pt x="252227" y="40821"/>
                  </a:lnTo>
                  <a:lnTo>
                    <a:pt x="204040" y="44748"/>
                  </a:lnTo>
                  <a:lnTo>
                    <a:pt x="153606" y="48671"/>
                  </a:lnTo>
                  <a:lnTo>
                    <a:pt x="100971" y="52564"/>
                  </a:lnTo>
                  <a:lnTo>
                    <a:pt x="46175" y="56401"/>
                  </a:lnTo>
                  <a:lnTo>
                    <a:pt x="0" y="59447"/>
                  </a:lnTo>
                </a:path>
              </a:pathLst>
            </a:custGeom>
            <a:ln w="1270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4" y="6918120"/>
              <a:ext cx="10675527" cy="64188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4" y="7011390"/>
              <a:ext cx="9955543" cy="548614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10220213" y="7161827"/>
            <a:ext cx="274955" cy="252729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4"/>
              </a:spcBef>
            </a:pPr>
            <a:fld id="{81D60167-4931-47E6-BA6A-407CBD079E47}" type="slidenum">
              <a:rPr sz="1200" spc="210" dirty="0">
                <a:solidFill>
                  <a:srgbClr val="FFFFFF"/>
                </a:solidFill>
                <a:latin typeface="Tahoma"/>
                <a:cs typeface="Tahoma"/>
              </a:rPr>
              <a:t>5</a:t>
            </a:fld>
            <a:endParaRPr sz="12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62409" y="3612185"/>
            <a:ext cx="1911985" cy="54309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300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Microsoft Sans Serif"/>
              </a:rPr>
              <a:t>Учитель физкультуры/  Руководитель школьного  спортивного клуба</a:t>
            </a:r>
            <a:endParaRPr sz="1200" dirty="0">
              <a:latin typeface="Muller Regular" pitchFamily="2" charset="-52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30990" y="4055597"/>
            <a:ext cx="354330" cy="451484"/>
            <a:chOff x="10130990" y="4055597"/>
            <a:chExt cx="354330" cy="451484"/>
          </a:xfrm>
        </p:grpSpPr>
        <p:sp>
          <p:nvSpPr>
            <p:cNvPr id="3" name="object 3"/>
            <p:cNvSpPr/>
            <p:nvPr/>
          </p:nvSpPr>
          <p:spPr>
            <a:xfrm>
              <a:off x="10130990" y="4055597"/>
              <a:ext cx="128905" cy="451484"/>
            </a:xfrm>
            <a:custGeom>
              <a:avLst/>
              <a:gdLst/>
              <a:ahLst/>
              <a:cxnLst/>
              <a:rect l="l" t="t" r="r" b="b"/>
              <a:pathLst>
                <a:path w="128904" h="451485">
                  <a:moveTo>
                    <a:pt x="115316" y="0"/>
                  </a:moveTo>
                  <a:lnTo>
                    <a:pt x="0" y="451192"/>
                  </a:lnTo>
                  <a:lnTo>
                    <a:pt x="128371" y="368884"/>
                  </a:lnTo>
                  <a:lnTo>
                    <a:pt x="115316" y="0"/>
                  </a:lnTo>
                  <a:close/>
                </a:path>
              </a:pathLst>
            </a:custGeom>
            <a:solidFill>
              <a:srgbClr val="F8A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46305" y="4055604"/>
              <a:ext cx="156845" cy="450850"/>
            </a:xfrm>
            <a:custGeom>
              <a:avLst/>
              <a:gdLst/>
              <a:ahLst/>
              <a:cxnLst/>
              <a:rect l="l" t="t" r="r" b="b"/>
              <a:pathLst>
                <a:path w="156845" h="450850">
                  <a:moveTo>
                    <a:pt x="0" y="0"/>
                  </a:moveTo>
                  <a:lnTo>
                    <a:pt x="13055" y="368884"/>
                  </a:lnTo>
                  <a:lnTo>
                    <a:pt x="156514" y="450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46300" y="4055597"/>
              <a:ext cx="156845" cy="450850"/>
            </a:xfrm>
            <a:custGeom>
              <a:avLst/>
              <a:gdLst/>
              <a:ahLst/>
              <a:cxnLst/>
              <a:rect l="l" t="t" r="r" b="b"/>
              <a:pathLst>
                <a:path w="156845" h="450850">
                  <a:moveTo>
                    <a:pt x="0" y="0"/>
                  </a:moveTo>
                  <a:lnTo>
                    <a:pt x="80683" y="345338"/>
                  </a:lnTo>
                  <a:lnTo>
                    <a:pt x="156514" y="450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7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46306" y="4055597"/>
              <a:ext cx="238760" cy="345440"/>
            </a:xfrm>
            <a:custGeom>
              <a:avLst/>
              <a:gdLst/>
              <a:ahLst/>
              <a:cxnLst/>
              <a:rect l="l" t="t" r="r" b="b"/>
              <a:pathLst>
                <a:path w="238759" h="345439">
                  <a:moveTo>
                    <a:pt x="0" y="0"/>
                  </a:moveTo>
                  <a:lnTo>
                    <a:pt x="80670" y="345338"/>
                  </a:lnTo>
                  <a:lnTo>
                    <a:pt x="238747" y="308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A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488542" y="4635804"/>
            <a:ext cx="971550" cy="2924810"/>
          </a:xfrm>
          <a:custGeom>
            <a:avLst/>
            <a:gdLst/>
            <a:ahLst/>
            <a:cxnLst/>
            <a:rect l="l" t="t" r="r" b="b"/>
            <a:pathLst>
              <a:path w="971550" h="2924809">
                <a:moveTo>
                  <a:pt x="271669" y="2924200"/>
                </a:moveTo>
                <a:lnTo>
                  <a:pt x="408131" y="2808512"/>
                </a:lnTo>
                <a:lnTo>
                  <a:pt x="504558" y="2673582"/>
                </a:lnTo>
                <a:lnTo>
                  <a:pt x="608249" y="2467038"/>
                </a:lnTo>
                <a:lnTo>
                  <a:pt x="624978" y="2427935"/>
                </a:lnTo>
                <a:lnTo>
                  <a:pt x="638187" y="2387965"/>
                </a:lnTo>
                <a:lnTo>
                  <a:pt x="648019" y="2347318"/>
                </a:lnTo>
                <a:lnTo>
                  <a:pt x="654615" y="2306190"/>
                </a:lnTo>
                <a:lnTo>
                  <a:pt x="658118" y="2264771"/>
                </a:lnTo>
                <a:lnTo>
                  <a:pt x="658670" y="2223255"/>
                </a:lnTo>
                <a:lnTo>
                  <a:pt x="656413" y="2181834"/>
                </a:lnTo>
                <a:lnTo>
                  <a:pt x="651490" y="2140701"/>
                </a:lnTo>
                <a:lnTo>
                  <a:pt x="644043" y="2100049"/>
                </a:lnTo>
                <a:lnTo>
                  <a:pt x="634213" y="2060069"/>
                </a:lnTo>
                <a:lnTo>
                  <a:pt x="622143" y="2020956"/>
                </a:lnTo>
                <a:lnTo>
                  <a:pt x="607976" y="1982901"/>
                </a:lnTo>
                <a:lnTo>
                  <a:pt x="591854" y="1946098"/>
                </a:lnTo>
                <a:lnTo>
                  <a:pt x="573918" y="1910738"/>
                </a:lnTo>
                <a:lnTo>
                  <a:pt x="554311" y="1877015"/>
                </a:lnTo>
                <a:lnTo>
                  <a:pt x="533175" y="1845121"/>
                </a:lnTo>
                <a:lnTo>
                  <a:pt x="486886" y="1787591"/>
                </a:lnTo>
                <a:lnTo>
                  <a:pt x="436188" y="1739690"/>
                </a:lnTo>
                <a:lnTo>
                  <a:pt x="382218" y="1702958"/>
                </a:lnTo>
                <a:lnTo>
                  <a:pt x="326116" y="1678937"/>
                </a:lnTo>
                <a:lnTo>
                  <a:pt x="269017" y="1669168"/>
                </a:lnTo>
                <a:lnTo>
                  <a:pt x="212061" y="1675193"/>
                </a:lnTo>
                <a:lnTo>
                  <a:pt x="156384" y="1698552"/>
                </a:lnTo>
                <a:lnTo>
                  <a:pt x="103125" y="1740787"/>
                </a:lnTo>
                <a:lnTo>
                  <a:pt x="77757" y="1769465"/>
                </a:lnTo>
                <a:lnTo>
                  <a:pt x="54783" y="1801033"/>
                </a:lnTo>
                <a:lnTo>
                  <a:pt x="21371" y="1863456"/>
                </a:lnTo>
                <a:lnTo>
                  <a:pt x="3558" y="1924236"/>
                </a:lnTo>
                <a:lnTo>
                  <a:pt x="0" y="1982542"/>
                </a:lnTo>
                <a:lnTo>
                  <a:pt x="3147" y="2010509"/>
                </a:lnTo>
                <a:lnTo>
                  <a:pt x="18455" y="2063550"/>
                </a:lnTo>
                <a:lnTo>
                  <a:pt x="44663" y="2112044"/>
                </a:lnTo>
                <a:lnTo>
                  <a:pt x="80428" y="2155161"/>
                </a:lnTo>
                <a:lnTo>
                  <a:pt x="124407" y="2192071"/>
                </a:lnTo>
                <a:lnTo>
                  <a:pt x="175259" y="2221944"/>
                </a:lnTo>
                <a:lnTo>
                  <a:pt x="231641" y="2243951"/>
                </a:lnTo>
                <a:lnTo>
                  <a:pt x="292211" y="2257262"/>
                </a:lnTo>
                <a:lnTo>
                  <a:pt x="355625" y="2261047"/>
                </a:lnTo>
                <a:lnTo>
                  <a:pt x="420542" y="2254476"/>
                </a:lnTo>
                <a:lnTo>
                  <a:pt x="485619" y="2236720"/>
                </a:lnTo>
                <a:lnTo>
                  <a:pt x="549514" y="2206948"/>
                </a:lnTo>
                <a:lnTo>
                  <a:pt x="610885" y="2164331"/>
                </a:lnTo>
                <a:lnTo>
                  <a:pt x="640204" y="2137947"/>
                </a:lnTo>
                <a:lnTo>
                  <a:pt x="668388" y="2108040"/>
                </a:lnTo>
                <a:lnTo>
                  <a:pt x="695271" y="2074507"/>
                </a:lnTo>
                <a:lnTo>
                  <a:pt x="720683" y="2037244"/>
                </a:lnTo>
                <a:lnTo>
                  <a:pt x="744457" y="1996147"/>
                </a:lnTo>
                <a:lnTo>
                  <a:pt x="768254" y="1947999"/>
                </a:lnTo>
                <a:lnTo>
                  <a:pt x="792191" y="1892587"/>
                </a:lnTo>
                <a:lnTo>
                  <a:pt x="815940" y="1830271"/>
                </a:lnTo>
                <a:lnTo>
                  <a:pt x="839172" y="1761410"/>
                </a:lnTo>
                <a:lnTo>
                  <a:pt x="850492" y="1724637"/>
                </a:lnTo>
                <a:lnTo>
                  <a:pt x="861560" y="1686362"/>
                </a:lnTo>
                <a:lnTo>
                  <a:pt x="872335" y="1646631"/>
                </a:lnTo>
                <a:lnTo>
                  <a:pt x="882776" y="1605488"/>
                </a:lnTo>
                <a:lnTo>
                  <a:pt x="892843" y="1562978"/>
                </a:lnTo>
                <a:lnTo>
                  <a:pt x="902493" y="1519146"/>
                </a:lnTo>
                <a:lnTo>
                  <a:pt x="911686" y="1474037"/>
                </a:lnTo>
                <a:lnTo>
                  <a:pt x="920381" y="1427695"/>
                </a:lnTo>
                <a:lnTo>
                  <a:pt x="928538" y="1380167"/>
                </a:lnTo>
                <a:lnTo>
                  <a:pt x="936114" y="1331495"/>
                </a:lnTo>
                <a:lnTo>
                  <a:pt x="943070" y="1281727"/>
                </a:lnTo>
                <a:lnTo>
                  <a:pt x="949363" y="1230905"/>
                </a:lnTo>
                <a:lnTo>
                  <a:pt x="954954" y="1179076"/>
                </a:lnTo>
                <a:lnTo>
                  <a:pt x="959801" y="1126284"/>
                </a:lnTo>
                <a:lnTo>
                  <a:pt x="963864" y="1072574"/>
                </a:lnTo>
                <a:lnTo>
                  <a:pt x="967100" y="1017990"/>
                </a:lnTo>
                <a:lnTo>
                  <a:pt x="969469" y="962579"/>
                </a:lnTo>
                <a:lnTo>
                  <a:pt x="970931" y="906385"/>
                </a:lnTo>
                <a:lnTo>
                  <a:pt x="971444" y="849452"/>
                </a:lnTo>
                <a:lnTo>
                  <a:pt x="970967" y="791825"/>
                </a:lnTo>
                <a:lnTo>
                  <a:pt x="969460" y="733550"/>
                </a:lnTo>
                <a:lnTo>
                  <a:pt x="966881" y="674671"/>
                </a:lnTo>
                <a:lnTo>
                  <a:pt x="963189" y="615233"/>
                </a:lnTo>
                <a:lnTo>
                  <a:pt x="958343" y="555282"/>
                </a:lnTo>
                <a:lnTo>
                  <a:pt x="952302" y="494861"/>
                </a:lnTo>
                <a:lnTo>
                  <a:pt x="945026" y="434017"/>
                </a:lnTo>
                <a:lnTo>
                  <a:pt x="936474" y="372793"/>
                </a:lnTo>
                <a:lnTo>
                  <a:pt x="926603" y="311234"/>
                </a:lnTo>
                <a:lnTo>
                  <a:pt x="915374" y="249387"/>
                </a:lnTo>
                <a:lnTo>
                  <a:pt x="902745" y="187294"/>
                </a:lnTo>
                <a:lnTo>
                  <a:pt x="888676" y="125003"/>
                </a:lnTo>
                <a:lnTo>
                  <a:pt x="873125" y="62556"/>
                </a:lnTo>
                <a:lnTo>
                  <a:pt x="856052" y="0"/>
                </a:lnTo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967" y="2322055"/>
            <a:ext cx="240871" cy="2408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300" y="2414511"/>
            <a:ext cx="124455" cy="1244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180" y="2867090"/>
            <a:ext cx="72258" cy="7226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719795" y="7203048"/>
            <a:ext cx="1619885" cy="357505"/>
          </a:xfrm>
          <a:custGeom>
            <a:avLst/>
            <a:gdLst/>
            <a:ahLst/>
            <a:cxnLst/>
            <a:rect l="l" t="t" r="r" b="b"/>
            <a:pathLst>
              <a:path w="1619885" h="357504">
                <a:moveTo>
                  <a:pt x="0" y="3912"/>
                </a:moveTo>
                <a:lnTo>
                  <a:pt x="50210" y="1505"/>
                </a:lnTo>
                <a:lnTo>
                  <a:pt x="100279" y="211"/>
                </a:lnTo>
                <a:lnTo>
                  <a:pt x="150208" y="0"/>
                </a:lnTo>
                <a:lnTo>
                  <a:pt x="200001" y="841"/>
                </a:lnTo>
                <a:lnTo>
                  <a:pt x="249660" y="2705"/>
                </a:lnTo>
                <a:lnTo>
                  <a:pt x="299190" y="5562"/>
                </a:lnTo>
                <a:lnTo>
                  <a:pt x="348592" y="9383"/>
                </a:lnTo>
                <a:lnTo>
                  <a:pt x="397871" y="14136"/>
                </a:lnTo>
                <a:lnTo>
                  <a:pt x="447030" y="19793"/>
                </a:lnTo>
                <a:lnTo>
                  <a:pt x="496071" y="26323"/>
                </a:lnTo>
                <a:lnTo>
                  <a:pt x="544998" y="33696"/>
                </a:lnTo>
                <a:lnTo>
                  <a:pt x="593813" y="41883"/>
                </a:lnTo>
                <a:lnTo>
                  <a:pt x="642520" y="50853"/>
                </a:lnTo>
                <a:lnTo>
                  <a:pt x="691123" y="60577"/>
                </a:lnTo>
                <a:lnTo>
                  <a:pt x="739624" y="71024"/>
                </a:lnTo>
                <a:lnTo>
                  <a:pt x="788026" y="82166"/>
                </a:lnTo>
                <a:lnTo>
                  <a:pt x="836333" y="93970"/>
                </a:lnTo>
                <a:lnTo>
                  <a:pt x="884547" y="106409"/>
                </a:lnTo>
                <a:lnTo>
                  <a:pt x="932672" y="119451"/>
                </a:lnTo>
                <a:lnTo>
                  <a:pt x="980711" y="133068"/>
                </a:lnTo>
                <a:lnTo>
                  <a:pt x="1028668" y="147228"/>
                </a:lnTo>
                <a:lnTo>
                  <a:pt x="1076544" y="161903"/>
                </a:lnTo>
                <a:lnTo>
                  <a:pt x="1124344" y="177061"/>
                </a:lnTo>
                <a:lnTo>
                  <a:pt x="1172070" y="192674"/>
                </a:lnTo>
                <a:lnTo>
                  <a:pt x="1219726" y="208711"/>
                </a:lnTo>
                <a:lnTo>
                  <a:pt x="1267314" y="225143"/>
                </a:lnTo>
                <a:lnTo>
                  <a:pt x="1314839" y="241938"/>
                </a:lnTo>
                <a:lnTo>
                  <a:pt x="1362302" y="259069"/>
                </a:lnTo>
                <a:lnTo>
                  <a:pt x="1409708" y="276504"/>
                </a:lnTo>
                <a:lnTo>
                  <a:pt x="1457059" y="294213"/>
                </a:lnTo>
                <a:lnTo>
                  <a:pt x="1504358" y="312167"/>
                </a:lnTo>
                <a:lnTo>
                  <a:pt x="1551609" y="330336"/>
                </a:lnTo>
                <a:lnTo>
                  <a:pt x="1598815" y="348690"/>
                </a:lnTo>
                <a:lnTo>
                  <a:pt x="1619878" y="356956"/>
                </a:lnTo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15" y="7076693"/>
            <a:ext cx="93916" cy="9423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549" y="6988187"/>
            <a:ext cx="181770" cy="1824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713" y="7345197"/>
            <a:ext cx="54525" cy="5471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32" y="350189"/>
            <a:ext cx="7474216" cy="43738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8962015" y="18097"/>
            <a:ext cx="1730375" cy="2258060"/>
          </a:xfrm>
          <a:custGeom>
            <a:avLst/>
            <a:gdLst/>
            <a:ahLst/>
            <a:cxnLst/>
            <a:rect l="l" t="t" r="r" b="b"/>
            <a:pathLst>
              <a:path w="1730375" h="2258060">
                <a:moveTo>
                  <a:pt x="0" y="0"/>
                </a:moveTo>
                <a:lnTo>
                  <a:pt x="16779" y="81088"/>
                </a:lnTo>
                <a:lnTo>
                  <a:pt x="28387" y="131415"/>
                </a:lnTo>
                <a:lnTo>
                  <a:pt x="41106" y="182611"/>
                </a:lnTo>
                <a:lnTo>
                  <a:pt x="54985" y="234628"/>
                </a:lnTo>
                <a:lnTo>
                  <a:pt x="70073" y="287418"/>
                </a:lnTo>
                <a:lnTo>
                  <a:pt x="86420" y="340933"/>
                </a:lnTo>
                <a:lnTo>
                  <a:pt x="104074" y="395126"/>
                </a:lnTo>
                <a:lnTo>
                  <a:pt x="123083" y="449948"/>
                </a:lnTo>
                <a:lnTo>
                  <a:pt x="143499" y="505352"/>
                </a:lnTo>
                <a:lnTo>
                  <a:pt x="165368" y="561289"/>
                </a:lnTo>
                <a:lnTo>
                  <a:pt x="188741" y="617713"/>
                </a:lnTo>
                <a:lnTo>
                  <a:pt x="213667" y="674575"/>
                </a:lnTo>
                <a:lnTo>
                  <a:pt x="240193" y="731826"/>
                </a:lnTo>
                <a:lnTo>
                  <a:pt x="268370" y="789420"/>
                </a:lnTo>
                <a:lnTo>
                  <a:pt x="298247" y="847309"/>
                </a:lnTo>
                <a:lnTo>
                  <a:pt x="329198" y="904230"/>
                </a:lnTo>
                <a:lnTo>
                  <a:pt x="360760" y="959415"/>
                </a:lnTo>
                <a:lnTo>
                  <a:pt x="392876" y="1012899"/>
                </a:lnTo>
                <a:lnTo>
                  <a:pt x="425491" y="1064718"/>
                </a:lnTo>
                <a:lnTo>
                  <a:pt x="458550" y="1114907"/>
                </a:lnTo>
                <a:lnTo>
                  <a:pt x="491995" y="1163502"/>
                </a:lnTo>
                <a:lnTo>
                  <a:pt x="525772" y="1210539"/>
                </a:lnTo>
                <a:lnTo>
                  <a:pt x="559824" y="1256052"/>
                </a:lnTo>
                <a:lnTo>
                  <a:pt x="594096" y="1300079"/>
                </a:lnTo>
                <a:lnTo>
                  <a:pt x="628531" y="1342654"/>
                </a:lnTo>
                <a:lnTo>
                  <a:pt x="663074" y="1383813"/>
                </a:lnTo>
                <a:lnTo>
                  <a:pt x="697669" y="1423591"/>
                </a:lnTo>
                <a:lnTo>
                  <a:pt x="732260" y="1462026"/>
                </a:lnTo>
                <a:lnTo>
                  <a:pt x="766791" y="1499151"/>
                </a:lnTo>
                <a:lnTo>
                  <a:pt x="801207" y="1535002"/>
                </a:lnTo>
                <a:lnTo>
                  <a:pt x="835450" y="1569616"/>
                </a:lnTo>
                <a:lnTo>
                  <a:pt x="869467" y="1603028"/>
                </a:lnTo>
                <a:lnTo>
                  <a:pt x="903199" y="1635273"/>
                </a:lnTo>
                <a:lnTo>
                  <a:pt x="936593" y="1666388"/>
                </a:lnTo>
                <a:lnTo>
                  <a:pt x="969591" y="1696407"/>
                </a:lnTo>
                <a:lnTo>
                  <a:pt x="1002139" y="1725367"/>
                </a:lnTo>
                <a:lnTo>
                  <a:pt x="1034179" y="1753303"/>
                </a:lnTo>
                <a:lnTo>
                  <a:pt x="1065657" y="1780250"/>
                </a:lnTo>
                <a:lnTo>
                  <a:pt x="1096516" y="1806245"/>
                </a:lnTo>
                <a:lnTo>
                  <a:pt x="1126700" y="1831322"/>
                </a:lnTo>
                <a:lnTo>
                  <a:pt x="1156154" y="1855518"/>
                </a:lnTo>
                <a:lnTo>
                  <a:pt x="1212647" y="1901409"/>
                </a:lnTo>
                <a:lnTo>
                  <a:pt x="1260346" y="1939398"/>
                </a:lnTo>
                <a:lnTo>
                  <a:pt x="1308027" y="1976228"/>
                </a:lnTo>
                <a:lnTo>
                  <a:pt x="1355664" y="2011917"/>
                </a:lnTo>
                <a:lnTo>
                  <a:pt x="1403227" y="2046484"/>
                </a:lnTo>
                <a:lnTo>
                  <a:pt x="1450688" y="2079947"/>
                </a:lnTo>
                <a:lnTo>
                  <a:pt x="1498018" y="2112326"/>
                </a:lnTo>
                <a:lnTo>
                  <a:pt x="1545190" y="2143639"/>
                </a:lnTo>
                <a:lnTo>
                  <a:pt x="1592173" y="2173905"/>
                </a:lnTo>
                <a:lnTo>
                  <a:pt x="1638941" y="2203143"/>
                </a:lnTo>
                <a:lnTo>
                  <a:pt x="1685464" y="2231370"/>
                </a:lnTo>
                <a:lnTo>
                  <a:pt x="1729987" y="2257588"/>
                </a:lnTo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43210" y="382111"/>
            <a:ext cx="771119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34225" algn="l"/>
              </a:tabLst>
            </a:pPr>
            <a:r>
              <a:rPr dirty="0">
                <a:solidFill>
                  <a:srgbClr val="FFFFFF"/>
                </a:solidFill>
                <a:latin typeface="Days" panose="02000505050000020004" pitchFamily="2" charset="0"/>
              </a:rPr>
              <a:t>География </a:t>
            </a:r>
            <a:r>
              <a:rPr dirty="0" err="1">
                <a:solidFill>
                  <a:srgbClr val="FFFFFF"/>
                </a:solidFill>
                <a:latin typeface="Days" panose="02000505050000020004" pitchFamily="2" charset="0"/>
              </a:rPr>
              <a:t>проекта</a:t>
            </a:r>
            <a:r>
              <a:rPr dirty="0">
                <a:solidFill>
                  <a:srgbClr val="FFFFFF"/>
                </a:solidFill>
                <a:latin typeface="Days" panose="02000505050000020004" pitchFamily="2" charset="0"/>
              </a:rPr>
              <a:t> в</a:t>
            </a:r>
            <a:r>
              <a:rPr lang="ru-RU" dirty="0">
                <a:solidFill>
                  <a:srgbClr val="FFFFFF"/>
                </a:solidFill>
                <a:latin typeface="Days" panose="02000505050000020004" pitchFamily="2" charset="0"/>
              </a:rPr>
              <a:t> городе </a:t>
            </a:r>
            <a:r>
              <a:rPr lang="ru-RU" dirty="0" err="1">
                <a:solidFill>
                  <a:srgbClr val="FFFFFF"/>
                </a:solidFill>
                <a:latin typeface="Days" panose="02000505050000020004" pitchFamily="2" charset="0"/>
              </a:rPr>
              <a:t>Зее</a:t>
            </a:r>
            <a:r>
              <a:rPr lang="ru-RU" dirty="0">
                <a:solidFill>
                  <a:srgbClr val="FFFFFF"/>
                </a:solidFill>
                <a:latin typeface="Days" panose="02000505050000020004" pitchFamily="2" charset="0"/>
              </a:rPr>
              <a:t> </a:t>
            </a:r>
            <a:r>
              <a:rPr lang="ru-RU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ays" panose="02000505050000020004" pitchFamily="2" charset="0"/>
                <a:cs typeface="Times New Roman"/>
              </a:rPr>
              <a:t>на 01.09.2023</a:t>
            </a:r>
            <a:r>
              <a:rPr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ays" panose="02000505050000020004" pitchFamily="2" charset="0"/>
                <a:cs typeface="Times New Roman"/>
              </a:rPr>
              <a:t>	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0" y="6204306"/>
            <a:ext cx="4521200" cy="1353185"/>
            <a:chOff x="0" y="6204306"/>
            <a:chExt cx="4521200" cy="1353185"/>
          </a:xfrm>
        </p:grpSpPr>
        <p:pic>
          <p:nvPicPr>
            <p:cNvPr id="19" name="object 19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64680"/>
              <a:ext cx="1839035" cy="99251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11181" y="6204306"/>
              <a:ext cx="3960495" cy="569595"/>
            </a:xfrm>
            <a:custGeom>
              <a:avLst/>
              <a:gdLst/>
              <a:ahLst/>
              <a:cxnLst/>
              <a:rect l="l" t="t" r="r" b="b"/>
              <a:pathLst>
                <a:path w="3960495" h="569595">
                  <a:moveTo>
                    <a:pt x="3870972" y="0"/>
                  </a:moveTo>
                  <a:lnTo>
                    <a:pt x="89433" y="0"/>
                  </a:lnTo>
                  <a:lnTo>
                    <a:pt x="54708" y="7057"/>
                  </a:lnTo>
                  <a:lnTo>
                    <a:pt x="26271" y="26273"/>
                  </a:lnTo>
                  <a:lnTo>
                    <a:pt x="7057" y="54713"/>
                  </a:lnTo>
                  <a:lnTo>
                    <a:pt x="0" y="89446"/>
                  </a:lnTo>
                  <a:lnTo>
                    <a:pt x="0" y="479869"/>
                  </a:lnTo>
                  <a:lnTo>
                    <a:pt x="7057" y="514594"/>
                  </a:lnTo>
                  <a:lnTo>
                    <a:pt x="26271" y="543031"/>
                  </a:lnTo>
                  <a:lnTo>
                    <a:pt x="54708" y="562245"/>
                  </a:lnTo>
                  <a:lnTo>
                    <a:pt x="89433" y="569302"/>
                  </a:lnTo>
                  <a:lnTo>
                    <a:pt x="3870972" y="569302"/>
                  </a:lnTo>
                  <a:lnTo>
                    <a:pt x="3905697" y="562245"/>
                  </a:lnTo>
                  <a:lnTo>
                    <a:pt x="3934134" y="543031"/>
                  </a:lnTo>
                  <a:lnTo>
                    <a:pt x="3953349" y="514594"/>
                  </a:lnTo>
                  <a:lnTo>
                    <a:pt x="3960406" y="479869"/>
                  </a:lnTo>
                  <a:lnTo>
                    <a:pt x="3960406" y="89446"/>
                  </a:lnTo>
                  <a:lnTo>
                    <a:pt x="3953349" y="54713"/>
                  </a:lnTo>
                  <a:lnTo>
                    <a:pt x="3934134" y="26273"/>
                  </a:lnTo>
                  <a:lnTo>
                    <a:pt x="3905697" y="7057"/>
                  </a:lnTo>
                  <a:lnTo>
                    <a:pt x="3870972" y="0"/>
                  </a:lnTo>
                  <a:close/>
                </a:path>
              </a:pathLst>
            </a:custGeom>
            <a:solidFill>
              <a:srgbClr val="B18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0692" y="6243817"/>
              <a:ext cx="3960495" cy="569595"/>
            </a:xfrm>
            <a:custGeom>
              <a:avLst/>
              <a:gdLst/>
              <a:ahLst/>
              <a:cxnLst/>
              <a:rect l="l" t="t" r="r" b="b"/>
              <a:pathLst>
                <a:path w="3960495" h="569595">
                  <a:moveTo>
                    <a:pt x="3870972" y="569302"/>
                  </a:moveTo>
                  <a:lnTo>
                    <a:pt x="89433" y="569302"/>
                  </a:lnTo>
                  <a:lnTo>
                    <a:pt x="54708" y="562245"/>
                  </a:lnTo>
                  <a:lnTo>
                    <a:pt x="26271" y="543031"/>
                  </a:lnTo>
                  <a:lnTo>
                    <a:pt x="7057" y="514594"/>
                  </a:lnTo>
                  <a:lnTo>
                    <a:pt x="0" y="479869"/>
                  </a:lnTo>
                  <a:lnTo>
                    <a:pt x="0" y="89446"/>
                  </a:lnTo>
                  <a:lnTo>
                    <a:pt x="7057" y="54713"/>
                  </a:lnTo>
                  <a:lnTo>
                    <a:pt x="26271" y="26273"/>
                  </a:lnTo>
                  <a:lnTo>
                    <a:pt x="54708" y="7057"/>
                  </a:lnTo>
                  <a:lnTo>
                    <a:pt x="89433" y="0"/>
                  </a:lnTo>
                  <a:lnTo>
                    <a:pt x="3870972" y="0"/>
                  </a:lnTo>
                  <a:lnTo>
                    <a:pt x="3905697" y="7057"/>
                  </a:lnTo>
                  <a:lnTo>
                    <a:pt x="3934134" y="26273"/>
                  </a:lnTo>
                  <a:lnTo>
                    <a:pt x="3953349" y="54713"/>
                  </a:lnTo>
                  <a:lnTo>
                    <a:pt x="3960406" y="89446"/>
                  </a:lnTo>
                  <a:lnTo>
                    <a:pt x="3960406" y="479869"/>
                  </a:lnTo>
                  <a:lnTo>
                    <a:pt x="3953349" y="514594"/>
                  </a:lnTo>
                  <a:lnTo>
                    <a:pt x="3934134" y="543031"/>
                  </a:lnTo>
                  <a:lnTo>
                    <a:pt x="3905697" y="562245"/>
                  </a:lnTo>
                  <a:lnTo>
                    <a:pt x="3870972" y="569302"/>
                  </a:lnTo>
                  <a:close/>
                </a:path>
              </a:pathLst>
            </a:custGeom>
            <a:ln w="19050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132955" y="-16279"/>
            <a:ext cx="3560445" cy="2070100"/>
            <a:chOff x="7131773" y="18097"/>
            <a:chExt cx="3560445" cy="207010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31773" y="18110"/>
              <a:ext cx="3560229" cy="206970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3133" y="18097"/>
              <a:ext cx="3408870" cy="193240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4628522" y="4114874"/>
            <a:ext cx="287020" cy="271780"/>
            <a:chOff x="4628522" y="4114874"/>
            <a:chExt cx="287020" cy="271780"/>
          </a:xfrm>
        </p:grpSpPr>
        <p:sp>
          <p:nvSpPr>
            <p:cNvPr id="26" name="object 26"/>
            <p:cNvSpPr/>
            <p:nvPr/>
          </p:nvSpPr>
          <p:spPr>
            <a:xfrm>
              <a:off x="4822048" y="4127574"/>
              <a:ext cx="80645" cy="246379"/>
            </a:xfrm>
            <a:custGeom>
              <a:avLst/>
              <a:gdLst/>
              <a:ahLst/>
              <a:cxnLst/>
              <a:rect l="l" t="t" r="r" b="b"/>
              <a:pathLst>
                <a:path w="80645" h="246379">
                  <a:moveTo>
                    <a:pt x="0" y="0"/>
                  </a:moveTo>
                  <a:lnTo>
                    <a:pt x="80276" y="132105"/>
                  </a:lnTo>
                  <a:lnTo>
                    <a:pt x="0" y="245859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31635" y="4127574"/>
              <a:ext cx="80645" cy="246379"/>
            </a:xfrm>
            <a:custGeom>
              <a:avLst/>
              <a:gdLst/>
              <a:ahLst/>
              <a:cxnLst/>
              <a:rect l="l" t="t" r="r" b="b"/>
              <a:pathLst>
                <a:path w="80645" h="246379">
                  <a:moveTo>
                    <a:pt x="0" y="0"/>
                  </a:moveTo>
                  <a:lnTo>
                    <a:pt x="80276" y="132105"/>
                  </a:lnTo>
                  <a:lnTo>
                    <a:pt x="0" y="245859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41222" y="4127574"/>
              <a:ext cx="80645" cy="246379"/>
            </a:xfrm>
            <a:custGeom>
              <a:avLst/>
              <a:gdLst/>
              <a:ahLst/>
              <a:cxnLst/>
              <a:rect l="l" t="t" r="r" b="b"/>
              <a:pathLst>
                <a:path w="80645" h="246379">
                  <a:moveTo>
                    <a:pt x="0" y="0"/>
                  </a:moveTo>
                  <a:lnTo>
                    <a:pt x="80276" y="132105"/>
                  </a:lnTo>
                  <a:lnTo>
                    <a:pt x="0" y="245859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5010537" y="3965851"/>
            <a:ext cx="4138929" cy="569595"/>
          </a:xfrm>
          <a:custGeom>
            <a:avLst/>
            <a:gdLst/>
            <a:ahLst/>
            <a:cxnLst/>
            <a:rect l="l" t="t" r="r" b="b"/>
            <a:pathLst>
              <a:path w="4138929" h="569595">
                <a:moveTo>
                  <a:pt x="4051541" y="569302"/>
                </a:moveTo>
                <a:lnTo>
                  <a:pt x="86829" y="569302"/>
                </a:lnTo>
                <a:lnTo>
                  <a:pt x="53117" y="562450"/>
                </a:lnTo>
                <a:lnTo>
                  <a:pt x="25507" y="543794"/>
                </a:lnTo>
                <a:lnTo>
                  <a:pt x="6852" y="516185"/>
                </a:lnTo>
                <a:lnTo>
                  <a:pt x="0" y="482472"/>
                </a:lnTo>
                <a:lnTo>
                  <a:pt x="0" y="86829"/>
                </a:lnTo>
                <a:lnTo>
                  <a:pt x="6852" y="53117"/>
                </a:lnTo>
                <a:lnTo>
                  <a:pt x="25507" y="25507"/>
                </a:lnTo>
                <a:lnTo>
                  <a:pt x="53117" y="6852"/>
                </a:lnTo>
                <a:lnTo>
                  <a:pt x="86829" y="0"/>
                </a:lnTo>
                <a:lnTo>
                  <a:pt x="4051541" y="0"/>
                </a:lnTo>
                <a:lnTo>
                  <a:pt x="4085259" y="6852"/>
                </a:lnTo>
                <a:lnTo>
                  <a:pt x="4112868" y="25507"/>
                </a:lnTo>
                <a:lnTo>
                  <a:pt x="4131520" y="53117"/>
                </a:lnTo>
                <a:lnTo>
                  <a:pt x="4138371" y="86829"/>
                </a:lnTo>
                <a:lnTo>
                  <a:pt x="4138371" y="482472"/>
                </a:lnTo>
                <a:lnTo>
                  <a:pt x="4131520" y="516185"/>
                </a:lnTo>
                <a:lnTo>
                  <a:pt x="4112868" y="543794"/>
                </a:lnTo>
                <a:lnTo>
                  <a:pt x="4085259" y="562450"/>
                </a:lnTo>
                <a:lnTo>
                  <a:pt x="4051541" y="569302"/>
                </a:lnTo>
                <a:close/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1</a:t>
            </a:r>
            <a:endParaRPr sz="3200" dirty="0">
              <a:solidFill>
                <a:srgbClr val="7030A0"/>
              </a:solidFill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92324" y="3965851"/>
            <a:ext cx="4010025" cy="618490"/>
            <a:chOff x="492324" y="3965851"/>
            <a:chExt cx="4010025" cy="618490"/>
          </a:xfrm>
        </p:grpSpPr>
        <p:sp>
          <p:nvSpPr>
            <p:cNvPr id="31" name="object 31"/>
            <p:cNvSpPr/>
            <p:nvPr/>
          </p:nvSpPr>
          <p:spPr>
            <a:xfrm>
              <a:off x="492324" y="3965851"/>
              <a:ext cx="3960495" cy="569595"/>
            </a:xfrm>
            <a:custGeom>
              <a:avLst/>
              <a:gdLst/>
              <a:ahLst/>
              <a:cxnLst/>
              <a:rect l="l" t="t" r="r" b="b"/>
              <a:pathLst>
                <a:path w="3960495" h="569595">
                  <a:moveTo>
                    <a:pt x="3870972" y="0"/>
                  </a:moveTo>
                  <a:lnTo>
                    <a:pt x="89433" y="0"/>
                  </a:lnTo>
                  <a:lnTo>
                    <a:pt x="54708" y="7057"/>
                  </a:lnTo>
                  <a:lnTo>
                    <a:pt x="26271" y="26273"/>
                  </a:lnTo>
                  <a:lnTo>
                    <a:pt x="7057" y="54713"/>
                  </a:lnTo>
                  <a:lnTo>
                    <a:pt x="0" y="89446"/>
                  </a:lnTo>
                  <a:lnTo>
                    <a:pt x="0" y="479869"/>
                  </a:lnTo>
                  <a:lnTo>
                    <a:pt x="7057" y="514594"/>
                  </a:lnTo>
                  <a:lnTo>
                    <a:pt x="26271" y="543031"/>
                  </a:lnTo>
                  <a:lnTo>
                    <a:pt x="54708" y="562245"/>
                  </a:lnTo>
                  <a:lnTo>
                    <a:pt x="89433" y="569302"/>
                  </a:lnTo>
                  <a:lnTo>
                    <a:pt x="3870972" y="569302"/>
                  </a:lnTo>
                  <a:lnTo>
                    <a:pt x="3905697" y="562245"/>
                  </a:lnTo>
                  <a:lnTo>
                    <a:pt x="3934134" y="543031"/>
                  </a:lnTo>
                  <a:lnTo>
                    <a:pt x="3953349" y="514594"/>
                  </a:lnTo>
                  <a:lnTo>
                    <a:pt x="3960406" y="479869"/>
                  </a:lnTo>
                  <a:lnTo>
                    <a:pt x="3960406" y="89446"/>
                  </a:lnTo>
                  <a:lnTo>
                    <a:pt x="3953349" y="54713"/>
                  </a:lnTo>
                  <a:lnTo>
                    <a:pt x="3934134" y="26273"/>
                  </a:lnTo>
                  <a:lnTo>
                    <a:pt x="3905697" y="7057"/>
                  </a:lnTo>
                  <a:lnTo>
                    <a:pt x="3870972" y="0"/>
                  </a:lnTo>
                  <a:close/>
                </a:path>
              </a:pathLst>
            </a:custGeom>
            <a:solidFill>
              <a:srgbClr val="B18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1834" y="4005362"/>
              <a:ext cx="3960495" cy="569595"/>
            </a:xfrm>
            <a:custGeom>
              <a:avLst/>
              <a:gdLst/>
              <a:ahLst/>
              <a:cxnLst/>
              <a:rect l="l" t="t" r="r" b="b"/>
              <a:pathLst>
                <a:path w="3960495" h="569595">
                  <a:moveTo>
                    <a:pt x="3870972" y="569302"/>
                  </a:moveTo>
                  <a:lnTo>
                    <a:pt x="89433" y="569302"/>
                  </a:lnTo>
                  <a:lnTo>
                    <a:pt x="54708" y="562245"/>
                  </a:lnTo>
                  <a:lnTo>
                    <a:pt x="26271" y="543031"/>
                  </a:lnTo>
                  <a:lnTo>
                    <a:pt x="7057" y="514594"/>
                  </a:lnTo>
                  <a:lnTo>
                    <a:pt x="0" y="479869"/>
                  </a:lnTo>
                  <a:lnTo>
                    <a:pt x="0" y="89446"/>
                  </a:lnTo>
                  <a:lnTo>
                    <a:pt x="7057" y="54713"/>
                  </a:lnTo>
                  <a:lnTo>
                    <a:pt x="26271" y="26273"/>
                  </a:lnTo>
                  <a:lnTo>
                    <a:pt x="54708" y="7057"/>
                  </a:lnTo>
                  <a:lnTo>
                    <a:pt x="89433" y="0"/>
                  </a:lnTo>
                  <a:lnTo>
                    <a:pt x="3870972" y="0"/>
                  </a:lnTo>
                  <a:lnTo>
                    <a:pt x="3905699" y="7057"/>
                  </a:lnTo>
                  <a:lnTo>
                    <a:pt x="3934140" y="26273"/>
                  </a:lnTo>
                  <a:lnTo>
                    <a:pt x="3953359" y="54713"/>
                  </a:lnTo>
                  <a:lnTo>
                    <a:pt x="3960418" y="89446"/>
                  </a:lnTo>
                  <a:lnTo>
                    <a:pt x="3960418" y="479869"/>
                  </a:lnTo>
                  <a:lnTo>
                    <a:pt x="3953359" y="514594"/>
                  </a:lnTo>
                  <a:lnTo>
                    <a:pt x="3934140" y="543031"/>
                  </a:lnTo>
                  <a:lnTo>
                    <a:pt x="3905699" y="562245"/>
                  </a:lnTo>
                  <a:lnTo>
                    <a:pt x="3870972" y="569302"/>
                  </a:lnTo>
                  <a:close/>
                </a:path>
              </a:pathLst>
            </a:custGeom>
            <a:ln w="19049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4640450" y="4860039"/>
            <a:ext cx="287020" cy="271780"/>
            <a:chOff x="4640450" y="4860039"/>
            <a:chExt cx="287020" cy="271780"/>
          </a:xfrm>
        </p:grpSpPr>
        <p:sp>
          <p:nvSpPr>
            <p:cNvPr id="34" name="object 34"/>
            <p:cNvSpPr/>
            <p:nvPr/>
          </p:nvSpPr>
          <p:spPr>
            <a:xfrm>
              <a:off x="4833976" y="4872739"/>
              <a:ext cx="80645" cy="246379"/>
            </a:xfrm>
            <a:custGeom>
              <a:avLst/>
              <a:gdLst/>
              <a:ahLst/>
              <a:cxnLst/>
              <a:rect l="l" t="t" r="r" b="b"/>
              <a:pathLst>
                <a:path w="80645" h="246379">
                  <a:moveTo>
                    <a:pt x="0" y="0"/>
                  </a:moveTo>
                  <a:lnTo>
                    <a:pt x="80276" y="132105"/>
                  </a:lnTo>
                  <a:lnTo>
                    <a:pt x="0" y="245859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43564" y="4872739"/>
              <a:ext cx="80645" cy="246379"/>
            </a:xfrm>
            <a:custGeom>
              <a:avLst/>
              <a:gdLst/>
              <a:ahLst/>
              <a:cxnLst/>
              <a:rect l="l" t="t" r="r" b="b"/>
              <a:pathLst>
                <a:path w="80645" h="246379">
                  <a:moveTo>
                    <a:pt x="0" y="0"/>
                  </a:moveTo>
                  <a:lnTo>
                    <a:pt x="80276" y="132105"/>
                  </a:lnTo>
                  <a:lnTo>
                    <a:pt x="0" y="245859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53150" y="4872739"/>
              <a:ext cx="80645" cy="246379"/>
            </a:xfrm>
            <a:custGeom>
              <a:avLst/>
              <a:gdLst/>
              <a:ahLst/>
              <a:cxnLst/>
              <a:rect l="l" t="t" r="r" b="b"/>
              <a:pathLst>
                <a:path w="80645" h="246379">
                  <a:moveTo>
                    <a:pt x="0" y="0"/>
                  </a:moveTo>
                  <a:lnTo>
                    <a:pt x="80276" y="132105"/>
                  </a:lnTo>
                  <a:lnTo>
                    <a:pt x="0" y="245859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5022465" y="4711015"/>
            <a:ext cx="4138929" cy="569595"/>
          </a:xfrm>
          <a:custGeom>
            <a:avLst/>
            <a:gdLst/>
            <a:ahLst/>
            <a:cxnLst/>
            <a:rect l="l" t="t" r="r" b="b"/>
            <a:pathLst>
              <a:path w="4138929" h="569595">
                <a:moveTo>
                  <a:pt x="4051541" y="569302"/>
                </a:moveTo>
                <a:lnTo>
                  <a:pt x="86829" y="569302"/>
                </a:lnTo>
                <a:lnTo>
                  <a:pt x="53117" y="562450"/>
                </a:lnTo>
                <a:lnTo>
                  <a:pt x="25507" y="543794"/>
                </a:lnTo>
                <a:lnTo>
                  <a:pt x="6852" y="516185"/>
                </a:lnTo>
                <a:lnTo>
                  <a:pt x="0" y="482472"/>
                </a:lnTo>
                <a:lnTo>
                  <a:pt x="0" y="86829"/>
                </a:lnTo>
                <a:lnTo>
                  <a:pt x="6852" y="53117"/>
                </a:lnTo>
                <a:lnTo>
                  <a:pt x="25507" y="25507"/>
                </a:lnTo>
                <a:lnTo>
                  <a:pt x="53117" y="6852"/>
                </a:lnTo>
                <a:lnTo>
                  <a:pt x="86829" y="0"/>
                </a:lnTo>
                <a:lnTo>
                  <a:pt x="4051541" y="0"/>
                </a:lnTo>
                <a:lnTo>
                  <a:pt x="4085259" y="6852"/>
                </a:lnTo>
                <a:lnTo>
                  <a:pt x="4112868" y="25507"/>
                </a:lnTo>
                <a:lnTo>
                  <a:pt x="4131520" y="53117"/>
                </a:lnTo>
                <a:lnTo>
                  <a:pt x="4138371" y="86829"/>
                </a:lnTo>
                <a:lnTo>
                  <a:pt x="4138371" y="482472"/>
                </a:lnTo>
                <a:lnTo>
                  <a:pt x="4131520" y="516185"/>
                </a:lnTo>
                <a:lnTo>
                  <a:pt x="4112868" y="543794"/>
                </a:lnTo>
                <a:lnTo>
                  <a:pt x="4085259" y="562450"/>
                </a:lnTo>
                <a:lnTo>
                  <a:pt x="4051541" y="569302"/>
                </a:lnTo>
                <a:close/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4</a:t>
            </a:r>
            <a:endParaRPr sz="3200" dirty="0">
              <a:solidFill>
                <a:srgbClr val="7030A0"/>
              </a:solidFill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04252" y="4711015"/>
            <a:ext cx="4010025" cy="618490"/>
            <a:chOff x="504252" y="4711015"/>
            <a:chExt cx="4010025" cy="618490"/>
          </a:xfrm>
        </p:grpSpPr>
        <p:sp>
          <p:nvSpPr>
            <p:cNvPr id="39" name="object 39"/>
            <p:cNvSpPr/>
            <p:nvPr/>
          </p:nvSpPr>
          <p:spPr>
            <a:xfrm>
              <a:off x="504252" y="4711015"/>
              <a:ext cx="3960495" cy="569595"/>
            </a:xfrm>
            <a:custGeom>
              <a:avLst/>
              <a:gdLst/>
              <a:ahLst/>
              <a:cxnLst/>
              <a:rect l="l" t="t" r="r" b="b"/>
              <a:pathLst>
                <a:path w="3960495" h="569595">
                  <a:moveTo>
                    <a:pt x="3870972" y="0"/>
                  </a:moveTo>
                  <a:lnTo>
                    <a:pt x="89433" y="0"/>
                  </a:lnTo>
                  <a:lnTo>
                    <a:pt x="54708" y="7057"/>
                  </a:lnTo>
                  <a:lnTo>
                    <a:pt x="26271" y="26273"/>
                  </a:lnTo>
                  <a:lnTo>
                    <a:pt x="7057" y="54713"/>
                  </a:lnTo>
                  <a:lnTo>
                    <a:pt x="0" y="89446"/>
                  </a:lnTo>
                  <a:lnTo>
                    <a:pt x="0" y="479869"/>
                  </a:lnTo>
                  <a:lnTo>
                    <a:pt x="7057" y="514594"/>
                  </a:lnTo>
                  <a:lnTo>
                    <a:pt x="26271" y="543031"/>
                  </a:lnTo>
                  <a:lnTo>
                    <a:pt x="54708" y="562245"/>
                  </a:lnTo>
                  <a:lnTo>
                    <a:pt x="89433" y="569302"/>
                  </a:lnTo>
                  <a:lnTo>
                    <a:pt x="3870972" y="569302"/>
                  </a:lnTo>
                  <a:lnTo>
                    <a:pt x="3905697" y="562245"/>
                  </a:lnTo>
                  <a:lnTo>
                    <a:pt x="3934134" y="543031"/>
                  </a:lnTo>
                  <a:lnTo>
                    <a:pt x="3953349" y="514594"/>
                  </a:lnTo>
                  <a:lnTo>
                    <a:pt x="3960406" y="479869"/>
                  </a:lnTo>
                  <a:lnTo>
                    <a:pt x="3960406" y="89446"/>
                  </a:lnTo>
                  <a:lnTo>
                    <a:pt x="3953349" y="54713"/>
                  </a:lnTo>
                  <a:lnTo>
                    <a:pt x="3934134" y="26273"/>
                  </a:lnTo>
                  <a:lnTo>
                    <a:pt x="3905697" y="7057"/>
                  </a:lnTo>
                  <a:lnTo>
                    <a:pt x="3870972" y="0"/>
                  </a:lnTo>
                  <a:close/>
                </a:path>
              </a:pathLst>
            </a:custGeom>
            <a:solidFill>
              <a:srgbClr val="B18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3763" y="4750527"/>
              <a:ext cx="3960495" cy="569595"/>
            </a:xfrm>
            <a:custGeom>
              <a:avLst/>
              <a:gdLst/>
              <a:ahLst/>
              <a:cxnLst/>
              <a:rect l="l" t="t" r="r" b="b"/>
              <a:pathLst>
                <a:path w="3960495" h="569595">
                  <a:moveTo>
                    <a:pt x="3870972" y="569302"/>
                  </a:moveTo>
                  <a:lnTo>
                    <a:pt x="89433" y="569302"/>
                  </a:lnTo>
                  <a:lnTo>
                    <a:pt x="54708" y="562245"/>
                  </a:lnTo>
                  <a:lnTo>
                    <a:pt x="26271" y="543031"/>
                  </a:lnTo>
                  <a:lnTo>
                    <a:pt x="7057" y="514594"/>
                  </a:lnTo>
                  <a:lnTo>
                    <a:pt x="0" y="479869"/>
                  </a:lnTo>
                  <a:lnTo>
                    <a:pt x="0" y="89446"/>
                  </a:lnTo>
                  <a:lnTo>
                    <a:pt x="7057" y="54713"/>
                  </a:lnTo>
                  <a:lnTo>
                    <a:pt x="26271" y="26273"/>
                  </a:lnTo>
                  <a:lnTo>
                    <a:pt x="54708" y="7057"/>
                  </a:lnTo>
                  <a:lnTo>
                    <a:pt x="89433" y="0"/>
                  </a:lnTo>
                  <a:lnTo>
                    <a:pt x="3870972" y="0"/>
                  </a:lnTo>
                  <a:lnTo>
                    <a:pt x="3905697" y="7057"/>
                  </a:lnTo>
                  <a:lnTo>
                    <a:pt x="3934134" y="26273"/>
                  </a:lnTo>
                  <a:lnTo>
                    <a:pt x="3953349" y="54713"/>
                  </a:lnTo>
                  <a:lnTo>
                    <a:pt x="3960406" y="89446"/>
                  </a:lnTo>
                  <a:lnTo>
                    <a:pt x="3960406" y="479869"/>
                  </a:lnTo>
                  <a:lnTo>
                    <a:pt x="3953349" y="514594"/>
                  </a:lnTo>
                  <a:lnTo>
                    <a:pt x="3934134" y="543031"/>
                  </a:lnTo>
                  <a:lnTo>
                    <a:pt x="3905697" y="562245"/>
                  </a:lnTo>
                  <a:lnTo>
                    <a:pt x="3870972" y="569302"/>
                  </a:lnTo>
                  <a:close/>
                </a:path>
              </a:pathLst>
            </a:custGeom>
            <a:ln w="19050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23912" y="4039612"/>
            <a:ext cx="3778184" cy="106695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КОЛИЧЕСТВО МУНИЦИПАЛЬНЫХ  КООРДИНАТОРОВ</a:t>
            </a:r>
            <a:endParaRPr sz="1400">
              <a:latin typeface="Days" panose="02000505050000020004" pitchFamily="2" charset="0"/>
              <a:cs typeface="Tahoma"/>
            </a:endParaRPr>
          </a:p>
          <a:p>
            <a:pPr>
              <a:lnSpc>
                <a:spcPct val="100000"/>
              </a:lnSpc>
            </a:pPr>
            <a:endParaRPr sz="1800">
              <a:latin typeface="Days" panose="02000505050000020004" pitchFamily="2" charset="0"/>
              <a:cs typeface="Tahoma"/>
            </a:endParaRPr>
          </a:p>
          <a:p>
            <a:pPr marL="26670">
              <a:lnSpc>
                <a:spcPct val="100000"/>
              </a:lnSpc>
              <a:spcBef>
                <a:spcPts val="1340"/>
              </a:spcBef>
            </a:pPr>
            <a:r>
              <a:rPr sz="14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КОЛИЧЕСТВО ШКОЛ В ПРОЕКТЕ</a:t>
            </a:r>
            <a:endParaRPr sz="1400">
              <a:latin typeface="Days" panose="02000505050000020004" pitchFamily="2" charset="0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647379" y="6353331"/>
            <a:ext cx="287020" cy="271780"/>
            <a:chOff x="4647379" y="6353331"/>
            <a:chExt cx="287020" cy="271780"/>
          </a:xfrm>
        </p:grpSpPr>
        <p:sp>
          <p:nvSpPr>
            <p:cNvPr id="43" name="object 43"/>
            <p:cNvSpPr/>
            <p:nvPr/>
          </p:nvSpPr>
          <p:spPr>
            <a:xfrm>
              <a:off x="4840905" y="6366031"/>
              <a:ext cx="80645" cy="246379"/>
            </a:xfrm>
            <a:custGeom>
              <a:avLst/>
              <a:gdLst/>
              <a:ahLst/>
              <a:cxnLst/>
              <a:rect l="l" t="t" r="r" b="b"/>
              <a:pathLst>
                <a:path w="80645" h="246379">
                  <a:moveTo>
                    <a:pt x="0" y="0"/>
                  </a:moveTo>
                  <a:lnTo>
                    <a:pt x="80276" y="132105"/>
                  </a:lnTo>
                  <a:lnTo>
                    <a:pt x="0" y="245859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50492" y="6366031"/>
              <a:ext cx="80645" cy="246379"/>
            </a:xfrm>
            <a:custGeom>
              <a:avLst/>
              <a:gdLst/>
              <a:ahLst/>
              <a:cxnLst/>
              <a:rect l="l" t="t" r="r" b="b"/>
              <a:pathLst>
                <a:path w="80645" h="246379">
                  <a:moveTo>
                    <a:pt x="0" y="0"/>
                  </a:moveTo>
                  <a:lnTo>
                    <a:pt x="80276" y="132105"/>
                  </a:lnTo>
                  <a:lnTo>
                    <a:pt x="0" y="245859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60079" y="6366031"/>
              <a:ext cx="80645" cy="246379"/>
            </a:xfrm>
            <a:custGeom>
              <a:avLst/>
              <a:gdLst/>
              <a:ahLst/>
              <a:cxnLst/>
              <a:rect l="l" t="t" r="r" b="b"/>
              <a:pathLst>
                <a:path w="80645" h="246379">
                  <a:moveTo>
                    <a:pt x="0" y="0"/>
                  </a:moveTo>
                  <a:lnTo>
                    <a:pt x="80276" y="132105"/>
                  </a:lnTo>
                  <a:lnTo>
                    <a:pt x="0" y="245859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645947" y="5596750"/>
            <a:ext cx="287020" cy="271780"/>
            <a:chOff x="4645947" y="5596750"/>
            <a:chExt cx="287020" cy="271780"/>
          </a:xfrm>
        </p:grpSpPr>
        <p:sp>
          <p:nvSpPr>
            <p:cNvPr id="47" name="object 47"/>
            <p:cNvSpPr/>
            <p:nvPr/>
          </p:nvSpPr>
          <p:spPr>
            <a:xfrm>
              <a:off x="4839473" y="5609450"/>
              <a:ext cx="80645" cy="246379"/>
            </a:xfrm>
            <a:custGeom>
              <a:avLst/>
              <a:gdLst/>
              <a:ahLst/>
              <a:cxnLst/>
              <a:rect l="l" t="t" r="r" b="b"/>
              <a:pathLst>
                <a:path w="80645" h="246379">
                  <a:moveTo>
                    <a:pt x="0" y="0"/>
                  </a:moveTo>
                  <a:lnTo>
                    <a:pt x="80276" y="132105"/>
                  </a:lnTo>
                  <a:lnTo>
                    <a:pt x="0" y="245859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49060" y="5609450"/>
              <a:ext cx="80645" cy="246379"/>
            </a:xfrm>
            <a:custGeom>
              <a:avLst/>
              <a:gdLst/>
              <a:ahLst/>
              <a:cxnLst/>
              <a:rect l="l" t="t" r="r" b="b"/>
              <a:pathLst>
                <a:path w="80645" h="246379">
                  <a:moveTo>
                    <a:pt x="0" y="0"/>
                  </a:moveTo>
                  <a:lnTo>
                    <a:pt x="80276" y="132105"/>
                  </a:lnTo>
                  <a:lnTo>
                    <a:pt x="0" y="245859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58647" y="5609450"/>
              <a:ext cx="80645" cy="246379"/>
            </a:xfrm>
            <a:custGeom>
              <a:avLst/>
              <a:gdLst/>
              <a:ahLst/>
              <a:cxnLst/>
              <a:rect l="l" t="t" r="r" b="b"/>
              <a:pathLst>
                <a:path w="80645" h="246379">
                  <a:moveTo>
                    <a:pt x="0" y="0"/>
                  </a:moveTo>
                  <a:lnTo>
                    <a:pt x="80276" y="132105"/>
                  </a:lnTo>
                  <a:lnTo>
                    <a:pt x="0" y="245859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09739" y="5447726"/>
            <a:ext cx="4010025" cy="618490"/>
            <a:chOff x="509739" y="5447726"/>
            <a:chExt cx="4010025" cy="618490"/>
          </a:xfrm>
        </p:grpSpPr>
        <p:sp>
          <p:nvSpPr>
            <p:cNvPr id="51" name="object 51"/>
            <p:cNvSpPr/>
            <p:nvPr/>
          </p:nvSpPr>
          <p:spPr>
            <a:xfrm>
              <a:off x="509739" y="5447726"/>
              <a:ext cx="3960495" cy="569595"/>
            </a:xfrm>
            <a:custGeom>
              <a:avLst/>
              <a:gdLst/>
              <a:ahLst/>
              <a:cxnLst/>
              <a:rect l="l" t="t" r="r" b="b"/>
              <a:pathLst>
                <a:path w="3960495" h="569595">
                  <a:moveTo>
                    <a:pt x="3876497" y="0"/>
                  </a:moveTo>
                  <a:lnTo>
                    <a:pt x="83934" y="0"/>
                  </a:lnTo>
                  <a:lnTo>
                    <a:pt x="51343" y="6622"/>
                  </a:lnTo>
                  <a:lnTo>
                    <a:pt x="24655" y="24653"/>
                  </a:lnTo>
                  <a:lnTo>
                    <a:pt x="6622" y="51338"/>
                  </a:lnTo>
                  <a:lnTo>
                    <a:pt x="0" y="83921"/>
                  </a:lnTo>
                  <a:lnTo>
                    <a:pt x="0" y="485381"/>
                  </a:lnTo>
                  <a:lnTo>
                    <a:pt x="6622" y="517964"/>
                  </a:lnTo>
                  <a:lnTo>
                    <a:pt x="24655" y="544649"/>
                  </a:lnTo>
                  <a:lnTo>
                    <a:pt x="51343" y="562680"/>
                  </a:lnTo>
                  <a:lnTo>
                    <a:pt x="83934" y="569302"/>
                  </a:lnTo>
                  <a:lnTo>
                    <a:pt x="3876497" y="569302"/>
                  </a:lnTo>
                  <a:lnTo>
                    <a:pt x="3909080" y="562680"/>
                  </a:lnTo>
                  <a:lnTo>
                    <a:pt x="3935764" y="544649"/>
                  </a:lnTo>
                  <a:lnTo>
                    <a:pt x="3953796" y="517964"/>
                  </a:lnTo>
                  <a:lnTo>
                    <a:pt x="3960418" y="485381"/>
                  </a:lnTo>
                  <a:lnTo>
                    <a:pt x="3960418" y="83921"/>
                  </a:lnTo>
                  <a:lnTo>
                    <a:pt x="3953796" y="51338"/>
                  </a:lnTo>
                  <a:lnTo>
                    <a:pt x="3935764" y="24653"/>
                  </a:lnTo>
                  <a:lnTo>
                    <a:pt x="3909080" y="6622"/>
                  </a:lnTo>
                  <a:lnTo>
                    <a:pt x="3876497" y="0"/>
                  </a:lnTo>
                  <a:close/>
                </a:path>
              </a:pathLst>
            </a:custGeom>
            <a:solidFill>
              <a:srgbClr val="B18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9250" y="5487236"/>
              <a:ext cx="3960495" cy="569595"/>
            </a:xfrm>
            <a:custGeom>
              <a:avLst/>
              <a:gdLst/>
              <a:ahLst/>
              <a:cxnLst/>
              <a:rect l="l" t="t" r="r" b="b"/>
              <a:pathLst>
                <a:path w="3960495" h="569595">
                  <a:moveTo>
                    <a:pt x="3876497" y="569302"/>
                  </a:moveTo>
                  <a:lnTo>
                    <a:pt x="83934" y="569302"/>
                  </a:lnTo>
                  <a:lnTo>
                    <a:pt x="51343" y="562680"/>
                  </a:lnTo>
                  <a:lnTo>
                    <a:pt x="24655" y="544649"/>
                  </a:lnTo>
                  <a:lnTo>
                    <a:pt x="6622" y="517964"/>
                  </a:lnTo>
                  <a:lnTo>
                    <a:pt x="0" y="485381"/>
                  </a:lnTo>
                  <a:lnTo>
                    <a:pt x="0" y="83921"/>
                  </a:lnTo>
                  <a:lnTo>
                    <a:pt x="6622" y="51338"/>
                  </a:lnTo>
                  <a:lnTo>
                    <a:pt x="24655" y="24653"/>
                  </a:lnTo>
                  <a:lnTo>
                    <a:pt x="51343" y="6622"/>
                  </a:lnTo>
                  <a:lnTo>
                    <a:pt x="83934" y="0"/>
                  </a:lnTo>
                  <a:lnTo>
                    <a:pt x="3876497" y="0"/>
                  </a:lnTo>
                  <a:lnTo>
                    <a:pt x="3909080" y="6622"/>
                  </a:lnTo>
                  <a:lnTo>
                    <a:pt x="3935764" y="24653"/>
                  </a:lnTo>
                  <a:lnTo>
                    <a:pt x="3953796" y="51338"/>
                  </a:lnTo>
                  <a:lnTo>
                    <a:pt x="3960418" y="83921"/>
                  </a:lnTo>
                  <a:lnTo>
                    <a:pt x="3960418" y="485381"/>
                  </a:lnTo>
                  <a:lnTo>
                    <a:pt x="3953796" y="517964"/>
                  </a:lnTo>
                  <a:lnTo>
                    <a:pt x="3935764" y="544649"/>
                  </a:lnTo>
                  <a:lnTo>
                    <a:pt x="3909080" y="562680"/>
                  </a:lnTo>
                  <a:lnTo>
                    <a:pt x="3876497" y="569302"/>
                  </a:lnTo>
                  <a:close/>
                </a:path>
              </a:pathLst>
            </a:custGeom>
            <a:ln w="19049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5029394" y="6204306"/>
            <a:ext cx="4138929" cy="569595"/>
          </a:xfrm>
          <a:custGeom>
            <a:avLst/>
            <a:gdLst/>
            <a:ahLst/>
            <a:cxnLst/>
            <a:rect l="l" t="t" r="r" b="b"/>
            <a:pathLst>
              <a:path w="4138929" h="569595">
                <a:moveTo>
                  <a:pt x="4051541" y="569302"/>
                </a:moveTo>
                <a:lnTo>
                  <a:pt x="86829" y="569302"/>
                </a:lnTo>
                <a:lnTo>
                  <a:pt x="53117" y="562450"/>
                </a:lnTo>
                <a:lnTo>
                  <a:pt x="25507" y="543794"/>
                </a:lnTo>
                <a:lnTo>
                  <a:pt x="6852" y="516185"/>
                </a:lnTo>
                <a:lnTo>
                  <a:pt x="0" y="482473"/>
                </a:lnTo>
                <a:lnTo>
                  <a:pt x="0" y="86829"/>
                </a:lnTo>
                <a:lnTo>
                  <a:pt x="6852" y="53117"/>
                </a:lnTo>
                <a:lnTo>
                  <a:pt x="25507" y="25507"/>
                </a:lnTo>
                <a:lnTo>
                  <a:pt x="53117" y="6852"/>
                </a:lnTo>
                <a:lnTo>
                  <a:pt x="86829" y="0"/>
                </a:lnTo>
                <a:lnTo>
                  <a:pt x="4051541" y="0"/>
                </a:lnTo>
                <a:lnTo>
                  <a:pt x="4085259" y="6852"/>
                </a:lnTo>
                <a:lnTo>
                  <a:pt x="4112868" y="25507"/>
                </a:lnTo>
                <a:lnTo>
                  <a:pt x="4131520" y="53117"/>
                </a:lnTo>
                <a:lnTo>
                  <a:pt x="4138371" y="86829"/>
                </a:lnTo>
                <a:lnTo>
                  <a:pt x="4138371" y="482473"/>
                </a:lnTo>
                <a:lnTo>
                  <a:pt x="4131520" y="516185"/>
                </a:lnTo>
                <a:lnTo>
                  <a:pt x="4112868" y="543794"/>
                </a:lnTo>
                <a:lnTo>
                  <a:pt x="4085259" y="562450"/>
                </a:lnTo>
                <a:lnTo>
                  <a:pt x="4051541" y="569302"/>
                </a:lnTo>
                <a:close/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4</a:t>
            </a:r>
            <a:endParaRPr sz="3200" dirty="0">
              <a:solidFill>
                <a:srgbClr val="7030A0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027962" y="5447726"/>
            <a:ext cx="4138929" cy="569595"/>
          </a:xfrm>
          <a:custGeom>
            <a:avLst/>
            <a:gdLst/>
            <a:ahLst/>
            <a:cxnLst/>
            <a:rect l="l" t="t" r="r" b="b"/>
            <a:pathLst>
              <a:path w="4138929" h="569595">
                <a:moveTo>
                  <a:pt x="4051541" y="569302"/>
                </a:moveTo>
                <a:lnTo>
                  <a:pt x="86829" y="569302"/>
                </a:lnTo>
                <a:lnTo>
                  <a:pt x="53117" y="562450"/>
                </a:lnTo>
                <a:lnTo>
                  <a:pt x="25507" y="543794"/>
                </a:lnTo>
                <a:lnTo>
                  <a:pt x="6852" y="516185"/>
                </a:lnTo>
                <a:lnTo>
                  <a:pt x="0" y="482472"/>
                </a:lnTo>
                <a:lnTo>
                  <a:pt x="0" y="86829"/>
                </a:lnTo>
                <a:lnTo>
                  <a:pt x="6852" y="53117"/>
                </a:lnTo>
                <a:lnTo>
                  <a:pt x="25507" y="25507"/>
                </a:lnTo>
                <a:lnTo>
                  <a:pt x="53117" y="6852"/>
                </a:lnTo>
                <a:lnTo>
                  <a:pt x="86829" y="0"/>
                </a:lnTo>
                <a:lnTo>
                  <a:pt x="4051541" y="0"/>
                </a:lnTo>
                <a:lnTo>
                  <a:pt x="4085259" y="6852"/>
                </a:lnTo>
                <a:lnTo>
                  <a:pt x="4112868" y="25507"/>
                </a:lnTo>
                <a:lnTo>
                  <a:pt x="4131520" y="53117"/>
                </a:lnTo>
                <a:lnTo>
                  <a:pt x="4138371" y="86829"/>
                </a:lnTo>
                <a:lnTo>
                  <a:pt x="4138371" y="482472"/>
                </a:lnTo>
                <a:lnTo>
                  <a:pt x="4131520" y="516185"/>
                </a:lnTo>
                <a:lnTo>
                  <a:pt x="4112868" y="543794"/>
                </a:lnTo>
                <a:lnTo>
                  <a:pt x="4085259" y="562450"/>
                </a:lnTo>
                <a:lnTo>
                  <a:pt x="4051541" y="569302"/>
                </a:lnTo>
                <a:close/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80</a:t>
            </a:r>
            <a:endParaRPr sz="3200" dirty="0">
              <a:solidFill>
                <a:srgbClr val="7030A0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1342" y="5624836"/>
            <a:ext cx="3808327" cy="1102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ОХВАТ ШКОЛ СОВЕТНИКАМИ В %</a:t>
            </a:r>
            <a:endParaRPr sz="1400" dirty="0">
              <a:latin typeface="Days" panose="02000505050000020004" pitchFamily="2" charset="0"/>
              <a:cs typeface="Tahoma"/>
            </a:endParaRPr>
          </a:p>
          <a:p>
            <a:pPr>
              <a:lnSpc>
                <a:spcPct val="100000"/>
              </a:lnSpc>
            </a:pPr>
            <a:endParaRPr sz="1800" dirty="0">
              <a:latin typeface="Days" panose="02000505050000020004" pitchFamily="2" charset="0"/>
              <a:cs typeface="Tahoma"/>
            </a:endParaRPr>
          </a:p>
          <a:p>
            <a:pPr marL="13970" marR="1004569">
              <a:lnSpc>
                <a:spcPct val="100000"/>
              </a:lnSpc>
              <a:spcBef>
                <a:spcPts val="1290"/>
              </a:spcBef>
            </a:pPr>
            <a:r>
              <a:rPr sz="14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СКОЛЬКО СОВЕТНИКОВ  РАБОТАЮТ В</a:t>
            </a:r>
            <a:r>
              <a:rPr lang="ru-RU" sz="14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 ГОРОДЕ</a:t>
            </a:r>
            <a:endParaRPr sz="14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56" name="object 66">
            <a:extLst>
              <a:ext uri="{FF2B5EF4-FFF2-40B4-BE49-F238E27FC236}">
                <a16:creationId xmlns:a16="http://schemas.microsoft.com/office/drawing/2014/main" id="{E454FBAA-D98D-4BDD-93DC-262DDB6BE825}"/>
              </a:ext>
            </a:extLst>
          </p:cNvPr>
          <p:cNvSpPr txBox="1"/>
          <p:nvPr/>
        </p:nvSpPr>
        <p:spPr>
          <a:xfrm>
            <a:off x="10300977" y="7178471"/>
            <a:ext cx="1225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105" dirty="0">
                <a:solidFill>
                  <a:srgbClr val="734B9E"/>
                </a:solidFill>
                <a:latin typeface="Tahoma"/>
                <a:cs typeface="Tahoma"/>
              </a:rPr>
              <a:t>6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182" y="984533"/>
            <a:ext cx="7588250" cy="300355"/>
            <a:chOff x="362182" y="984533"/>
            <a:chExt cx="7588250" cy="300355"/>
          </a:xfrm>
        </p:grpSpPr>
        <p:sp>
          <p:nvSpPr>
            <p:cNvPr id="3" name="object 3"/>
            <p:cNvSpPr/>
            <p:nvPr/>
          </p:nvSpPr>
          <p:spPr>
            <a:xfrm>
              <a:off x="362182" y="990888"/>
              <a:ext cx="7527290" cy="271780"/>
            </a:xfrm>
            <a:custGeom>
              <a:avLst/>
              <a:gdLst/>
              <a:ahLst/>
              <a:cxnLst/>
              <a:rect l="l" t="t" r="r" b="b"/>
              <a:pathLst>
                <a:path w="7527290" h="271780">
                  <a:moveTo>
                    <a:pt x="7391158" y="0"/>
                  </a:moveTo>
                  <a:lnTo>
                    <a:pt x="135750" y="0"/>
                  </a:lnTo>
                  <a:lnTo>
                    <a:pt x="92961" y="6950"/>
                  </a:lnTo>
                  <a:lnTo>
                    <a:pt x="55711" y="26280"/>
                  </a:lnTo>
                  <a:lnTo>
                    <a:pt x="26281" y="55708"/>
                  </a:lnTo>
                  <a:lnTo>
                    <a:pt x="6950" y="92955"/>
                  </a:lnTo>
                  <a:lnTo>
                    <a:pt x="0" y="135737"/>
                  </a:lnTo>
                  <a:lnTo>
                    <a:pt x="6950" y="178526"/>
                  </a:lnTo>
                  <a:lnTo>
                    <a:pt x="26281" y="215776"/>
                  </a:lnTo>
                  <a:lnTo>
                    <a:pt x="55711" y="245206"/>
                  </a:lnTo>
                  <a:lnTo>
                    <a:pt x="92961" y="264537"/>
                  </a:lnTo>
                  <a:lnTo>
                    <a:pt x="135750" y="271487"/>
                  </a:lnTo>
                  <a:lnTo>
                    <a:pt x="7391158" y="271487"/>
                  </a:lnTo>
                  <a:lnTo>
                    <a:pt x="7433947" y="264537"/>
                  </a:lnTo>
                  <a:lnTo>
                    <a:pt x="7471197" y="245206"/>
                  </a:lnTo>
                  <a:lnTo>
                    <a:pt x="7500627" y="215776"/>
                  </a:lnTo>
                  <a:lnTo>
                    <a:pt x="7519958" y="178526"/>
                  </a:lnTo>
                  <a:lnTo>
                    <a:pt x="7526908" y="135737"/>
                  </a:lnTo>
                  <a:lnTo>
                    <a:pt x="7519958" y="92955"/>
                  </a:lnTo>
                  <a:lnTo>
                    <a:pt x="7500627" y="55708"/>
                  </a:lnTo>
                  <a:lnTo>
                    <a:pt x="7471197" y="26280"/>
                  </a:lnTo>
                  <a:lnTo>
                    <a:pt x="7433947" y="6950"/>
                  </a:lnTo>
                  <a:lnTo>
                    <a:pt x="7391158" y="0"/>
                  </a:lnTo>
                  <a:close/>
                </a:path>
              </a:pathLst>
            </a:custGeom>
            <a:solidFill>
              <a:srgbClr val="B18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4552" y="990883"/>
              <a:ext cx="7509509" cy="287655"/>
            </a:xfrm>
            <a:custGeom>
              <a:avLst/>
              <a:gdLst/>
              <a:ahLst/>
              <a:cxnLst/>
              <a:rect l="l" t="t" r="r" b="b"/>
              <a:pathLst>
                <a:path w="7509509" h="287655">
                  <a:moveTo>
                    <a:pt x="7365669" y="287553"/>
                  </a:moveTo>
                  <a:lnTo>
                    <a:pt x="143776" y="287553"/>
                  </a:lnTo>
                  <a:lnTo>
                    <a:pt x="98460" y="280192"/>
                  </a:lnTo>
                  <a:lnTo>
                    <a:pt x="59008" y="259719"/>
                  </a:lnTo>
                  <a:lnTo>
                    <a:pt x="27837" y="228549"/>
                  </a:lnTo>
                  <a:lnTo>
                    <a:pt x="7362" y="189097"/>
                  </a:lnTo>
                  <a:lnTo>
                    <a:pt x="0" y="143776"/>
                  </a:lnTo>
                  <a:lnTo>
                    <a:pt x="7362" y="98460"/>
                  </a:lnTo>
                  <a:lnTo>
                    <a:pt x="27837" y="59008"/>
                  </a:lnTo>
                  <a:lnTo>
                    <a:pt x="59008" y="27837"/>
                  </a:lnTo>
                  <a:lnTo>
                    <a:pt x="98460" y="7362"/>
                  </a:lnTo>
                  <a:lnTo>
                    <a:pt x="143776" y="0"/>
                  </a:lnTo>
                  <a:lnTo>
                    <a:pt x="7365669" y="0"/>
                  </a:lnTo>
                  <a:lnTo>
                    <a:pt x="7410990" y="7362"/>
                  </a:lnTo>
                  <a:lnTo>
                    <a:pt x="7450443" y="27837"/>
                  </a:lnTo>
                  <a:lnTo>
                    <a:pt x="7481612" y="59008"/>
                  </a:lnTo>
                  <a:lnTo>
                    <a:pt x="7502085" y="98460"/>
                  </a:lnTo>
                  <a:lnTo>
                    <a:pt x="7509446" y="143776"/>
                  </a:lnTo>
                  <a:lnTo>
                    <a:pt x="7502085" y="189097"/>
                  </a:lnTo>
                  <a:lnTo>
                    <a:pt x="7481612" y="228549"/>
                  </a:lnTo>
                  <a:lnTo>
                    <a:pt x="7450443" y="259719"/>
                  </a:lnTo>
                  <a:lnTo>
                    <a:pt x="7410990" y="280192"/>
                  </a:lnTo>
                  <a:lnTo>
                    <a:pt x="7365669" y="287553"/>
                  </a:lnTo>
                  <a:close/>
                </a:path>
              </a:pathLst>
            </a:custGeom>
            <a:ln w="1270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500" y="5758738"/>
            <a:ext cx="187884" cy="1884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953" y="5253405"/>
            <a:ext cx="259459" cy="2601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945" y="5353761"/>
            <a:ext cx="134206" cy="13457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8347530" y="7205823"/>
            <a:ext cx="196215" cy="354330"/>
          </a:xfrm>
          <a:custGeom>
            <a:avLst/>
            <a:gdLst/>
            <a:ahLst/>
            <a:cxnLst/>
            <a:rect l="l" t="t" r="r" b="b"/>
            <a:pathLst>
              <a:path w="196215" h="354329">
                <a:moveTo>
                  <a:pt x="0" y="0"/>
                </a:moveTo>
                <a:lnTo>
                  <a:pt x="20574" y="44826"/>
                </a:lnTo>
                <a:lnTo>
                  <a:pt x="42081" y="89212"/>
                </a:lnTo>
                <a:lnTo>
                  <a:pt x="64505" y="133146"/>
                </a:lnTo>
                <a:lnTo>
                  <a:pt x="87830" y="176616"/>
                </a:lnTo>
                <a:lnTo>
                  <a:pt x="112039" y="219609"/>
                </a:lnTo>
                <a:lnTo>
                  <a:pt x="137118" y="262114"/>
                </a:lnTo>
                <a:lnTo>
                  <a:pt x="163049" y="304117"/>
                </a:lnTo>
                <a:lnTo>
                  <a:pt x="189816" y="345606"/>
                </a:lnTo>
                <a:lnTo>
                  <a:pt x="195592" y="354181"/>
                </a:lnTo>
              </a:path>
            </a:pathLst>
          </a:custGeom>
          <a:ln w="1270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48" y="408076"/>
            <a:ext cx="3772623" cy="45212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72616" y="428036"/>
            <a:ext cx="347662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Days" panose="02000505050000020004" pitchFamily="2" charset="0"/>
              </a:rPr>
              <a:t>Функционал советника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6726427" y="-17991"/>
            <a:ext cx="3965575" cy="1338580"/>
            <a:chOff x="6726802" y="15874"/>
            <a:chExt cx="3965575" cy="1338580"/>
          </a:xfrm>
        </p:grpSpPr>
        <p:pic>
          <p:nvPicPr>
            <p:cNvPr id="12" name="object 1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6802" y="15875"/>
              <a:ext cx="3965200" cy="13381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7708" y="15874"/>
              <a:ext cx="3834295" cy="1197025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02037" y="5437149"/>
            <a:ext cx="10190480" cy="2123440"/>
            <a:chOff x="502037" y="5437149"/>
            <a:chExt cx="10190480" cy="2123440"/>
          </a:xfrm>
        </p:grpSpPr>
        <p:pic>
          <p:nvPicPr>
            <p:cNvPr id="15" name="object 15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8992" y="5595930"/>
              <a:ext cx="4783010" cy="19640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2311" y="5888342"/>
              <a:ext cx="4489691" cy="167166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2037" y="5437149"/>
              <a:ext cx="5426710" cy="1807845"/>
            </a:xfrm>
            <a:custGeom>
              <a:avLst/>
              <a:gdLst/>
              <a:ahLst/>
              <a:cxnLst/>
              <a:rect l="l" t="t" r="r" b="b"/>
              <a:pathLst>
                <a:path w="5426710" h="1807845">
                  <a:moveTo>
                    <a:pt x="5274221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1654949"/>
                  </a:lnTo>
                  <a:lnTo>
                    <a:pt x="7802" y="1702986"/>
                  </a:lnTo>
                  <a:lnTo>
                    <a:pt x="29504" y="1744804"/>
                  </a:lnTo>
                  <a:lnTo>
                    <a:pt x="62544" y="1777845"/>
                  </a:lnTo>
                  <a:lnTo>
                    <a:pt x="104363" y="1799546"/>
                  </a:lnTo>
                  <a:lnTo>
                    <a:pt x="152400" y="1807349"/>
                  </a:lnTo>
                  <a:lnTo>
                    <a:pt x="5274221" y="1807349"/>
                  </a:lnTo>
                  <a:lnTo>
                    <a:pt x="5322257" y="1799546"/>
                  </a:lnTo>
                  <a:lnTo>
                    <a:pt x="5364076" y="1777845"/>
                  </a:lnTo>
                  <a:lnTo>
                    <a:pt x="5397116" y="1744804"/>
                  </a:lnTo>
                  <a:lnTo>
                    <a:pt x="5418818" y="1702986"/>
                  </a:lnTo>
                  <a:lnTo>
                    <a:pt x="5426621" y="1654949"/>
                  </a:lnTo>
                  <a:lnTo>
                    <a:pt x="5426621" y="152400"/>
                  </a:lnTo>
                  <a:lnTo>
                    <a:pt x="5418818" y="104363"/>
                  </a:lnTo>
                  <a:lnTo>
                    <a:pt x="5397116" y="62544"/>
                  </a:lnTo>
                  <a:lnTo>
                    <a:pt x="5364076" y="29504"/>
                  </a:lnTo>
                  <a:lnTo>
                    <a:pt x="5322257" y="7802"/>
                  </a:lnTo>
                  <a:lnTo>
                    <a:pt x="5274221" y="0"/>
                  </a:lnTo>
                  <a:close/>
                </a:path>
              </a:pathLst>
            </a:custGeom>
            <a:solidFill>
              <a:srgbClr val="B18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8074" y="5756978"/>
              <a:ext cx="673417" cy="6560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3250" y="6517796"/>
              <a:ext cx="673417" cy="65163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50613" y="5501149"/>
              <a:ext cx="5427980" cy="1814195"/>
            </a:xfrm>
            <a:custGeom>
              <a:avLst/>
              <a:gdLst/>
              <a:ahLst/>
              <a:cxnLst/>
              <a:rect l="l" t="t" r="r" b="b"/>
              <a:pathLst>
                <a:path w="5427980" h="1814195">
                  <a:moveTo>
                    <a:pt x="5275351" y="1813979"/>
                  </a:moveTo>
                  <a:lnTo>
                    <a:pt x="152400" y="1813979"/>
                  </a:lnTo>
                  <a:lnTo>
                    <a:pt x="104363" y="1806176"/>
                  </a:lnTo>
                  <a:lnTo>
                    <a:pt x="62544" y="1784474"/>
                  </a:lnTo>
                  <a:lnTo>
                    <a:pt x="29504" y="1751434"/>
                  </a:lnTo>
                  <a:lnTo>
                    <a:pt x="7802" y="1709615"/>
                  </a:lnTo>
                  <a:lnTo>
                    <a:pt x="0" y="1661579"/>
                  </a:lnTo>
                  <a:lnTo>
                    <a:pt x="0" y="152400"/>
                  </a:lnTo>
                  <a:lnTo>
                    <a:pt x="7802" y="104363"/>
                  </a:lnTo>
                  <a:lnTo>
                    <a:pt x="29504" y="62544"/>
                  </a:lnTo>
                  <a:lnTo>
                    <a:pt x="62544" y="29504"/>
                  </a:lnTo>
                  <a:lnTo>
                    <a:pt x="104363" y="7802"/>
                  </a:lnTo>
                  <a:lnTo>
                    <a:pt x="152400" y="0"/>
                  </a:lnTo>
                  <a:lnTo>
                    <a:pt x="5275351" y="0"/>
                  </a:lnTo>
                  <a:lnTo>
                    <a:pt x="5323387" y="7802"/>
                  </a:lnTo>
                  <a:lnTo>
                    <a:pt x="5365206" y="29504"/>
                  </a:lnTo>
                  <a:lnTo>
                    <a:pt x="5398246" y="62544"/>
                  </a:lnTo>
                  <a:lnTo>
                    <a:pt x="5419948" y="104363"/>
                  </a:lnTo>
                  <a:lnTo>
                    <a:pt x="5427751" y="152400"/>
                  </a:lnTo>
                  <a:lnTo>
                    <a:pt x="5427751" y="1661579"/>
                  </a:lnTo>
                  <a:lnTo>
                    <a:pt x="5419948" y="1709615"/>
                  </a:lnTo>
                  <a:lnTo>
                    <a:pt x="5398246" y="1751434"/>
                  </a:lnTo>
                  <a:lnTo>
                    <a:pt x="5365206" y="1784474"/>
                  </a:lnTo>
                  <a:lnTo>
                    <a:pt x="5323387" y="1806176"/>
                  </a:lnTo>
                  <a:lnTo>
                    <a:pt x="5275351" y="1813979"/>
                  </a:lnTo>
                  <a:close/>
                </a:path>
              </a:pathLst>
            </a:custGeom>
            <a:ln w="19049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51210" y="5552200"/>
            <a:ext cx="3865245" cy="1442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НОРМАТИВНАЯ БАЗА ДЕЯТЕЛЬНОСТИ СОВЕТНИКА</a:t>
            </a:r>
            <a:endParaRPr sz="950">
              <a:latin typeface="Muller Regular" pitchFamily="2" charset="-52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Muller Regular" pitchFamily="2" charset="-52"/>
              <a:cs typeface="Tahoma"/>
            </a:endParaRPr>
          </a:p>
          <a:p>
            <a:pPr marL="38100" marR="177165">
              <a:lnSpc>
                <a:spcPts val="869"/>
              </a:lnSpc>
            </a:pPr>
            <a:r>
              <a:rPr sz="900" i="1" dirty="0">
                <a:solidFill>
                  <a:srgbClr val="FFFFFF"/>
                </a:solidFill>
                <a:latin typeface="Muller Regular" pitchFamily="2" charset="-52"/>
                <a:cs typeface="Arial"/>
              </a:rPr>
              <a:t>Постановлением Правительства РФ от 21 февраля 2022 г. N 225  должность «Советник директора по воспитанию</a:t>
            </a:r>
            <a:endParaRPr sz="900">
              <a:latin typeface="Muller Regular" pitchFamily="2" charset="-52"/>
              <a:cs typeface="Arial"/>
            </a:endParaRPr>
          </a:p>
          <a:p>
            <a:pPr marL="38100" marR="5080">
              <a:lnSpc>
                <a:spcPts val="869"/>
              </a:lnSpc>
              <a:spcBef>
                <a:spcPts val="5"/>
              </a:spcBef>
            </a:pPr>
            <a:r>
              <a:rPr sz="900" i="1" dirty="0">
                <a:solidFill>
                  <a:srgbClr val="FFFFFF"/>
                </a:solidFill>
                <a:latin typeface="Muller Regular" pitchFamily="2" charset="-52"/>
                <a:cs typeface="Arial"/>
              </a:rPr>
              <a:t>и взаимодействию с детскими общественными объединениями»  включена в номенклатуру должностей педагогических работников</a:t>
            </a:r>
            <a:endParaRPr sz="900">
              <a:latin typeface="Muller Regular" pitchFamily="2" charset="-52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Muller Regular" pitchFamily="2" charset="-52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Muller Regular" pitchFamily="2" charset="-52"/>
              <a:cs typeface="Arial"/>
            </a:endParaRPr>
          </a:p>
          <a:p>
            <a:pPr marL="33655" marR="75565">
              <a:lnSpc>
                <a:spcPts val="869"/>
              </a:lnSpc>
              <a:spcBef>
                <a:spcPts val="5"/>
              </a:spcBef>
            </a:pPr>
            <a:r>
              <a:rPr sz="900" i="1" dirty="0">
                <a:solidFill>
                  <a:srgbClr val="FFFFFF"/>
                </a:solidFill>
                <a:latin typeface="Muller Regular" pitchFamily="2" charset="-52"/>
                <a:cs typeface="Arial"/>
              </a:rPr>
              <a:t>*Профессиональный стандарт «Специалист в области  воспитания» утвержден приказом Министерства труда и  социальной защиты Российской Федерации от 30.01.2023 </a:t>
            </a:r>
            <a:r>
              <a:rPr sz="900" dirty="0">
                <a:solidFill>
                  <a:srgbClr val="FFFFFF"/>
                </a:solidFill>
                <a:latin typeface="Muller Regular" pitchFamily="2" charset="-52"/>
                <a:cs typeface="Trebuchet MS"/>
              </a:rPr>
              <a:t>№ </a:t>
            </a:r>
            <a:r>
              <a:rPr sz="900" i="1" dirty="0">
                <a:solidFill>
                  <a:srgbClr val="FFFFFF"/>
                </a:solidFill>
                <a:latin typeface="Muller Regular" pitchFamily="2" charset="-52"/>
                <a:cs typeface="Arial"/>
              </a:rPr>
              <a:t>53н»</a:t>
            </a:r>
            <a:endParaRPr sz="900">
              <a:latin typeface="Muller Regular" pitchFamily="2" charset="-52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65967" y="1142335"/>
            <a:ext cx="0" cy="4046854"/>
          </a:xfrm>
          <a:custGeom>
            <a:avLst/>
            <a:gdLst/>
            <a:ahLst/>
            <a:cxnLst/>
            <a:rect l="l" t="t" r="r" b="b"/>
            <a:pathLst>
              <a:path h="4046854">
                <a:moveTo>
                  <a:pt x="0" y="0"/>
                </a:moveTo>
                <a:lnTo>
                  <a:pt x="0" y="4046334"/>
                </a:lnTo>
              </a:path>
            </a:pathLst>
          </a:custGeom>
          <a:ln w="9525">
            <a:solidFill>
              <a:srgbClr val="734B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29159" y="1540614"/>
            <a:ext cx="362694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375" marR="5080" indent="-448309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«ОРГАНИЗАЦИЯ ВОСПИТАТЕЛЬНОЙ ДЕЯТЕЛЬНОСТИ  В ОБРАЗОВАТЕЛЬНОЙ ОРГАНИЗАЦИИ»</a:t>
            </a:r>
            <a:endParaRPr sz="9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16054" y="1543586"/>
            <a:ext cx="45571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«ОРГАНИЗАЦИЯ ВЗАИМОДЕЙСТВИЯ С ДЕТСКИМИ</a:t>
            </a:r>
            <a:endParaRPr sz="900">
              <a:latin typeface="Days" panose="02000505050000020004" pitchFamily="2" charset="0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900" dirty="0">
                <a:solidFill>
                  <a:srgbClr val="734B9E"/>
                </a:solidFill>
                <a:latin typeface="Days" panose="02000505050000020004" pitchFamily="2" charset="0"/>
                <a:cs typeface="Tahoma"/>
              </a:rPr>
              <a:t>И МОЛОДЕЖНЫМИ ОБЩЕСТВЕННЫМИ ОБЪЕДИНЕНИЯМИ»</a:t>
            </a:r>
            <a:endParaRPr sz="900">
              <a:latin typeface="Days" panose="02000505050000020004" pitchFamily="2" charset="0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2339" y="1970815"/>
            <a:ext cx="4745095" cy="11160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79705">
              <a:lnSpc>
                <a:spcPct val="66700"/>
              </a:lnSpc>
              <a:spcBef>
                <a:spcPts val="500"/>
              </a:spcBef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Сбор, анализ информации и подготовка предложений по разработке  стратегии развития системы воспитания ОО</a:t>
            </a:r>
            <a:endParaRPr sz="1000" dirty="0">
              <a:latin typeface="Muller Regular" pitchFamily="2" charset="-52"/>
              <a:cs typeface="Lucida Sans Unicode"/>
            </a:endParaRPr>
          </a:p>
          <a:p>
            <a:pPr marL="192405" marR="330835">
              <a:lnSpc>
                <a:spcPct val="137300"/>
              </a:lnSpc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Подготовка предложений по разработке и корректировке ООП  Участие в разработке рекомендаций по совершенствованию</a:t>
            </a:r>
            <a:endParaRPr sz="1000" dirty="0">
              <a:latin typeface="Muller Regular" pitchFamily="2" charset="-52"/>
              <a:cs typeface="Lucida Sans Unicode"/>
            </a:endParaRPr>
          </a:p>
          <a:p>
            <a:pPr marL="12700">
              <a:lnSpc>
                <a:spcPts val="800"/>
              </a:lnSpc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воспитательной работы в образовательной организации</a:t>
            </a:r>
            <a:endParaRPr sz="1000" dirty="0">
              <a:latin typeface="Muller Regular" pitchFamily="2" charset="-52"/>
              <a:cs typeface="Lucida Sans Unicode"/>
            </a:endParaRPr>
          </a:p>
          <a:p>
            <a:pPr marL="12700" marR="272415" indent="179705">
              <a:lnSpc>
                <a:spcPct val="66700"/>
              </a:lnSpc>
              <a:spcBef>
                <a:spcPts val="844"/>
              </a:spcBef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Подготовка мероприятий по выявлению, поддержке и развитию  способностей и талантов обучающихся</a:t>
            </a:r>
            <a:endParaRPr sz="1000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2339" y="3175791"/>
            <a:ext cx="4612575" cy="204607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79705">
              <a:lnSpc>
                <a:spcPct val="66700"/>
              </a:lnSpc>
              <a:spcBef>
                <a:spcPts val="500"/>
              </a:spcBef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Участие в разработке рекомендаций по социализации обучающихся ..  в соответствии с духовно-нравственными, социокультурными ценностями  и принятыми в российском обществе ..</a:t>
            </a:r>
            <a:endParaRPr sz="1000" dirty="0">
              <a:latin typeface="Muller Regular" pitchFamily="2" charset="-52"/>
              <a:cs typeface="Lucida Sans Unicode"/>
            </a:endParaRPr>
          </a:p>
          <a:p>
            <a:pPr marL="12700" marR="927100" indent="179705">
              <a:lnSpc>
                <a:spcPct val="66700"/>
              </a:lnSpc>
              <a:spcBef>
                <a:spcPts val="844"/>
              </a:spcBef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Содействие в функционировании системы ученического  самоуправления</a:t>
            </a:r>
            <a:endParaRPr sz="1000" dirty="0">
              <a:latin typeface="Muller Regular" pitchFamily="2" charset="-52"/>
              <a:cs typeface="Lucida Sans Unicode"/>
            </a:endParaRPr>
          </a:p>
          <a:p>
            <a:pPr marL="12700" marR="534670" indent="209550">
              <a:lnSpc>
                <a:spcPct val="66700"/>
              </a:lnSpc>
              <a:spcBef>
                <a:spcPts val="844"/>
              </a:spcBef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Участие в разработке рекомендаций по ранней профилактике  негативных явлений в детско-юношеской среде ОО</a:t>
            </a:r>
            <a:endParaRPr sz="1000" dirty="0">
              <a:latin typeface="Muller Regular" pitchFamily="2" charset="-52"/>
              <a:cs typeface="Lucida Sans Unicode"/>
            </a:endParaRPr>
          </a:p>
          <a:p>
            <a:pPr marL="12700" marR="8255" indent="209550">
              <a:lnSpc>
                <a:spcPct val="66700"/>
              </a:lnSpc>
              <a:spcBef>
                <a:spcPts val="850"/>
              </a:spcBef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Выбор во взаимодействии с руководством ОО и педагогами форм  воспитания, в том числе с целью укрепления гражданско-патриотической  позиции обучающихся</a:t>
            </a:r>
            <a:endParaRPr sz="1000" dirty="0">
              <a:latin typeface="Muller Regular" pitchFamily="2" charset="-52"/>
              <a:cs typeface="Lucida Sans Unicode"/>
            </a:endParaRPr>
          </a:p>
          <a:p>
            <a:pPr marL="12700" marR="1677670" indent="179705">
              <a:lnSpc>
                <a:spcPct val="66700"/>
              </a:lnSpc>
              <a:spcBef>
                <a:spcPts val="844"/>
              </a:spcBef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Участие в разработке социально значимых  детско-юношеских/детско-взрослых проектов</a:t>
            </a:r>
            <a:endParaRPr sz="1000" dirty="0">
              <a:latin typeface="Muller Regular" pitchFamily="2" charset="-52"/>
              <a:cs typeface="Lucida Sans Unicode"/>
            </a:endParaRPr>
          </a:p>
          <a:p>
            <a:pPr marL="12700" marR="1358265" indent="179705">
              <a:lnSpc>
                <a:spcPct val="66700"/>
              </a:lnSpc>
              <a:spcBef>
                <a:spcPts val="844"/>
              </a:spcBef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Вовлечение обучающихся в социально значимые  детско-юношеские/детско-взрослые проекты</a:t>
            </a:r>
            <a:endParaRPr sz="1000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19362" y="1982499"/>
            <a:ext cx="4811771" cy="6945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>
              <a:lnSpc>
                <a:spcPts val="1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Организация сотрудничества образовательной организации</a:t>
            </a:r>
            <a:endParaRPr sz="1000" dirty="0">
              <a:latin typeface="Muller Regular" pitchFamily="2" charset="-52"/>
              <a:cs typeface="Lucida Sans Unicode"/>
            </a:endParaRPr>
          </a:p>
          <a:p>
            <a:pPr marL="12700" marR="5080">
              <a:lnSpc>
                <a:spcPct val="66700"/>
              </a:lnSpc>
              <a:spcBef>
                <a:spcPts val="200"/>
              </a:spcBef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с общероссийскими общественно-государственными детско-юношескими  организациями, общественными объединениями, имеющими  патриотическую, культурную, спортивную, туристско-краеведческую,  образовательно-просветительную, общеразвивающую</a:t>
            </a:r>
            <a:endParaRPr sz="1000" dirty="0">
              <a:latin typeface="Muller Regular" pitchFamily="2" charset="-52"/>
              <a:cs typeface="Lucida Sans Unicode"/>
            </a:endParaRPr>
          </a:p>
          <a:p>
            <a:pPr marL="12700">
              <a:lnSpc>
                <a:spcPts val="800"/>
              </a:lnSpc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и благотворительную направленность</a:t>
            </a:r>
            <a:endParaRPr sz="1000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24061" y="2838225"/>
            <a:ext cx="4249479" cy="488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>
              <a:lnSpc>
                <a:spcPts val="1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Обеспечение взаимодействия образовательной организации</a:t>
            </a:r>
            <a:endParaRPr sz="1000" dirty="0">
              <a:latin typeface="Muller Regular" pitchFamily="2" charset="-52"/>
              <a:cs typeface="Lucida Sans Unicode"/>
            </a:endParaRPr>
          </a:p>
          <a:p>
            <a:pPr marL="12700" marR="5080">
              <a:lnSpc>
                <a:spcPct val="66700"/>
              </a:lnSpc>
              <a:spcBef>
                <a:spcPts val="200"/>
              </a:spcBef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с местным бизнес-сообществом и социальными партнерами, в том  числе по вопросам профессиональной ориентации обучающихся,  по организации проектной деятельности</a:t>
            </a:r>
            <a:endParaRPr sz="1000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22537" y="3519199"/>
            <a:ext cx="3688715" cy="48923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79705">
              <a:lnSpc>
                <a:spcPct val="66700"/>
              </a:lnSpc>
              <a:spcBef>
                <a:spcPts val="500"/>
              </a:spcBef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Информирование участников образовательных  отношений о проведении всероссийских, региональных,  муниципальных, школьных мероприятий для обучающихся,  в том числе мероприятий в сфере молодежной политики</a:t>
            </a:r>
            <a:endParaRPr sz="1000">
              <a:latin typeface="Muller Regular" pitchFamily="2" charset="-52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18219" y="4217064"/>
            <a:ext cx="2841625" cy="28302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79705">
              <a:lnSpc>
                <a:spcPct val="66700"/>
              </a:lnSpc>
              <a:spcBef>
                <a:spcPts val="500"/>
              </a:spcBef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Формирование событийного пространства  образовательной организации</a:t>
            </a:r>
            <a:endParaRPr sz="1000">
              <a:latin typeface="Muller Regular" pitchFamily="2" charset="-52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10218" y="4661056"/>
            <a:ext cx="2665730" cy="38574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79705">
              <a:lnSpc>
                <a:spcPct val="66700"/>
              </a:lnSpc>
              <a:spcBef>
                <a:spcPts val="500"/>
              </a:spcBef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Оценка эффективности взаимодействия  участников образовательных отношений</a:t>
            </a:r>
            <a:endParaRPr sz="1000">
              <a:latin typeface="Muller Regular" pitchFamily="2" charset="-52"/>
              <a:cs typeface="Lucida Sans Unicode"/>
            </a:endParaRPr>
          </a:p>
          <a:p>
            <a:pPr marL="12700">
              <a:lnSpc>
                <a:spcPts val="800"/>
              </a:lnSpc>
            </a:pPr>
            <a:r>
              <a:rPr sz="1000" dirty="0">
                <a:solidFill>
                  <a:srgbClr val="231F20"/>
                </a:solidFill>
                <a:latin typeface="Muller Regular" pitchFamily="2" charset="-52"/>
                <a:cs typeface="Lucida Sans Unicode"/>
              </a:rPr>
              <a:t>с социальными партнерами</a:t>
            </a:r>
            <a:endParaRPr sz="1000">
              <a:latin typeface="Muller Regular" pitchFamily="2" charset="-52"/>
              <a:cs typeface="Lucida Sans Unicode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10" y="2035974"/>
            <a:ext cx="289394" cy="7133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274" y="2045931"/>
            <a:ext cx="289394" cy="7133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247" y="2900045"/>
            <a:ext cx="289407" cy="7133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247" y="3590277"/>
            <a:ext cx="289407" cy="7134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247" y="4273918"/>
            <a:ext cx="289407" cy="7133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247" y="4730572"/>
            <a:ext cx="289407" cy="7133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10" y="2566403"/>
            <a:ext cx="289394" cy="7133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10" y="2336545"/>
            <a:ext cx="289394" cy="71335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10" y="2862554"/>
            <a:ext cx="289394" cy="7133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10" y="3236544"/>
            <a:ext cx="289394" cy="71323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10" y="3655631"/>
            <a:ext cx="289394" cy="7133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10" y="3985831"/>
            <a:ext cx="289394" cy="7133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10" y="4286046"/>
            <a:ext cx="289394" cy="7133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10" y="4680420"/>
            <a:ext cx="289394" cy="7133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10" y="4998821"/>
            <a:ext cx="289394" cy="71335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6605428" y="4651388"/>
            <a:ext cx="4086860" cy="2836545"/>
          </a:xfrm>
          <a:custGeom>
            <a:avLst/>
            <a:gdLst/>
            <a:ahLst/>
            <a:cxnLst/>
            <a:rect l="l" t="t" r="r" b="b"/>
            <a:pathLst>
              <a:path w="4086859" h="2836545">
                <a:moveTo>
                  <a:pt x="21536" y="2836132"/>
                </a:moveTo>
                <a:lnTo>
                  <a:pt x="10098" y="2778350"/>
                </a:lnTo>
                <a:lnTo>
                  <a:pt x="2046" y="2706724"/>
                </a:lnTo>
                <a:lnTo>
                  <a:pt x="0" y="2663018"/>
                </a:lnTo>
                <a:lnTo>
                  <a:pt x="210" y="2614956"/>
                </a:lnTo>
                <a:lnTo>
                  <a:pt x="3380" y="2563218"/>
                </a:lnTo>
                <a:lnTo>
                  <a:pt x="10212" y="2508483"/>
                </a:lnTo>
                <a:lnTo>
                  <a:pt x="21409" y="2451431"/>
                </a:lnTo>
                <a:lnTo>
                  <a:pt x="37673" y="2392741"/>
                </a:lnTo>
                <a:lnTo>
                  <a:pt x="59708" y="2333093"/>
                </a:lnTo>
                <a:lnTo>
                  <a:pt x="88215" y="2273167"/>
                </a:lnTo>
                <a:lnTo>
                  <a:pt x="123898" y="2213641"/>
                </a:lnTo>
                <a:lnTo>
                  <a:pt x="167459" y="2155196"/>
                </a:lnTo>
                <a:lnTo>
                  <a:pt x="218955" y="2104594"/>
                </a:lnTo>
                <a:lnTo>
                  <a:pt x="274573" y="2070610"/>
                </a:lnTo>
                <a:lnTo>
                  <a:pt x="335818" y="2048950"/>
                </a:lnTo>
                <a:lnTo>
                  <a:pt x="404191" y="2035321"/>
                </a:lnTo>
                <a:lnTo>
                  <a:pt x="481197" y="2025427"/>
                </a:lnTo>
                <a:lnTo>
                  <a:pt x="523407" y="2020539"/>
                </a:lnTo>
                <a:lnTo>
                  <a:pt x="568339" y="2014975"/>
                </a:lnTo>
                <a:lnTo>
                  <a:pt x="616180" y="2008198"/>
                </a:lnTo>
                <a:lnTo>
                  <a:pt x="667118" y="1999671"/>
                </a:lnTo>
                <a:lnTo>
                  <a:pt x="721342" y="1988858"/>
                </a:lnTo>
                <a:lnTo>
                  <a:pt x="779039" y="1975221"/>
                </a:lnTo>
                <a:lnTo>
                  <a:pt x="840397" y="1958224"/>
                </a:lnTo>
                <a:lnTo>
                  <a:pt x="905605" y="1937331"/>
                </a:lnTo>
                <a:lnTo>
                  <a:pt x="974849" y="1912004"/>
                </a:lnTo>
                <a:lnTo>
                  <a:pt x="1050960" y="1880665"/>
                </a:lnTo>
                <a:lnTo>
                  <a:pt x="1121652" y="1848127"/>
                </a:lnTo>
                <a:lnTo>
                  <a:pt x="1187124" y="1814622"/>
                </a:lnTo>
                <a:lnTo>
                  <a:pt x="1247571" y="1780385"/>
                </a:lnTo>
                <a:lnTo>
                  <a:pt x="1303190" y="1745650"/>
                </a:lnTo>
                <a:lnTo>
                  <a:pt x="1354177" y="1710651"/>
                </a:lnTo>
                <a:lnTo>
                  <a:pt x="1400730" y="1675621"/>
                </a:lnTo>
                <a:lnTo>
                  <a:pt x="1443043" y="1640795"/>
                </a:lnTo>
                <a:lnTo>
                  <a:pt x="1481315" y="1606407"/>
                </a:lnTo>
                <a:lnTo>
                  <a:pt x="1515742" y="1572691"/>
                </a:lnTo>
                <a:lnTo>
                  <a:pt x="1546519" y="1539881"/>
                </a:lnTo>
                <a:lnTo>
                  <a:pt x="1573845" y="1508210"/>
                </a:lnTo>
                <a:lnTo>
                  <a:pt x="1597915" y="1477912"/>
                </a:lnTo>
                <a:lnTo>
                  <a:pt x="1637073" y="1422375"/>
                </a:lnTo>
                <a:lnTo>
                  <a:pt x="1665567" y="1375139"/>
                </a:lnTo>
                <a:lnTo>
                  <a:pt x="1684969" y="1338078"/>
                </a:lnTo>
                <a:lnTo>
                  <a:pt x="1701751" y="1303024"/>
                </a:lnTo>
                <a:lnTo>
                  <a:pt x="1718926" y="1263151"/>
                </a:lnTo>
                <a:lnTo>
                  <a:pt x="1734014" y="1220024"/>
                </a:lnTo>
                <a:lnTo>
                  <a:pt x="1744534" y="1175206"/>
                </a:lnTo>
                <a:lnTo>
                  <a:pt x="1748004" y="1130261"/>
                </a:lnTo>
                <a:lnTo>
                  <a:pt x="1741943" y="1086753"/>
                </a:lnTo>
                <a:lnTo>
                  <a:pt x="1723869" y="1046245"/>
                </a:lnTo>
                <a:lnTo>
                  <a:pt x="1694996" y="1013412"/>
                </a:lnTo>
                <a:lnTo>
                  <a:pt x="1657650" y="988624"/>
                </a:lnTo>
                <a:lnTo>
                  <a:pt x="1614073" y="971675"/>
                </a:lnTo>
                <a:lnTo>
                  <a:pt x="1566509" y="962359"/>
                </a:lnTo>
                <a:lnTo>
                  <a:pt x="1517200" y="960470"/>
                </a:lnTo>
                <a:lnTo>
                  <a:pt x="1468390" y="965802"/>
                </a:lnTo>
                <a:lnTo>
                  <a:pt x="1422321" y="978147"/>
                </a:lnTo>
                <a:lnTo>
                  <a:pt x="1353661" y="1012067"/>
                </a:lnTo>
                <a:lnTo>
                  <a:pt x="1310357" y="1049608"/>
                </a:lnTo>
                <a:lnTo>
                  <a:pt x="1276410" y="1104614"/>
                </a:lnTo>
                <a:lnTo>
                  <a:pt x="1264624" y="1153734"/>
                </a:lnTo>
                <a:lnTo>
                  <a:pt x="1265614" y="1203041"/>
                </a:lnTo>
                <a:lnTo>
                  <a:pt x="1276739" y="1250791"/>
                </a:lnTo>
                <a:lnTo>
                  <a:pt x="1295356" y="1295239"/>
                </a:lnTo>
                <a:lnTo>
                  <a:pt x="1318822" y="1334640"/>
                </a:lnTo>
                <a:lnTo>
                  <a:pt x="1344495" y="1367250"/>
                </a:lnTo>
                <a:lnTo>
                  <a:pt x="1382403" y="1402020"/>
                </a:lnTo>
                <a:lnTo>
                  <a:pt x="1425006" y="1428935"/>
                </a:lnTo>
                <a:lnTo>
                  <a:pt x="1471347" y="1448806"/>
                </a:lnTo>
                <a:lnTo>
                  <a:pt x="1520471" y="1462450"/>
                </a:lnTo>
                <a:lnTo>
                  <a:pt x="1571422" y="1470680"/>
                </a:lnTo>
                <a:lnTo>
                  <a:pt x="1623246" y="1474309"/>
                </a:lnTo>
                <a:lnTo>
                  <a:pt x="1674985" y="1474153"/>
                </a:lnTo>
                <a:lnTo>
                  <a:pt x="1725685" y="1471025"/>
                </a:lnTo>
                <a:lnTo>
                  <a:pt x="1774390" y="1465739"/>
                </a:lnTo>
                <a:lnTo>
                  <a:pt x="1820144" y="1459109"/>
                </a:lnTo>
                <a:lnTo>
                  <a:pt x="1861991" y="1451950"/>
                </a:lnTo>
                <a:lnTo>
                  <a:pt x="1941932" y="1436863"/>
                </a:lnTo>
                <a:lnTo>
                  <a:pt x="1987122" y="1427597"/>
                </a:lnTo>
                <a:lnTo>
                  <a:pt x="2033946" y="1416762"/>
                </a:lnTo>
                <a:lnTo>
                  <a:pt x="2081801" y="1403842"/>
                </a:lnTo>
                <a:lnTo>
                  <a:pt x="2130086" y="1388320"/>
                </a:lnTo>
                <a:lnTo>
                  <a:pt x="2178198" y="1369679"/>
                </a:lnTo>
                <a:lnTo>
                  <a:pt x="2225534" y="1347402"/>
                </a:lnTo>
                <a:lnTo>
                  <a:pt x="2271494" y="1320974"/>
                </a:lnTo>
                <a:lnTo>
                  <a:pt x="2315475" y="1289877"/>
                </a:lnTo>
                <a:lnTo>
                  <a:pt x="2356874" y="1253595"/>
                </a:lnTo>
                <a:lnTo>
                  <a:pt x="2395090" y="1211611"/>
                </a:lnTo>
                <a:lnTo>
                  <a:pt x="2423149" y="1173030"/>
                </a:lnTo>
                <a:lnTo>
                  <a:pt x="2445097" y="1134706"/>
                </a:lnTo>
                <a:lnTo>
                  <a:pt x="2461640" y="1096550"/>
                </a:lnTo>
                <a:lnTo>
                  <a:pt x="2473482" y="1058468"/>
                </a:lnTo>
                <a:lnTo>
                  <a:pt x="2481331" y="1020371"/>
                </a:lnTo>
                <a:lnTo>
                  <a:pt x="2485892" y="982166"/>
                </a:lnTo>
                <a:lnTo>
                  <a:pt x="2487869" y="943762"/>
                </a:lnTo>
                <a:lnTo>
                  <a:pt x="2487970" y="905068"/>
                </a:lnTo>
                <a:lnTo>
                  <a:pt x="2486900" y="865992"/>
                </a:lnTo>
                <a:lnTo>
                  <a:pt x="2485364" y="826443"/>
                </a:lnTo>
                <a:lnTo>
                  <a:pt x="2484068" y="786329"/>
                </a:lnTo>
                <a:lnTo>
                  <a:pt x="2483718" y="745558"/>
                </a:lnTo>
                <a:lnTo>
                  <a:pt x="2485020" y="704040"/>
                </a:lnTo>
                <a:lnTo>
                  <a:pt x="2488678" y="661683"/>
                </a:lnTo>
                <a:lnTo>
                  <a:pt x="2495400" y="618395"/>
                </a:lnTo>
                <a:lnTo>
                  <a:pt x="2505891" y="574086"/>
                </a:lnTo>
                <a:lnTo>
                  <a:pt x="2520855" y="528663"/>
                </a:lnTo>
                <a:lnTo>
                  <a:pt x="2541000" y="482035"/>
                </a:lnTo>
                <a:lnTo>
                  <a:pt x="2568310" y="432151"/>
                </a:lnTo>
                <a:lnTo>
                  <a:pt x="2599683" y="385843"/>
                </a:lnTo>
                <a:lnTo>
                  <a:pt x="2634687" y="342978"/>
                </a:lnTo>
                <a:lnTo>
                  <a:pt x="2672895" y="303424"/>
                </a:lnTo>
                <a:lnTo>
                  <a:pt x="2713875" y="267048"/>
                </a:lnTo>
                <a:lnTo>
                  <a:pt x="2757199" y="233720"/>
                </a:lnTo>
                <a:lnTo>
                  <a:pt x="2802437" y="203307"/>
                </a:lnTo>
                <a:lnTo>
                  <a:pt x="2849159" y="175676"/>
                </a:lnTo>
                <a:lnTo>
                  <a:pt x="2896935" y="150697"/>
                </a:lnTo>
                <a:lnTo>
                  <a:pt x="2945337" y="128236"/>
                </a:lnTo>
                <a:lnTo>
                  <a:pt x="2993934" y="108162"/>
                </a:lnTo>
                <a:lnTo>
                  <a:pt x="3042296" y="90343"/>
                </a:lnTo>
                <a:lnTo>
                  <a:pt x="3089995" y="74646"/>
                </a:lnTo>
                <a:lnTo>
                  <a:pt x="3136599" y="60940"/>
                </a:lnTo>
                <a:lnTo>
                  <a:pt x="3181681" y="49093"/>
                </a:lnTo>
                <a:lnTo>
                  <a:pt x="3224810" y="38972"/>
                </a:lnTo>
                <a:lnTo>
                  <a:pt x="3265557" y="30445"/>
                </a:lnTo>
                <a:lnTo>
                  <a:pt x="3303491" y="23382"/>
                </a:lnTo>
                <a:lnTo>
                  <a:pt x="3369205" y="13113"/>
                </a:lnTo>
                <a:lnTo>
                  <a:pt x="3418514" y="7110"/>
                </a:lnTo>
                <a:lnTo>
                  <a:pt x="3507419" y="726"/>
                </a:lnTo>
                <a:lnTo>
                  <a:pt x="3577073" y="0"/>
                </a:lnTo>
                <a:lnTo>
                  <a:pt x="3644836" y="2902"/>
                </a:lnTo>
                <a:lnTo>
                  <a:pt x="3710638" y="9137"/>
                </a:lnTo>
                <a:lnTo>
                  <a:pt x="3774407" y="18404"/>
                </a:lnTo>
                <a:lnTo>
                  <a:pt x="3836074" y="30408"/>
                </a:lnTo>
                <a:lnTo>
                  <a:pt x="3895567" y="44851"/>
                </a:lnTo>
                <a:lnTo>
                  <a:pt x="3952815" y="61434"/>
                </a:lnTo>
                <a:lnTo>
                  <a:pt x="4007750" y="79860"/>
                </a:lnTo>
                <a:lnTo>
                  <a:pt x="4060298" y="99831"/>
                </a:lnTo>
                <a:lnTo>
                  <a:pt x="4086574" y="110962"/>
                </a:lnTo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19856" y="1030437"/>
            <a:ext cx="729657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Days" panose="02000505050000020004" pitchFamily="2" charset="0"/>
                <a:cs typeface="Tahoma"/>
              </a:rPr>
              <a:t>Согласно Профессиональному стандарту* определены две трудовые функции советника</a:t>
            </a:r>
            <a:endParaRPr sz="1100" dirty="0">
              <a:latin typeface="Days" panose="02000505050000020004" pitchFamily="2" charset="0"/>
              <a:cs typeface="Tahoma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595"/>
              </a:spcBef>
            </a:pPr>
            <a:fld id="{81D60167-4931-47E6-BA6A-407CBD079E47}" type="slidenum">
              <a:rPr spc="60" dirty="0"/>
              <a:t>7</a:t>
            </a:fld>
            <a:endParaRPr spc="6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23261" y="-18063"/>
            <a:ext cx="4169075" cy="2817142"/>
            <a:chOff x="6523261" y="-18063"/>
            <a:chExt cx="4169075" cy="2817142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261" y="-18063"/>
              <a:ext cx="4168741" cy="14490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60211" y="15874"/>
              <a:ext cx="3032125" cy="2783205"/>
            </a:xfrm>
            <a:custGeom>
              <a:avLst/>
              <a:gdLst/>
              <a:ahLst/>
              <a:cxnLst/>
              <a:rect l="l" t="t" r="r" b="b"/>
              <a:pathLst>
                <a:path w="3032125" h="2783205">
                  <a:moveTo>
                    <a:pt x="3031791" y="2538384"/>
                  </a:moveTo>
                  <a:lnTo>
                    <a:pt x="2971897" y="2563708"/>
                  </a:lnTo>
                  <a:lnTo>
                    <a:pt x="2924811" y="2583458"/>
                  </a:lnTo>
                  <a:lnTo>
                    <a:pt x="2878236" y="2602750"/>
                  </a:lnTo>
                  <a:lnTo>
                    <a:pt x="2832144" y="2621503"/>
                  </a:lnTo>
                  <a:lnTo>
                    <a:pt x="2786507" y="2639636"/>
                  </a:lnTo>
                  <a:lnTo>
                    <a:pt x="2741297" y="2657068"/>
                  </a:lnTo>
                  <a:lnTo>
                    <a:pt x="2696485" y="2673717"/>
                  </a:lnTo>
                  <a:lnTo>
                    <a:pt x="2652042" y="2689503"/>
                  </a:lnTo>
                  <a:lnTo>
                    <a:pt x="2607940" y="2704345"/>
                  </a:lnTo>
                  <a:lnTo>
                    <a:pt x="2564152" y="2718161"/>
                  </a:lnTo>
                  <a:lnTo>
                    <a:pt x="2520647" y="2730870"/>
                  </a:lnTo>
                  <a:lnTo>
                    <a:pt x="2477399" y="2742392"/>
                  </a:lnTo>
                  <a:lnTo>
                    <a:pt x="2434379" y="2752645"/>
                  </a:lnTo>
                  <a:lnTo>
                    <a:pt x="2391557" y="2761548"/>
                  </a:lnTo>
                  <a:lnTo>
                    <a:pt x="2348907" y="2769020"/>
                  </a:lnTo>
                  <a:lnTo>
                    <a:pt x="2306398" y="2774979"/>
                  </a:lnTo>
                  <a:lnTo>
                    <a:pt x="2264004" y="2779346"/>
                  </a:lnTo>
                  <a:lnTo>
                    <a:pt x="2221695" y="2782038"/>
                  </a:lnTo>
                  <a:lnTo>
                    <a:pt x="2179444" y="2782974"/>
                  </a:lnTo>
                  <a:lnTo>
                    <a:pt x="2137221" y="2782074"/>
                  </a:lnTo>
                  <a:lnTo>
                    <a:pt x="2094998" y="2779256"/>
                  </a:lnTo>
                  <a:lnTo>
                    <a:pt x="2052748" y="2774440"/>
                  </a:lnTo>
                  <a:lnTo>
                    <a:pt x="2010441" y="2767544"/>
                  </a:lnTo>
                  <a:lnTo>
                    <a:pt x="1968049" y="2758486"/>
                  </a:lnTo>
                  <a:lnTo>
                    <a:pt x="1925544" y="2747187"/>
                  </a:lnTo>
                  <a:lnTo>
                    <a:pt x="1882897" y="2733564"/>
                  </a:lnTo>
                  <a:lnTo>
                    <a:pt x="1840080" y="2717537"/>
                  </a:lnTo>
                  <a:lnTo>
                    <a:pt x="1797064" y="2699025"/>
                  </a:lnTo>
                  <a:lnTo>
                    <a:pt x="1732520" y="2665829"/>
                  </a:lnTo>
                  <a:lnTo>
                    <a:pt x="1677644" y="2630201"/>
                  </a:lnTo>
                  <a:lnTo>
                    <a:pt x="1631372" y="2592117"/>
                  </a:lnTo>
                  <a:lnTo>
                    <a:pt x="1592643" y="2551550"/>
                  </a:lnTo>
                  <a:lnTo>
                    <a:pt x="1560391" y="2508475"/>
                  </a:lnTo>
                  <a:lnTo>
                    <a:pt x="1533555" y="2462867"/>
                  </a:lnTo>
                  <a:lnTo>
                    <a:pt x="1511072" y="2414698"/>
                  </a:lnTo>
                  <a:lnTo>
                    <a:pt x="1491877" y="2363945"/>
                  </a:lnTo>
                  <a:lnTo>
                    <a:pt x="1474908" y="2310581"/>
                  </a:lnTo>
                  <a:lnTo>
                    <a:pt x="1459102" y="2254580"/>
                  </a:lnTo>
                  <a:lnTo>
                    <a:pt x="1443395" y="2195917"/>
                  </a:lnTo>
                  <a:lnTo>
                    <a:pt x="1435247" y="2165579"/>
                  </a:lnTo>
                  <a:lnTo>
                    <a:pt x="1417696" y="2102874"/>
                  </a:lnTo>
                  <a:lnTo>
                    <a:pt x="1397587" y="2037443"/>
                  </a:lnTo>
                  <a:lnTo>
                    <a:pt x="1373856" y="1969260"/>
                  </a:lnTo>
                  <a:lnTo>
                    <a:pt x="1345440" y="1898299"/>
                  </a:lnTo>
                  <a:lnTo>
                    <a:pt x="1329143" y="1861768"/>
                  </a:lnTo>
                  <a:lnTo>
                    <a:pt x="1311276" y="1824534"/>
                  </a:lnTo>
                  <a:lnTo>
                    <a:pt x="1291707" y="1786592"/>
                  </a:lnTo>
                  <a:lnTo>
                    <a:pt x="1270302" y="1747940"/>
                  </a:lnTo>
                  <a:lnTo>
                    <a:pt x="1246928" y="1708574"/>
                  </a:lnTo>
                  <a:lnTo>
                    <a:pt x="1221453" y="1668492"/>
                  </a:lnTo>
                  <a:lnTo>
                    <a:pt x="1193743" y="1627689"/>
                  </a:lnTo>
                  <a:lnTo>
                    <a:pt x="1163666" y="1586163"/>
                  </a:lnTo>
                  <a:lnTo>
                    <a:pt x="1131089" y="1543910"/>
                  </a:lnTo>
                  <a:lnTo>
                    <a:pt x="1095879" y="1500927"/>
                  </a:lnTo>
                  <a:lnTo>
                    <a:pt x="1057903" y="1457212"/>
                  </a:lnTo>
                  <a:lnTo>
                    <a:pt x="1017028" y="1412760"/>
                  </a:lnTo>
                  <a:lnTo>
                    <a:pt x="973121" y="1367569"/>
                  </a:lnTo>
                  <a:lnTo>
                    <a:pt x="926050" y="1321635"/>
                  </a:lnTo>
                  <a:lnTo>
                    <a:pt x="875681" y="1274956"/>
                  </a:lnTo>
                  <a:lnTo>
                    <a:pt x="821882" y="1227527"/>
                  </a:lnTo>
                  <a:lnTo>
                    <a:pt x="773425" y="1186956"/>
                  </a:lnTo>
                  <a:lnTo>
                    <a:pt x="726588" y="1149951"/>
                  </a:lnTo>
                  <a:lnTo>
                    <a:pt x="681368" y="1116398"/>
                  </a:lnTo>
                  <a:lnTo>
                    <a:pt x="637760" y="1086186"/>
                  </a:lnTo>
                  <a:lnTo>
                    <a:pt x="595762" y="1059202"/>
                  </a:lnTo>
                  <a:lnTo>
                    <a:pt x="555370" y="1035333"/>
                  </a:lnTo>
                  <a:lnTo>
                    <a:pt x="516579" y="1014465"/>
                  </a:lnTo>
                  <a:lnTo>
                    <a:pt x="479386" y="996487"/>
                  </a:lnTo>
                  <a:lnTo>
                    <a:pt x="443787" y="981286"/>
                  </a:lnTo>
                  <a:lnTo>
                    <a:pt x="377356" y="958762"/>
                  </a:lnTo>
                  <a:lnTo>
                    <a:pt x="317256" y="945992"/>
                  </a:lnTo>
                  <a:lnTo>
                    <a:pt x="263458" y="942073"/>
                  </a:lnTo>
                  <a:lnTo>
                    <a:pt x="215929" y="946104"/>
                  </a:lnTo>
                  <a:lnTo>
                    <a:pt x="174642" y="957183"/>
                  </a:lnTo>
                  <a:lnTo>
                    <a:pt x="139564" y="974408"/>
                  </a:lnTo>
                  <a:lnTo>
                    <a:pt x="98526" y="1009795"/>
                  </a:lnTo>
                  <a:lnTo>
                    <a:pt x="71291" y="1053937"/>
                  </a:lnTo>
                  <a:lnTo>
                    <a:pt x="57757" y="1103789"/>
                  </a:lnTo>
                  <a:lnTo>
                    <a:pt x="56273" y="1121150"/>
                  </a:lnTo>
                  <a:lnTo>
                    <a:pt x="56296" y="1138693"/>
                  </a:lnTo>
                  <a:lnTo>
                    <a:pt x="65371" y="1191299"/>
                  </a:lnTo>
                  <a:lnTo>
                    <a:pt x="87874" y="1241497"/>
                  </a:lnTo>
                  <a:lnTo>
                    <a:pt x="123705" y="1286244"/>
                  </a:lnTo>
                  <a:lnTo>
                    <a:pt x="154946" y="1311544"/>
                  </a:lnTo>
                  <a:lnTo>
                    <a:pt x="192035" y="1332166"/>
                  </a:lnTo>
                  <a:lnTo>
                    <a:pt x="234941" y="1347209"/>
                  </a:lnTo>
                  <a:lnTo>
                    <a:pt x="283634" y="1355770"/>
                  </a:lnTo>
                  <a:lnTo>
                    <a:pt x="338084" y="1356948"/>
                  </a:lnTo>
                  <a:lnTo>
                    <a:pt x="398261" y="1349841"/>
                  </a:lnTo>
                  <a:lnTo>
                    <a:pt x="446375" y="1339853"/>
                  </a:lnTo>
                  <a:lnTo>
                    <a:pt x="492431" y="1327950"/>
                  </a:lnTo>
                  <a:lnTo>
                    <a:pt x="536380" y="1314210"/>
                  </a:lnTo>
                  <a:lnTo>
                    <a:pt x="578175" y="1298709"/>
                  </a:lnTo>
                  <a:lnTo>
                    <a:pt x="617765" y="1281527"/>
                  </a:lnTo>
                  <a:lnTo>
                    <a:pt x="655104" y="1262739"/>
                  </a:lnTo>
                  <a:lnTo>
                    <a:pt x="690141" y="1242425"/>
                  </a:lnTo>
                  <a:lnTo>
                    <a:pt x="722830" y="1220661"/>
                  </a:lnTo>
                  <a:lnTo>
                    <a:pt x="753120" y="1197525"/>
                  </a:lnTo>
                  <a:lnTo>
                    <a:pt x="806311" y="1147450"/>
                  </a:lnTo>
                  <a:lnTo>
                    <a:pt x="849327" y="1092819"/>
                  </a:lnTo>
                  <a:lnTo>
                    <a:pt x="881778" y="1034255"/>
                  </a:lnTo>
                  <a:lnTo>
                    <a:pt x="903277" y="972379"/>
                  </a:lnTo>
                  <a:lnTo>
                    <a:pt x="913433" y="907812"/>
                  </a:lnTo>
                  <a:lnTo>
                    <a:pt x="911859" y="841176"/>
                  </a:lnTo>
                  <a:lnTo>
                    <a:pt x="898165" y="773091"/>
                  </a:lnTo>
                  <a:lnTo>
                    <a:pt x="871963" y="704180"/>
                  </a:lnTo>
                  <a:lnTo>
                    <a:pt x="854049" y="669608"/>
                  </a:lnTo>
                  <a:lnTo>
                    <a:pt x="832863" y="635062"/>
                  </a:lnTo>
                  <a:lnTo>
                    <a:pt x="808356" y="600621"/>
                  </a:lnTo>
                  <a:lnTo>
                    <a:pt x="780478" y="566361"/>
                  </a:lnTo>
                  <a:lnTo>
                    <a:pt x="749182" y="532360"/>
                  </a:lnTo>
                  <a:lnTo>
                    <a:pt x="714418" y="498696"/>
                  </a:lnTo>
                  <a:lnTo>
                    <a:pt x="676138" y="465447"/>
                  </a:lnTo>
                  <a:lnTo>
                    <a:pt x="634294" y="432690"/>
                  </a:lnTo>
                  <a:lnTo>
                    <a:pt x="588837" y="400503"/>
                  </a:lnTo>
                  <a:lnTo>
                    <a:pt x="243390" y="166537"/>
                  </a:lnTo>
                  <a:lnTo>
                    <a:pt x="5850" y="4044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6158" y="397409"/>
            <a:ext cx="6181090" cy="611899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520"/>
              </a:spcBef>
            </a:pPr>
            <a:r>
              <a:rPr dirty="0">
                <a:latin typeface="Days" panose="02000505050000020004" pitchFamily="2" charset="0"/>
              </a:rPr>
              <a:t>Развитие воспитательного пространства  образовательной организации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453" y="966457"/>
            <a:ext cx="55105" cy="5491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99557" y="1346626"/>
            <a:ext cx="5735320" cy="916305"/>
            <a:chOff x="399557" y="1346626"/>
            <a:chExt cx="5735320" cy="916305"/>
          </a:xfrm>
        </p:grpSpPr>
        <p:sp>
          <p:nvSpPr>
            <p:cNvPr id="8" name="object 8"/>
            <p:cNvSpPr/>
            <p:nvPr/>
          </p:nvSpPr>
          <p:spPr>
            <a:xfrm>
              <a:off x="399557" y="1346626"/>
              <a:ext cx="5626735" cy="838200"/>
            </a:xfrm>
            <a:custGeom>
              <a:avLst/>
              <a:gdLst/>
              <a:ahLst/>
              <a:cxnLst/>
              <a:rect l="l" t="t" r="r" b="b"/>
              <a:pathLst>
                <a:path w="5626735" h="838200">
                  <a:moveTo>
                    <a:pt x="5474131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685190"/>
                  </a:lnTo>
                  <a:lnTo>
                    <a:pt x="7802" y="733226"/>
                  </a:lnTo>
                  <a:lnTo>
                    <a:pt x="29504" y="775045"/>
                  </a:lnTo>
                  <a:lnTo>
                    <a:pt x="62544" y="808085"/>
                  </a:lnTo>
                  <a:lnTo>
                    <a:pt x="104363" y="829787"/>
                  </a:lnTo>
                  <a:lnTo>
                    <a:pt x="152400" y="837590"/>
                  </a:lnTo>
                  <a:lnTo>
                    <a:pt x="5474131" y="837590"/>
                  </a:lnTo>
                  <a:lnTo>
                    <a:pt x="5522168" y="829787"/>
                  </a:lnTo>
                  <a:lnTo>
                    <a:pt x="5563986" y="808085"/>
                  </a:lnTo>
                  <a:lnTo>
                    <a:pt x="5597027" y="775045"/>
                  </a:lnTo>
                  <a:lnTo>
                    <a:pt x="5618728" y="733226"/>
                  </a:lnTo>
                  <a:lnTo>
                    <a:pt x="5626531" y="685190"/>
                  </a:lnTo>
                  <a:lnTo>
                    <a:pt x="5626531" y="152400"/>
                  </a:lnTo>
                  <a:lnTo>
                    <a:pt x="5618728" y="104363"/>
                  </a:lnTo>
                  <a:lnTo>
                    <a:pt x="5597027" y="62544"/>
                  </a:lnTo>
                  <a:lnTo>
                    <a:pt x="5563986" y="29504"/>
                  </a:lnTo>
                  <a:lnTo>
                    <a:pt x="5522168" y="7802"/>
                  </a:lnTo>
                  <a:lnTo>
                    <a:pt x="5474131" y="0"/>
                  </a:lnTo>
                  <a:close/>
                </a:path>
              </a:pathLst>
            </a:custGeom>
            <a:solidFill>
              <a:srgbClr val="B18FC1"/>
            </a:solidFill>
          </p:spPr>
          <p:txBody>
            <a:bodyPr wrap="square" lIns="0" tIns="0" rIns="0" bIns="0" rtlCol="0"/>
            <a:lstStyle/>
            <a:p>
              <a:endParaRPr spc="300">
                <a:latin typeface="Muller Regular Italic" pitchFamily="2" charset="-52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95443" y="1412354"/>
              <a:ext cx="5626735" cy="838200"/>
            </a:xfrm>
            <a:custGeom>
              <a:avLst/>
              <a:gdLst/>
              <a:ahLst/>
              <a:cxnLst/>
              <a:rect l="l" t="t" r="r" b="b"/>
              <a:pathLst>
                <a:path w="5626735" h="838200">
                  <a:moveTo>
                    <a:pt x="5474131" y="837590"/>
                  </a:moveTo>
                  <a:lnTo>
                    <a:pt x="152400" y="837590"/>
                  </a:lnTo>
                  <a:lnTo>
                    <a:pt x="104363" y="829787"/>
                  </a:lnTo>
                  <a:lnTo>
                    <a:pt x="62544" y="808085"/>
                  </a:lnTo>
                  <a:lnTo>
                    <a:pt x="29504" y="775045"/>
                  </a:lnTo>
                  <a:lnTo>
                    <a:pt x="7802" y="733226"/>
                  </a:lnTo>
                  <a:lnTo>
                    <a:pt x="0" y="685190"/>
                  </a:lnTo>
                  <a:lnTo>
                    <a:pt x="0" y="152400"/>
                  </a:lnTo>
                  <a:lnTo>
                    <a:pt x="7802" y="104363"/>
                  </a:lnTo>
                  <a:lnTo>
                    <a:pt x="29504" y="62544"/>
                  </a:lnTo>
                  <a:lnTo>
                    <a:pt x="62544" y="29504"/>
                  </a:lnTo>
                  <a:lnTo>
                    <a:pt x="104363" y="7802"/>
                  </a:lnTo>
                  <a:lnTo>
                    <a:pt x="152400" y="0"/>
                  </a:lnTo>
                  <a:lnTo>
                    <a:pt x="5474131" y="0"/>
                  </a:lnTo>
                  <a:lnTo>
                    <a:pt x="5522168" y="7802"/>
                  </a:lnTo>
                  <a:lnTo>
                    <a:pt x="5563986" y="29504"/>
                  </a:lnTo>
                  <a:lnTo>
                    <a:pt x="5597027" y="62544"/>
                  </a:lnTo>
                  <a:lnTo>
                    <a:pt x="5618728" y="104363"/>
                  </a:lnTo>
                  <a:lnTo>
                    <a:pt x="5626531" y="152400"/>
                  </a:lnTo>
                  <a:lnTo>
                    <a:pt x="5626531" y="685190"/>
                  </a:lnTo>
                  <a:lnTo>
                    <a:pt x="5618728" y="733226"/>
                  </a:lnTo>
                  <a:lnTo>
                    <a:pt x="5597027" y="775045"/>
                  </a:lnTo>
                  <a:lnTo>
                    <a:pt x="5563986" y="808085"/>
                  </a:lnTo>
                  <a:lnTo>
                    <a:pt x="5522168" y="829787"/>
                  </a:lnTo>
                  <a:lnTo>
                    <a:pt x="5474131" y="837590"/>
                  </a:lnTo>
                  <a:close/>
                </a:path>
              </a:pathLst>
            </a:custGeom>
            <a:ln w="25399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pc="300">
                <a:latin typeface="Muller Regular Italic" pitchFamily="2" charset="-52"/>
              </a:endParaRPr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933" y="3645090"/>
            <a:ext cx="2223935" cy="26798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933" y="3995496"/>
            <a:ext cx="2223935" cy="26798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480449" y="796581"/>
            <a:ext cx="6511925" cy="2265045"/>
            <a:chOff x="2480449" y="796581"/>
            <a:chExt cx="6511925" cy="2265045"/>
          </a:xfrm>
        </p:grpSpPr>
        <p:pic>
          <p:nvPicPr>
            <p:cNvPr id="13" name="object 13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0496" y="980541"/>
              <a:ext cx="183705" cy="1830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263" y="796581"/>
              <a:ext cx="94919" cy="945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0449" y="2460510"/>
              <a:ext cx="6511492" cy="600925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226829" y="3188503"/>
            <a:ext cx="272415" cy="287020"/>
            <a:chOff x="4226829" y="3188503"/>
            <a:chExt cx="272415" cy="287020"/>
          </a:xfrm>
        </p:grpSpPr>
        <p:sp>
          <p:nvSpPr>
            <p:cNvPr id="17" name="object 17"/>
            <p:cNvSpPr/>
            <p:nvPr/>
          </p:nvSpPr>
          <p:spPr>
            <a:xfrm>
              <a:off x="4239529" y="3382030"/>
              <a:ext cx="247015" cy="80645"/>
            </a:xfrm>
            <a:custGeom>
              <a:avLst/>
              <a:gdLst/>
              <a:ahLst/>
              <a:cxnLst/>
              <a:rect l="l" t="t" r="r" b="b"/>
              <a:pathLst>
                <a:path w="247014" h="80645">
                  <a:moveTo>
                    <a:pt x="246748" y="0"/>
                  </a:moveTo>
                  <a:lnTo>
                    <a:pt x="114160" y="8027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39529" y="3291616"/>
              <a:ext cx="247015" cy="80645"/>
            </a:xfrm>
            <a:custGeom>
              <a:avLst/>
              <a:gdLst/>
              <a:ahLst/>
              <a:cxnLst/>
              <a:rect l="l" t="t" r="r" b="b"/>
              <a:pathLst>
                <a:path w="247014" h="80645">
                  <a:moveTo>
                    <a:pt x="246748" y="0"/>
                  </a:moveTo>
                  <a:lnTo>
                    <a:pt x="114160" y="8027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39529" y="3201203"/>
              <a:ext cx="247015" cy="80645"/>
            </a:xfrm>
            <a:custGeom>
              <a:avLst/>
              <a:gdLst/>
              <a:ahLst/>
              <a:cxnLst/>
              <a:rect l="l" t="t" r="r" b="b"/>
              <a:pathLst>
                <a:path w="247014" h="80645">
                  <a:moveTo>
                    <a:pt x="246748" y="0"/>
                  </a:moveTo>
                  <a:lnTo>
                    <a:pt x="114160" y="8027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744462" y="3188503"/>
            <a:ext cx="272415" cy="287020"/>
            <a:chOff x="7744462" y="3188503"/>
            <a:chExt cx="272415" cy="287020"/>
          </a:xfrm>
        </p:grpSpPr>
        <p:sp>
          <p:nvSpPr>
            <p:cNvPr id="21" name="object 21"/>
            <p:cNvSpPr/>
            <p:nvPr/>
          </p:nvSpPr>
          <p:spPr>
            <a:xfrm>
              <a:off x="7757162" y="3382030"/>
              <a:ext cx="247015" cy="80645"/>
            </a:xfrm>
            <a:custGeom>
              <a:avLst/>
              <a:gdLst/>
              <a:ahLst/>
              <a:cxnLst/>
              <a:rect l="l" t="t" r="r" b="b"/>
              <a:pathLst>
                <a:path w="247015" h="80645">
                  <a:moveTo>
                    <a:pt x="246748" y="0"/>
                  </a:moveTo>
                  <a:lnTo>
                    <a:pt x="114160" y="8027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57162" y="3291616"/>
              <a:ext cx="247015" cy="80645"/>
            </a:xfrm>
            <a:custGeom>
              <a:avLst/>
              <a:gdLst/>
              <a:ahLst/>
              <a:cxnLst/>
              <a:rect l="l" t="t" r="r" b="b"/>
              <a:pathLst>
                <a:path w="247015" h="80645">
                  <a:moveTo>
                    <a:pt x="246748" y="0"/>
                  </a:moveTo>
                  <a:lnTo>
                    <a:pt x="114160" y="8027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57162" y="3201203"/>
              <a:ext cx="247015" cy="80645"/>
            </a:xfrm>
            <a:custGeom>
              <a:avLst/>
              <a:gdLst/>
              <a:ahLst/>
              <a:cxnLst/>
              <a:rect l="l" t="t" r="r" b="b"/>
              <a:pathLst>
                <a:path w="247015" h="80645">
                  <a:moveTo>
                    <a:pt x="246748" y="0"/>
                  </a:moveTo>
                  <a:lnTo>
                    <a:pt x="114160" y="8027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734B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933" y="4349762"/>
            <a:ext cx="2223935" cy="26796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933" y="4704029"/>
            <a:ext cx="2223935" cy="267969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0" y="5412549"/>
            <a:ext cx="6110605" cy="2147570"/>
            <a:chOff x="0" y="5412549"/>
            <a:chExt cx="6110605" cy="2147570"/>
          </a:xfrm>
        </p:grpSpPr>
        <p:pic>
          <p:nvPicPr>
            <p:cNvPr id="27" name="object 27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63373"/>
              <a:ext cx="2585186" cy="14966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5234" y="6469621"/>
              <a:ext cx="3495332" cy="2679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5234" y="6823880"/>
              <a:ext cx="3495332" cy="2679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5234" y="6115354"/>
              <a:ext cx="3495332" cy="2679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6214" y="5412549"/>
              <a:ext cx="2953372" cy="26796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512" y="5761088"/>
              <a:ext cx="3064776" cy="26798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801107" y="2634141"/>
            <a:ext cx="40779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РАЗВИТИЕ ВОСПИТАТЕЛЬНОЙ СРЕДЫ</a:t>
            </a:r>
            <a:endParaRPr sz="1400" dirty="0">
              <a:latin typeface="Muller Regular" pitchFamily="2" charset="-52"/>
              <a:cs typeface="Tahom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965" y="5058295"/>
            <a:ext cx="2242794" cy="267969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2736416" y="3708126"/>
            <a:ext cx="3204443" cy="3381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ШКОЛЬНЫЕ ТЕАТРЫ</a:t>
            </a:r>
            <a:endParaRPr sz="1200" dirty="0">
              <a:latin typeface="Muller Regular" pitchFamily="2" charset="-52"/>
              <a:cs typeface="Tahoma"/>
            </a:endParaRPr>
          </a:p>
          <a:p>
            <a:pPr marL="755650" marR="748665" algn="ctr">
              <a:lnSpc>
                <a:spcPct val="191600"/>
              </a:lnSpc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ШКОЛЬНЫЕ МУЗЕИ  МЕДИАЦЕНТРЫ</a:t>
            </a:r>
            <a:endParaRPr sz="1200" dirty="0">
              <a:latin typeface="Muller Regular" pitchFamily="2" charset="-52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350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КИНОКЛУБЫ</a:t>
            </a:r>
            <a:endParaRPr sz="1200" dirty="0">
              <a:latin typeface="Muller Regular" pitchFamily="2" charset="-52"/>
              <a:cs typeface="Tahoma"/>
            </a:endParaRPr>
          </a:p>
          <a:p>
            <a:pPr marL="199390" marR="191770" algn="ctr">
              <a:lnSpc>
                <a:spcPct val="192400"/>
              </a:lnSpc>
              <a:spcBef>
                <a:spcPts val="45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ШКОЛЬНЫЕ ХОРЫ  ТУРИСТИЧЕСКИЕ КЛУБЫ  ЦЕНТРЫ ДЕТСКИХ ИНИЦИАТИВ</a:t>
            </a:r>
            <a:endParaRPr sz="1200" dirty="0">
              <a:latin typeface="Muller Regular" pitchFamily="2" charset="-52"/>
              <a:cs typeface="Tahoma"/>
            </a:endParaRPr>
          </a:p>
          <a:p>
            <a:pPr marL="12700" marR="5080" algn="ctr">
              <a:lnSpc>
                <a:spcPts val="2790"/>
              </a:lnSpc>
              <a:spcBef>
                <a:spcPts val="115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ВОЕННО-ПАТРИОТИЧЕСКИЕ КЛУБЫ  ШКОЛЬНЫЕ СПОРТИВНЫЕ КЛУБЫ  ЛИТЕРАТУРНЫЕ КЛУБЫ</a:t>
            </a:r>
            <a:endParaRPr sz="1200" dirty="0">
              <a:latin typeface="Muller Regular" pitchFamily="2" charset="-52"/>
              <a:cs typeface="Tahoma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680" y="4848225"/>
            <a:ext cx="2953372" cy="26796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680" y="3995496"/>
            <a:ext cx="2953372" cy="26798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680" y="5229225"/>
            <a:ext cx="2953372" cy="26798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680" y="4349762"/>
            <a:ext cx="2953372" cy="45318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398" y="3645090"/>
            <a:ext cx="2223935" cy="267982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6647284" y="3705225"/>
            <a:ext cx="2727325" cy="1758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ОТРЯДЫ ЮИД</a:t>
            </a:r>
            <a:endParaRPr sz="1200" dirty="0">
              <a:latin typeface="Muller Regular" pitchFamily="2" charset="-52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ОТРЯДЫ ЮНЫХ СПАСАТЕЛЕЙ</a:t>
            </a:r>
            <a:endParaRPr sz="1200" dirty="0">
              <a:latin typeface="Muller Regular" pitchFamily="2" charset="-52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Muller Regular" pitchFamily="2" charset="-52"/>
              <a:cs typeface="Tahoma"/>
            </a:endParaRPr>
          </a:p>
          <a:p>
            <a:pPr marL="53340" marR="45720" indent="-635" algn="ctr">
              <a:lnSpc>
                <a:spcPts val="1400"/>
              </a:lnSpc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ПЕРВИЧНОЕ ОТДЕЛЕНИЕ  РДДМ «ДВИЖЕНИЕ ПЕРВЫХ»</a:t>
            </a:r>
            <a:endParaRPr sz="1200" dirty="0">
              <a:latin typeface="Muller Regular" pitchFamily="2" charset="-52"/>
              <a:cs typeface="Tahoma"/>
            </a:endParaRPr>
          </a:p>
          <a:p>
            <a:pPr marL="14604" marR="6985" algn="ctr">
              <a:lnSpc>
                <a:spcPct val="193700"/>
              </a:lnSpc>
              <a:spcBef>
                <a:spcPts val="20"/>
              </a:spcBef>
            </a:pPr>
            <a:r>
              <a:rPr sz="12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ДОБРОВОЛЬЧЕСКИЕ ОТРЯДЫ  ОТРЯДЫ ЮНАРМИИ</a:t>
            </a:r>
            <a:endParaRPr sz="1200" dirty="0">
              <a:latin typeface="Muller Regular" pitchFamily="2" charset="-52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3520" y="1543944"/>
            <a:ext cx="515048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70"/>
              </a:lnSpc>
              <a:spcBef>
                <a:spcPts val="100"/>
              </a:spcBef>
            </a:pPr>
            <a:r>
              <a:rPr sz="1200" i="1" dirty="0">
                <a:solidFill>
                  <a:srgbClr val="FFFFFF"/>
                </a:solidFill>
                <a:latin typeface="Muller Regular" pitchFamily="2" charset="-52"/>
                <a:cs typeface="Arial"/>
              </a:rPr>
              <a:t>«Воспитывает не только или не столько сам воспитатель,</a:t>
            </a:r>
            <a:endParaRPr sz="1200" dirty="0">
              <a:latin typeface="Muller Regular" pitchFamily="2" charset="-52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sz="1200" i="1" dirty="0">
                <a:solidFill>
                  <a:srgbClr val="FFFFFF"/>
                </a:solidFill>
                <a:latin typeface="Muller Regular" pitchFamily="2" charset="-52"/>
                <a:cs typeface="Arial"/>
              </a:rPr>
              <a:t>сколько среда, которая организуется наиболее выгодным образом».</a:t>
            </a:r>
            <a:endParaRPr sz="1200" dirty="0">
              <a:latin typeface="Muller Regular" pitchFamily="2" charset="-52"/>
              <a:cs typeface="Arial"/>
            </a:endParaRPr>
          </a:p>
          <a:p>
            <a:pPr marR="31750" algn="r">
              <a:lnSpc>
                <a:spcPct val="100000"/>
              </a:lnSpc>
              <a:spcBef>
                <a:spcPts val="385"/>
              </a:spcBef>
            </a:pPr>
            <a:r>
              <a:rPr sz="1100" dirty="0">
                <a:solidFill>
                  <a:srgbClr val="FFFFFF"/>
                </a:solidFill>
                <a:latin typeface="Muller Regular" pitchFamily="2" charset="-52"/>
                <a:cs typeface="Lucida Sans Unicode"/>
              </a:rPr>
              <a:t>А.С. Макаренко</a:t>
            </a:r>
            <a:endParaRPr sz="1100" dirty="0">
              <a:latin typeface="Muller Regular" pitchFamily="2" charset="-52"/>
              <a:cs typeface="Lucida Sans Unicode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733895" y="-9608"/>
            <a:ext cx="3974412" cy="1331600"/>
            <a:chOff x="6733895" y="-9608"/>
            <a:chExt cx="3974412" cy="1331600"/>
          </a:xfrm>
        </p:grpSpPr>
        <p:pic>
          <p:nvPicPr>
            <p:cNvPr id="44" name="object 44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3895" y="15875"/>
              <a:ext cx="3958107" cy="130611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8739" y="-9608"/>
              <a:ext cx="3809568" cy="1166406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85013" y="2503868"/>
            <a:ext cx="10516870" cy="5066030"/>
            <a:chOff x="185013" y="2503868"/>
            <a:chExt cx="10516870" cy="5066030"/>
          </a:xfrm>
        </p:grpSpPr>
        <p:pic>
          <p:nvPicPr>
            <p:cNvPr id="47" name="object 47"/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630" y="6027534"/>
              <a:ext cx="1180769" cy="117647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323" y="4541189"/>
              <a:ext cx="1560686" cy="155501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013" y="4493818"/>
              <a:ext cx="1560690" cy="15550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45" y="2562466"/>
              <a:ext cx="1930793" cy="192378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395" y="2503868"/>
              <a:ext cx="1930806" cy="192377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831" y="5551665"/>
              <a:ext cx="4855171" cy="200833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3302" y="5625579"/>
              <a:ext cx="4638700" cy="193442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510799" y="6808466"/>
              <a:ext cx="6181725" cy="751840"/>
            </a:xfrm>
            <a:custGeom>
              <a:avLst/>
              <a:gdLst/>
              <a:ahLst/>
              <a:cxnLst/>
              <a:rect l="l" t="t" r="r" b="b"/>
              <a:pathLst>
                <a:path w="6181725" h="751840">
                  <a:moveTo>
                    <a:pt x="6181203" y="0"/>
                  </a:moveTo>
                  <a:lnTo>
                    <a:pt x="6125311" y="8886"/>
                  </a:lnTo>
                  <a:lnTo>
                    <a:pt x="6077309" y="17292"/>
                  </a:lnTo>
                  <a:lnTo>
                    <a:pt x="6029391" y="26341"/>
                  </a:lnTo>
                  <a:lnTo>
                    <a:pt x="5981554" y="36014"/>
                  </a:lnTo>
                  <a:lnTo>
                    <a:pt x="5933798" y="46292"/>
                  </a:lnTo>
                  <a:lnTo>
                    <a:pt x="5886120" y="57156"/>
                  </a:lnTo>
                  <a:lnTo>
                    <a:pt x="5838519" y="68587"/>
                  </a:lnTo>
                  <a:lnTo>
                    <a:pt x="5790992" y="80565"/>
                  </a:lnTo>
                  <a:lnTo>
                    <a:pt x="5743538" y="93071"/>
                  </a:lnTo>
                  <a:lnTo>
                    <a:pt x="5696154" y="106086"/>
                  </a:lnTo>
                  <a:lnTo>
                    <a:pt x="5648839" y="119590"/>
                  </a:lnTo>
                  <a:lnTo>
                    <a:pt x="5601591" y="133566"/>
                  </a:lnTo>
                  <a:lnTo>
                    <a:pt x="5554408" y="147992"/>
                  </a:lnTo>
                  <a:lnTo>
                    <a:pt x="5507288" y="162851"/>
                  </a:lnTo>
                  <a:lnTo>
                    <a:pt x="5460229" y="178123"/>
                  </a:lnTo>
                  <a:lnTo>
                    <a:pt x="5413230" y="193789"/>
                  </a:lnTo>
                  <a:lnTo>
                    <a:pt x="5366287" y="209829"/>
                  </a:lnTo>
                  <a:lnTo>
                    <a:pt x="5319400" y="226224"/>
                  </a:lnTo>
                  <a:lnTo>
                    <a:pt x="5272567" y="242956"/>
                  </a:lnTo>
                  <a:lnTo>
                    <a:pt x="5225785" y="260005"/>
                  </a:lnTo>
                  <a:lnTo>
                    <a:pt x="5179053" y="277352"/>
                  </a:lnTo>
                  <a:lnTo>
                    <a:pt x="5132368" y="294977"/>
                  </a:lnTo>
                  <a:lnTo>
                    <a:pt x="5085730" y="312862"/>
                  </a:lnTo>
                  <a:lnTo>
                    <a:pt x="5039135" y="330987"/>
                  </a:lnTo>
                  <a:lnTo>
                    <a:pt x="4992582" y="349332"/>
                  </a:lnTo>
                  <a:lnTo>
                    <a:pt x="4946070" y="367880"/>
                  </a:lnTo>
                  <a:lnTo>
                    <a:pt x="4899595" y="386611"/>
                  </a:lnTo>
                  <a:lnTo>
                    <a:pt x="4853157" y="405504"/>
                  </a:lnTo>
                  <a:lnTo>
                    <a:pt x="4806754" y="424542"/>
                  </a:lnTo>
                  <a:lnTo>
                    <a:pt x="4760382" y="443705"/>
                  </a:lnTo>
                  <a:lnTo>
                    <a:pt x="4714042" y="462974"/>
                  </a:lnTo>
                  <a:lnTo>
                    <a:pt x="4667730" y="482330"/>
                  </a:lnTo>
                  <a:lnTo>
                    <a:pt x="4621445" y="501753"/>
                  </a:lnTo>
                  <a:lnTo>
                    <a:pt x="4575184" y="521224"/>
                  </a:lnTo>
                  <a:lnTo>
                    <a:pt x="4528947" y="540724"/>
                  </a:lnTo>
                  <a:lnTo>
                    <a:pt x="4482730" y="560234"/>
                  </a:lnTo>
                  <a:lnTo>
                    <a:pt x="4436533" y="579735"/>
                  </a:lnTo>
                  <a:lnTo>
                    <a:pt x="4390353" y="599207"/>
                  </a:lnTo>
                  <a:lnTo>
                    <a:pt x="4344188" y="618632"/>
                  </a:lnTo>
                  <a:lnTo>
                    <a:pt x="4298037" y="637990"/>
                  </a:lnTo>
                  <a:lnTo>
                    <a:pt x="4251897" y="657261"/>
                  </a:lnTo>
                  <a:lnTo>
                    <a:pt x="4205766" y="676427"/>
                  </a:lnTo>
                  <a:lnTo>
                    <a:pt x="4159644" y="695469"/>
                  </a:lnTo>
                  <a:lnTo>
                    <a:pt x="4113527" y="714367"/>
                  </a:lnTo>
                  <a:lnTo>
                    <a:pt x="4067413" y="733102"/>
                  </a:lnTo>
                  <a:lnTo>
                    <a:pt x="4021591" y="751538"/>
                  </a:lnTo>
                </a:path>
                <a:path w="6181725" h="751840">
                  <a:moveTo>
                    <a:pt x="3470845" y="751538"/>
                  </a:moveTo>
                  <a:lnTo>
                    <a:pt x="3420879" y="729364"/>
                  </a:lnTo>
                  <a:lnTo>
                    <a:pt x="3375015" y="709943"/>
                  </a:lnTo>
                  <a:lnTo>
                    <a:pt x="3328887" y="691252"/>
                  </a:lnTo>
                  <a:lnTo>
                    <a:pt x="3282502" y="673283"/>
                  </a:lnTo>
                  <a:lnTo>
                    <a:pt x="3235871" y="656031"/>
                  </a:lnTo>
                  <a:lnTo>
                    <a:pt x="3188999" y="639487"/>
                  </a:lnTo>
                  <a:lnTo>
                    <a:pt x="3141898" y="623646"/>
                  </a:lnTo>
                  <a:lnTo>
                    <a:pt x="3094573" y="608501"/>
                  </a:lnTo>
                  <a:lnTo>
                    <a:pt x="3047035" y="594045"/>
                  </a:lnTo>
                  <a:lnTo>
                    <a:pt x="2999290" y="580271"/>
                  </a:lnTo>
                  <a:lnTo>
                    <a:pt x="2951349" y="567173"/>
                  </a:lnTo>
                  <a:lnTo>
                    <a:pt x="2903218" y="554743"/>
                  </a:lnTo>
                  <a:lnTo>
                    <a:pt x="2854907" y="542975"/>
                  </a:lnTo>
                  <a:lnTo>
                    <a:pt x="2806423" y="531863"/>
                  </a:lnTo>
                  <a:lnTo>
                    <a:pt x="2757776" y="521399"/>
                  </a:lnTo>
                  <a:lnTo>
                    <a:pt x="2708973" y="511576"/>
                  </a:lnTo>
                  <a:lnTo>
                    <a:pt x="2660023" y="502389"/>
                  </a:lnTo>
                  <a:lnTo>
                    <a:pt x="2610934" y="493830"/>
                  </a:lnTo>
                  <a:lnTo>
                    <a:pt x="2561714" y="485893"/>
                  </a:lnTo>
                  <a:lnTo>
                    <a:pt x="2512373" y="478570"/>
                  </a:lnTo>
                  <a:lnTo>
                    <a:pt x="2462917" y="471856"/>
                  </a:lnTo>
                  <a:lnTo>
                    <a:pt x="2413356" y="465743"/>
                  </a:lnTo>
                  <a:lnTo>
                    <a:pt x="2363699" y="460224"/>
                  </a:lnTo>
                  <a:lnTo>
                    <a:pt x="2313952" y="455293"/>
                  </a:lnTo>
                  <a:lnTo>
                    <a:pt x="2264126" y="450943"/>
                  </a:lnTo>
                  <a:lnTo>
                    <a:pt x="2214227" y="447168"/>
                  </a:lnTo>
                  <a:lnTo>
                    <a:pt x="2164265" y="443960"/>
                  </a:lnTo>
                  <a:lnTo>
                    <a:pt x="2114248" y="441313"/>
                  </a:lnTo>
                  <a:lnTo>
                    <a:pt x="2064184" y="439220"/>
                  </a:lnTo>
                  <a:lnTo>
                    <a:pt x="2014081" y="437674"/>
                  </a:lnTo>
                  <a:lnTo>
                    <a:pt x="1963948" y="436669"/>
                  </a:lnTo>
                  <a:lnTo>
                    <a:pt x="1913794" y="436197"/>
                  </a:lnTo>
                  <a:lnTo>
                    <a:pt x="1863626" y="436253"/>
                  </a:lnTo>
                  <a:lnTo>
                    <a:pt x="1813453" y="436830"/>
                  </a:lnTo>
                  <a:lnTo>
                    <a:pt x="1763284" y="437919"/>
                  </a:lnTo>
                  <a:lnTo>
                    <a:pt x="1713126" y="439516"/>
                  </a:lnTo>
                  <a:lnTo>
                    <a:pt x="1662988" y="441613"/>
                  </a:lnTo>
                  <a:lnTo>
                    <a:pt x="1612879" y="444203"/>
                  </a:lnTo>
                  <a:lnTo>
                    <a:pt x="1562807" y="447280"/>
                  </a:lnTo>
                  <a:lnTo>
                    <a:pt x="1512780" y="450837"/>
                  </a:lnTo>
                  <a:lnTo>
                    <a:pt x="1462806" y="454866"/>
                  </a:lnTo>
                  <a:lnTo>
                    <a:pt x="1412894" y="459363"/>
                  </a:lnTo>
                  <a:lnTo>
                    <a:pt x="1363053" y="464319"/>
                  </a:lnTo>
                  <a:lnTo>
                    <a:pt x="1313290" y="469727"/>
                  </a:lnTo>
                  <a:lnTo>
                    <a:pt x="1263614" y="475582"/>
                  </a:lnTo>
                  <a:lnTo>
                    <a:pt x="1214034" y="481877"/>
                  </a:lnTo>
                  <a:lnTo>
                    <a:pt x="1163468" y="488744"/>
                  </a:lnTo>
                  <a:lnTo>
                    <a:pt x="1112983" y="496031"/>
                  </a:lnTo>
                  <a:lnTo>
                    <a:pt x="1062577" y="503730"/>
                  </a:lnTo>
                  <a:lnTo>
                    <a:pt x="1012250" y="511832"/>
                  </a:lnTo>
                  <a:lnTo>
                    <a:pt x="962001" y="520329"/>
                  </a:lnTo>
                  <a:lnTo>
                    <a:pt x="911828" y="529212"/>
                  </a:lnTo>
                  <a:lnTo>
                    <a:pt x="861731" y="538472"/>
                  </a:lnTo>
                  <a:lnTo>
                    <a:pt x="811708" y="548102"/>
                  </a:lnTo>
                  <a:lnTo>
                    <a:pt x="761758" y="558092"/>
                  </a:lnTo>
                  <a:lnTo>
                    <a:pt x="711881" y="568434"/>
                  </a:lnTo>
                  <a:lnTo>
                    <a:pt x="662074" y="579119"/>
                  </a:lnTo>
                  <a:lnTo>
                    <a:pt x="612338" y="590139"/>
                  </a:lnTo>
                  <a:lnTo>
                    <a:pt x="562670" y="601486"/>
                  </a:lnTo>
                  <a:lnTo>
                    <a:pt x="513071" y="613150"/>
                  </a:lnTo>
                  <a:lnTo>
                    <a:pt x="463538" y="625124"/>
                  </a:lnTo>
                  <a:lnTo>
                    <a:pt x="414071" y="637399"/>
                  </a:lnTo>
                  <a:lnTo>
                    <a:pt x="364668" y="649966"/>
                  </a:lnTo>
                  <a:lnTo>
                    <a:pt x="315329" y="662816"/>
                  </a:lnTo>
                  <a:lnTo>
                    <a:pt x="266053" y="675942"/>
                  </a:lnTo>
                  <a:lnTo>
                    <a:pt x="216837" y="689335"/>
                  </a:lnTo>
                  <a:lnTo>
                    <a:pt x="167683" y="702985"/>
                  </a:lnTo>
                  <a:lnTo>
                    <a:pt x="118587" y="716886"/>
                  </a:lnTo>
                  <a:lnTo>
                    <a:pt x="69549" y="731027"/>
                  </a:lnTo>
                  <a:lnTo>
                    <a:pt x="20569" y="745401"/>
                  </a:lnTo>
                  <a:lnTo>
                    <a:pt x="0" y="751538"/>
                  </a:lnTo>
                </a:path>
              </a:pathLst>
            </a:custGeom>
            <a:ln w="19050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5785" y="5942495"/>
              <a:ext cx="241730" cy="24087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9588" y="6031141"/>
              <a:ext cx="124898" cy="12445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9375" y="6483921"/>
              <a:ext cx="72520" cy="72253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595"/>
              </a:spcBef>
            </a:pPr>
            <a:fld id="{81D60167-4931-47E6-BA6A-407CBD079E47}" type="slidenum">
              <a:rPr spc="60" dirty="0"/>
              <a:t>8</a:t>
            </a:fld>
            <a:endParaRPr spc="6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609" y="439435"/>
            <a:ext cx="5712460" cy="611899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520"/>
              </a:spcBef>
            </a:pPr>
            <a:r>
              <a:rPr dirty="0">
                <a:latin typeface="Days" panose="02000505050000020004" pitchFamily="2" charset="0"/>
              </a:rPr>
              <a:t>Развитие Центров детских инициатив  и советов обучающихся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99" y="145605"/>
            <a:ext cx="183045" cy="18304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5033" y="12"/>
            <a:ext cx="10152380" cy="2670810"/>
            <a:chOff x="535033" y="12"/>
            <a:chExt cx="10152380" cy="2670810"/>
          </a:xfrm>
        </p:grpSpPr>
        <p:pic>
          <p:nvPicPr>
            <p:cNvPr id="5" name="object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4169" y="12"/>
              <a:ext cx="4203223" cy="15069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1897" y="12"/>
              <a:ext cx="3995495" cy="13651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2088" y="12"/>
              <a:ext cx="3875303" cy="12242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5033" y="1388633"/>
              <a:ext cx="7083425" cy="1201420"/>
            </a:xfrm>
            <a:custGeom>
              <a:avLst/>
              <a:gdLst/>
              <a:ahLst/>
              <a:cxnLst/>
              <a:rect l="l" t="t" r="r" b="b"/>
              <a:pathLst>
                <a:path w="7083425" h="1201420">
                  <a:moveTo>
                    <a:pt x="6930821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399"/>
                  </a:lnTo>
                  <a:lnTo>
                    <a:pt x="0" y="1048651"/>
                  </a:lnTo>
                  <a:lnTo>
                    <a:pt x="7802" y="1096688"/>
                  </a:lnTo>
                  <a:lnTo>
                    <a:pt x="29504" y="1138506"/>
                  </a:lnTo>
                  <a:lnTo>
                    <a:pt x="62544" y="1171547"/>
                  </a:lnTo>
                  <a:lnTo>
                    <a:pt x="104363" y="1193248"/>
                  </a:lnTo>
                  <a:lnTo>
                    <a:pt x="152400" y="1201051"/>
                  </a:lnTo>
                  <a:lnTo>
                    <a:pt x="6930821" y="1201051"/>
                  </a:lnTo>
                  <a:lnTo>
                    <a:pt x="6978858" y="1193248"/>
                  </a:lnTo>
                  <a:lnTo>
                    <a:pt x="7020676" y="1171547"/>
                  </a:lnTo>
                  <a:lnTo>
                    <a:pt x="7053717" y="1138506"/>
                  </a:lnTo>
                  <a:lnTo>
                    <a:pt x="7075418" y="1096688"/>
                  </a:lnTo>
                  <a:lnTo>
                    <a:pt x="7083221" y="1048651"/>
                  </a:lnTo>
                  <a:lnTo>
                    <a:pt x="7083221" y="152399"/>
                  </a:lnTo>
                  <a:lnTo>
                    <a:pt x="7075418" y="104363"/>
                  </a:lnTo>
                  <a:lnTo>
                    <a:pt x="7053717" y="62544"/>
                  </a:lnTo>
                  <a:lnTo>
                    <a:pt x="7020676" y="29504"/>
                  </a:lnTo>
                  <a:lnTo>
                    <a:pt x="6978858" y="7802"/>
                  </a:lnTo>
                  <a:lnTo>
                    <a:pt x="6930821" y="0"/>
                  </a:lnTo>
                  <a:close/>
                </a:path>
              </a:pathLst>
            </a:custGeom>
            <a:solidFill>
              <a:srgbClr val="B18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9819" y="1441829"/>
              <a:ext cx="7095490" cy="1216025"/>
            </a:xfrm>
            <a:custGeom>
              <a:avLst/>
              <a:gdLst/>
              <a:ahLst/>
              <a:cxnLst/>
              <a:rect l="l" t="t" r="r" b="b"/>
              <a:pathLst>
                <a:path w="7095490" h="1216025">
                  <a:moveTo>
                    <a:pt x="6942823" y="1215948"/>
                  </a:moveTo>
                  <a:lnTo>
                    <a:pt x="152400" y="1215948"/>
                  </a:lnTo>
                  <a:lnTo>
                    <a:pt x="104363" y="1208145"/>
                  </a:lnTo>
                  <a:lnTo>
                    <a:pt x="62544" y="1186444"/>
                  </a:lnTo>
                  <a:lnTo>
                    <a:pt x="29504" y="1153403"/>
                  </a:lnTo>
                  <a:lnTo>
                    <a:pt x="7802" y="1111585"/>
                  </a:lnTo>
                  <a:lnTo>
                    <a:pt x="0" y="1063548"/>
                  </a:lnTo>
                  <a:lnTo>
                    <a:pt x="0" y="152399"/>
                  </a:lnTo>
                  <a:lnTo>
                    <a:pt x="7802" y="104363"/>
                  </a:lnTo>
                  <a:lnTo>
                    <a:pt x="29504" y="62544"/>
                  </a:lnTo>
                  <a:lnTo>
                    <a:pt x="62544" y="29504"/>
                  </a:lnTo>
                  <a:lnTo>
                    <a:pt x="104363" y="7802"/>
                  </a:lnTo>
                  <a:lnTo>
                    <a:pt x="152400" y="0"/>
                  </a:lnTo>
                  <a:lnTo>
                    <a:pt x="6942823" y="0"/>
                  </a:lnTo>
                  <a:lnTo>
                    <a:pt x="6990859" y="7802"/>
                  </a:lnTo>
                  <a:lnTo>
                    <a:pt x="7032678" y="29504"/>
                  </a:lnTo>
                  <a:lnTo>
                    <a:pt x="7065718" y="62544"/>
                  </a:lnTo>
                  <a:lnTo>
                    <a:pt x="7087420" y="104363"/>
                  </a:lnTo>
                  <a:lnTo>
                    <a:pt x="7095223" y="152399"/>
                  </a:lnTo>
                  <a:lnTo>
                    <a:pt x="7095223" y="1063548"/>
                  </a:lnTo>
                  <a:lnTo>
                    <a:pt x="7087420" y="1111585"/>
                  </a:lnTo>
                  <a:lnTo>
                    <a:pt x="7065718" y="1153403"/>
                  </a:lnTo>
                  <a:lnTo>
                    <a:pt x="7032678" y="1186444"/>
                  </a:lnTo>
                  <a:lnTo>
                    <a:pt x="6990859" y="1208145"/>
                  </a:lnTo>
                  <a:lnTo>
                    <a:pt x="6942823" y="1215948"/>
                  </a:lnTo>
                  <a:close/>
                </a:path>
              </a:pathLst>
            </a:custGeom>
            <a:ln w="25400">
              <a:solidFill>
                <a:srgbClr val="734B9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5818" y="1552812"/>
            <a:ext cx="6739255" cy="650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Центр детских инициатив - «детский проектный офис в школе»</a:t>
            </a:r>
            <a:endParaRPr sz="1500" dirty="0">
              <a:latin typeface="Muller Regular" pitchFamily="2" charset="-52"/>
              <a:cs typeface="Tahoma"/>
            </a:endParaRPr>
          </a:p>
          <a:p>
            <a:pPr marL="12700" marR="352425">
              <a:lnSpc>
                <a:spcPts val="1500"/>
              </a:lnSpc>
              <a:spcBef>
                <a:spcPts val="150"/>
              </a:spcBef>
            </a:pPr>
            <a:r>
              <a:rPr sz="15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Это образовательное пространство, где объединяются </a:t>
            </a:r>
            <a:r>
              <a:rPr sz="1500" dirty="0" err="1">
                <a:solidFill>
                  <a:srgbClr val="FFFFFF"/>
                </a:solidFill>
                <a:latin typeface="Muller Regular" pitchFamily="2" charset="-52"/>
                <a:cs typeface="Tahoma"/>
              </a:rPr>
              <a:t>дети</a:t>
            </a:r>
            <a:r>
              <a:rPr sz="15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  </a:t>
            </a:r>
            <a:r>
              <a:rPr lang="ru-RU" sz="15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               </a:t>
            </a:r>
            <a:r>
              <a:rPr sz="1500" dirty="0">
                <a:solidFill>
                  <a:srgbClr val="FFFFFF"/>
                </a:solidFill>
                <a:latin typeface="Muller Regular" pitchFamily="2" charset="-52"/>
                <a:cs typeface="Tahoma"/>
              </a:rPr>
              <a:t>и взрослые, где рождаются идеи и создаются совместные  проекты</a:t>
            </a:r>
            <a:endParaRPr sz="1500" dirty="0">
              <a:latin typeface="Muller Regular" pitchFamily="2" charset="-52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851" y="2925442"/>
            <a:ext cx="6863080" cy="1368323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5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СЕГОДНЯ ПРИ ПОДДЕРЖКЕ СОВЕТНИКОВ В ЦДИ ПРОХОДЯТ:</a:t>
            </a:r>
            <a:endParaRPr sz="1500" dirty="0">
              <a:latin typeface="Muller Regular" pitchFamily="2" charset="-52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695"/>
              </a:spcBef>
              <a:buChar char="•"/>
              <a:tabLst>
                <a:tab pos="241300" algn="l"/>
                <a:tab pos="241935" algn="l"/>
              </a:tabLst>
            </a:pPr>
            <a:r>
              <a:rPr sz="14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Встречи ученического самоуправления</a:t>
            </a:r>
            <a:endParaRPr sz="1400" dirty="0">
              <a:latin typeface="Muller Regular" pitchFamily="2" charset="-52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220"/>
              </a:spcBef>
              <a:buChar char="•"/>
              <a:tabLst>
                <a:tab pos="241300" algn="l"/>
                <a:tab pos="241935" algn="l"/>
              </a:tabLst>
            </a:pPr>
            <a:r>
              <a:rPr sz="14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Внеурочные мероприятия</a:t>
            </a:r>
            <a:endParaRPr sz="1400" dirty="0">
              <a:latin typeface="Muller Regular" pitchFamily="2" charset="-52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220"/>
              </a:spcBef>
              <a:buChar char="•"/>
              <a:tabLst>
                <a:tab pos="241300" algn="l"/>
                <a:tab pos="241935" algn="l"/>
              </a:tabLst>
            </a:pPr>
            <a:r>
              <a:rPr sz="14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Сбор гуманитарной помощи для участников СВО</a:t>
            </a:r>
            <a:endParaRPr sz="1400" dirty="0">
              <a:latin typeface="Muller Regular" pitchFamily="2" charset="-52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220"/>
              </a:spcBef>
              <a:buChar char="•"/>
              <a:tabLst>
                <a:tab pos="241300" algn="l"/>
                <a:tab pos="241935" algn="l"/>
              </a:tabLst>
            </a:pPr>
            <a:r>
              <a:rPr sz="14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Сборы актива детских общественных объединений</a:t>
            </a:r>
            <a:endParaRPr sz="1400" dirty="0">
              <a:latin typeface="Muller Regular" pitchFamily="2" charset="-52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716" y="4120617"/>
            <a:ext cx="123300" cy="1238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717" y="4493984"/>
            <a:ext cx="71594" cy="7195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43598"/>
            <a:ext cx="2730131" cy="916406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614648" y="1664334"/>
            <a:ext cx="9671685" cy="5135245"/>
            <a:chOff x="614648" y="1664334"/>
            <a:chExt cx="9671685" cy="5135245"/>
          </a:xfrm>
        </p:grpSpPr>
        <p:pic>
          <p:nvPicPr>
            <p:cNvPr id="16" name="object 16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8330" y="1664334"/>
              <a:ext cx="2007527" cy="200751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0250" y="3671861"/>
              <a:ext cx="238645" cy="2398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8958" y="3862704"/>
              <a:ext cx="2166746" cy="21667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1553" y="4987238"/>
              <a:ext cx="1812124" cy="18121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5033" y="4936637"/>
              <a:ext cx="1388935" cy="138893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20998" y="4770136"/>
              <a:ext cx="3438525" cy="1731645"/>
            </a:xfrm>
            <a:custGeom>
              <a:avLst/>
              <a:gdLst/>
              <a:ahLst/>
              <a:cxnLst/>
              <a:rect l="l" t="t" r="r" b="b"/>
              <a:pathLst>
                <a:path w="3438525" h="1731645">
                  <a:moveTo>
                    <a:pt x="3286074" y="1731518"/>
                  </a:moveTo>
                  <a:lnTo>
                    <a:pt x="152399" y="1731518"/>
                  </a:lnTo>
                  <a:lnTo>
                    <a:pt x="104363" y="1723715"/>
                  </a:lnTo>
                  <a:lnTo>
                    <a:pt x="62544" y="1702013"/>
                  </a:lnTo>
                  <a:lnTo>
                    <a:pt x="29504" y="1668973"/>
                  </a:lnTo>
                  <a:lnTo>
                    <a:pt x="7802" y="1627154"/>
                  </a:lnTo>
                  <a:lnTo>
                    <a:pt x="0" y="1579118"/>
                  </a:lnTo>
                  <a:lnTo>
                    <a:pt x="0" y="152400"/>
                  </a:lnTo>
                  <a:lnTo>
                    <a:pt x="7802" y="104363"/>
                  </a:lnTo>
                  <a:lnTo>
                    <a:pt x="29504" y="62544"/>
                  </a:lnTo>
                  <a:lnTo>
                    <a:pt x="62544" y="29504"/>
                  </a:lnTo>
                  <a:lnTo>
                    <a:pt x="104363" y="7802"/>
                  </a:lnTo>
                  <a:lnTo>
                    <a:pt x="152399" y="0"/>
                  </a:lnTo>
                  <a:lnTo>
                    <a:pt x="3286074" y="0"/>
                  </a:lnTo>
                  <a:lnTo>
                    <a:pt x="3334110" y="7802"/>
                  </a:lnTo>
                  <a:lnTo>
                    <a:pt x="3375929" y="29504"/>
                  </a:lnTo>
                  <a:lnTo>
                    <a:pt x="3408969" y="62544"/>
                  </a:lnTo>
                  <a:lnTo>
                    <a:pt x="3430671" y="104363"/>
                  </a:lnTo>
                  <a:lnTo>
                    <a:pt x="3438474" y="152400"/>
                  </a:lnTo>
                  <a:lnTo>
                    <a:pt x="3438474" y="1579118"/>
                  </a:lnTo>
                  <a:lnTo>
                    <a:pt x="3430671" y="1627154"/>
                  </a:lnTo>
                  <a:lnTo>
                    <a:pt x="3408969" y="1668973"/>
                  </a:lnTo>
                  <a:lnTo>
                    <a:pt x="3375929" y="1702013"/>
                  </a:lnTo>
                  <a:lnTo>
                    <a:pt x="3334110" y="1723715"/>
                  </a:lnTo>
                  <a:lnTo>
                    <a:pt x="3286074" y="173151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52723" y="5365361"/>
            <a:ext cx="1308735" cy="5418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just">
              <a:lnSpc>
                <a:spcPts val="1260"/>
              </a:lnSpc>
              <a:spcBef>
                <a:spcPts val="290"/>
              </a:spcBef>
            </a:pPr>
            <a:r>
              <a:rPr sz="1200" dirty="0" err="1">
                <a:solidFill>
                  <a:srgbClr val="734B9E"/>
                </a:solidFill>
                <a:latin typeface="Muller Regular" pitchFamily="2" charset="-52"/>
                <a:cs typeface="Tahoma"/>
              </a:rPr>
              <a:t>Методические</a:t>
            </a:r>
            <a:r>
              <a:rPr sz="12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  </a:t>
            </a:r>
            <a:r>
              <a:rPr sz="1200" dirty="0" err="1">
                <a:solidFill>
                  <a:srgbClr val="734B9E"/>
                </a:solidFill>
                <a:latin typeface="Muller Regular" pitchFamily="2" charset="-52"/>
                <a:cs typeface="Tahoma"/>
              </a:rPr>
              <a:t>материалы</a:t>
            </a:r>
            <a:r>
              <a:rPr lang="ru-RU" sz="5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 </a:t>
            </a:r>
            <a:r>
              <a:rPr sz="1200" dirty="0" err="1">
                <a:solidFill>
                  <a:srgbClr val="734B9E"/>
                </a:solidFill>
                <a:latin typeface="Muller Regular" pitchFamily="2" charset="-52"/>
                <a:cs typeface="Tahoma"/>
              </a:rPr>
              <a:t>по</a:t>
            </a:r>
            <a:r>
              <a:rPr lang="ru-RU" sz="12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 </a:t>
            </a:r>
            <a:r>
              <a:rPr sz="1200" dirty="0" err="1">
                <a:solidFill>
                  <a:srgbClr val="734B9E"/>
                </a:solidFill>
                <a:latin typeface="Muller Regular" pitchFamily="2" charset="-52"/>
                <a:cs typeface="Tahoma"/>
              </a:rPr>
              <a:t>созданию</a:t>
            </a:r>
            <a:r>
              <a:rPr sz="1200" dirty="0">
                <a:solidFill>
                  <a:srgbClr val="734B9E"/>
                </a:solidFill>
                <a:latin typeface="Muller Regular" pitchFamily="2" charset="-52"/>
                <a:cs typeface="Tahoma"/>
              </a:rPr>
              <a:t> ЦДИ</a:t>
            </a:r>
            <a:endParaRPr sz="1200" dirty="0">
              <a:latin typeface="Muller Regular" pitchFamily="2" charset="-52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195455" y="4177200"/>
            <a:ext cx="492125" cy="2284730"/>
          </a:xfrm>
          <a:custGeom>
            <a:avLst/>
            <a:gdLst/>
            <a:ahLst/>
            <a:cxnLst/>
            <a:rect l="l" t="t" r="r" b="b"/>
            <a:pathLst>
              <a:path w="492125" h="2284729">
                <a:moveTo>
                  <a:pt x="491936" y="2284696"/>
                </a:moveTo>
                <a:lnTo>
                  <a:pt x="429858" y="2235312"/>
                </a:lnTo>
                <a:lnTo>
                  <a:pt x="392392" y="2203001"/>
                </a:lnTo>
                <a:lnTo>
                  <a:pt x="355182" y="2168828"/>
                </a:lnTo>
                <a:lnTo>
                  <a:pt x="318473" y="2132781"/>
                </a:lnTo>
                <a:lnTo>
                  <a:pt x="282511" y="2094843"/>
                </a:lnTo>
                <a:lnTo>
                  <a:pt x="247543" y="2054999"/>
                </a:lnTo>
                <a:lnTo>
                  <a:pt x="213813" y="2013236"/>
                </a:lnTo>
                <a:lnTo>
                  <a:pt x="181568" y="1969538"/>
                </a:lnTo>
                <a:lnTo>
                  <a:pt x="151054" y="1923890"/>
                </a:lnTo>
                <a:lnTo>
                  <a:pt x="122518" y="1876278"/>
                </a:lnTo>
                <a:lnTo>
                  <a:pt x="96204" y="1826687"/>
                </a:lnTo>
                <a:lnTo>
                  <a:pt x="72359" y="1775102"/>
                </a:lnTo>
                <a:lnTo>
                  <a:pt x="51229" y="1721509"/>
                </a:lnTo>
                <a:lnTo>
                  <a:pt x="33060" y="1665892"/>
                </a:lnTo>
                <a:lnTo>
                  <a:pt x="18097" y="1608237"/>
                </a:lnTo>
                <a:lnTo>
                  <a:pt x="8364" y="1558219"/>
                </a:lnTo>
                <a:lnTo>
                  <a:pt x="2115" y="1506557"/>
                </a:lnTo>
                <a:lnTo>
                  <a:pt x="0" y="1451527"/>
                </a:lnTo>
                <a:lnTo>
                  <a:pt x="694" y="1422211"/>
                </a:lnTo>
                <a:lnTo>
                  <a:pt x="5992" y="1358897"/>
                </a:lnTo>
                <a:lnTo>
                  <a:pt x="17043" y="1287906"/>
                </a:lnTo>
                <a:lnTo>
                  <a:pt x="24929" y="1248992"/>
                </a:lnTo>
                <a:lnTo>
                  <a:pt x="34496" y="1207513"/>
                </a:lnTo>
                <a:lnTo>
                  <a:pt x="45825" y="1163252"/>
                </a:lnTo>
                <a:lnTo>
                  <a:pt x="58997" y="1115995"/>
                </a:lnTo>
                <a:lnTo>
                  <a:pt x="74094" y="1065525"/>
                </a:lnTo>
                <a:lnTo>
                  <a:pt x="91197" y="1011627"/>
                </a:lnTo>
                <a:lnTo>
                  <a:pt x="110385" y="954087"/>
                </a:lnTo>
                <a:lnTo>
                  <a:pt x="131741" y="892687"/>
                </a:lnTo>
                <a:lnTo>
                  <a:pt x="155346" y="827213"/>
                </a:lnTo>
                <a:lnTo>
                  <a:pt x="181280" y="757450"/>
                </a:lnTo>
                <a:lnTo>
                  <a:pt x="209624" y="683181"/>
                </a:lnTo>
                <a:lnTo>
                  <a:pt x="240460" y="604191"/>
                </a:lnTo>
                <a:lnTo>
                  <a:pt x="273869" y="520266"/>
                </a:lnTo>
                <a:lnTo>
                  <a:pt x="309931" y="431189"/>
                </a:lnTo>
                <a:lnTo>
                  <a:pt x="324963" y="394443"/>
                </a:lnTo>
                <a:lnTo>
                  <a:pt x="340429" y="356862"/>
                </a:lnTo>
                <a:lnTo>
                  <a:pt x="356330" y="318455"/>
                </a:lnTo>
                <a:lnTo>
                  <a:pt x="372668" y="279232"/>
                </a:lnTo>
                <a:lnTo>
                  <a:pt x="389446" y="239205"/>
                </a:lnTo>
                <a:lnTo>
                  <a:pt x="406665" y="198383"/>
                </a:lnTo>
                <a:lnTo>
                  <a:pt x="424329" y="156778"/>
                </a:lnTo>
                <a:lnTo>
                  <a:pt x="442439" y="114400"/>
                </a:lnTo>
                <a:lnTo>
                  <a:pt x="460997" y="71259"/>
                </a:lnTo>
                <a:lnTo>
                  <a:pt x="480005" y="27366"/>
                </a:lnTo>
                <a:lnTo>
                  <a:pt x="491936" y="0"/>
                </a:lnTo>
              </a:path>
            </a:pathLst>
          </a:custGeom>
          <a:ln w="19050">
            <a:solidFill>
              <a:srgbClr val="734B9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3557349" y="1662734"/>
            <a:ext cx="6565900" cy="5907405"/>
            <a:chOff x="3557349" y="1662734"/>
            <a:chExt cx="6565900" cy="5907405"/>
          </a:xfrm>
        </p:grpSpPr>
        <p:pic>
          <p:nvPicPr>
            <p:cNvPr id="25" name="object 25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8229" y="3876166"/>
              <a:ext cx="2088070" cy="208805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2409" y="1662734"/>
              <a:ext cx="1970443" cy="197044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566874" y="6535125"/>
              <a:ext cx="2623185" cy="1024890"/>
            </a:xfrm>
            <a:custGeom>
              <a:avLst/>
              <a:gdLst/>
              <a:ahLst/>
              <a:cxnLst/>
              <a:rect l="l" t="t" r="r" b="b"/>
              <a:pathLst>
                <a:path w="2623185" h="1024890">
                  <a:moveTo>
                    <a:pt x="0" y="1024879"/>
                  </a:moveTo>
                  <a:lnTo>
                    <a:pt x="39297" y="1021703"/>
                  </a:lnTo>
                  <a:lnTo>
                    <a:pt x="95809" y="1017217"/>
                  </a:lnTo>
                  <a:lnTo>
                    <a:pt x="156835" y="1012019"/>
                  </a:lnTo>
                  <a:lnTo>
                    <a:pt x="222598" y="1005664"/>
                  </a:lnTo>
                  <a:lnTo>
                    <a:pt x="293322" y="997705"/>
                  </a:lnTo>
                  <a:lnTo>
                    <a:pt x="369228" y="987696"/>
                  </a:lnTo>
                  <a:lnTo>
                    <a:pt x="452313" y="975025"/>
                  </a:lnTo>
                  <a:lnTo>
                    <a:pt x="530683" y="961448"/>
                  </a:lnTo>
                  <a:lnTo>
                    <a:pt x="604400" y="947132"/>
                  </a:lnTo>
                  <a:lnTo>
                    <a:pt x="673529" y="932241"/>
                  </a:lnTo>
                  <a:lnTo>
                    <a:pt x="738135" y="916943"/>
                  </a:lnTo>
                  <a:lnTo>
                    <a:pt x="798281" y="901401"/>
                  </a:lnTo>
                  <a:lnTo>
                    <a:pt x="854032" y="885782"/>
                  </a:lnTo>
                  <a:lnTo>
                    <a:pt x="905452" y="870251"/>
                  </a:lnTo>
                  <a:lnTo>
                    <a:pt x="952605" y="854975"/>
                  </a:lnTo>
                  <a:lnTo>
                    <a:pt x="995555" y="840118"/>
                  </a:lnTo>
                  <a:lnTo>
                    <a:pt x="1034368" y="825847"/>
                  </a:lnTo>
                  <a:lnTo>
                    <a:pt x="1099835" y="799722"/>
                  </a:lnTo>
                  <a:lnTo>
                    <a:pt x="1149519" y="777926"/>
                  </a:lnTo>
                  <a:lnTo>
                    <a:pt x="1214903" y="747121"/>
                  </a:lnTo>
                  <a:lnTo>
                    <a:pt x="1261209" y="724570"/>
                  </a:lnTo>
                  <a:lnTo>
                    <a:pt x="1307038" y="701165"/>
                  </a:lnTo>
                  <a:lnTo>
                    <a:pt x="1351910" y="676660"/>
                  </a:lnTo>
                  <a:lnTo>
                    <a:pt x="1395343" y="650809"/>
                  </a:lnTo>
                  <a:lnTo>
                    <a:pt x="1436855" y="623366"/>
                  </a:lnTo>
                  <a:lnTo>
                    <a:pt x="1475964" y="594083"/>
                  </a:lnTo>
                  <a:lnTo>
                    <a:pt x="1512189" y="562715"/>
                  </a:lnTo>
                  <a:lnTo>
                    <a:pt x="1545049" y="529014"/>
                  </a:lnTo>
                  <a:lnTo>
                    <a:pt x="1574060" y="492736"/>
                  </a:lnTo>
                  <a:lnTo>
                    <a:pt x="1598743" y="453633"/>
                  </a:lnTo>
                  <a:lnTo>
                    <a:pt x="1618615" y="411459"/>
                  </a:lnTo>
                  <a:lnTo>
                    <a:pt x="1633195" y="365968"/>
                  </a:lnTo>
                  <a:lnTo>
                    <a:pt x="1641929" y="319442"/>
                  </a:lnTo>
                  <a:lnTo>
                    <a:pt x="1645941" y="269397"/>
                  </a:lnTo>
                  <a:lnTo>
                    <a:pt x="1644881" y="218018"/>
                  </a:lnTo>
                  <a:lnTo>
                    <a:pt x="1638397" y="167487"/>
                  </a:lnTo>
                  <a:lnTo>
                    <a:pt x="1626140" y="119988"/>
                  </a:lnTo>
                  <a:lnTo>
                    <a:pt x="1607758" y="77705"/>
                  </a:lnTo>
                  <a:lnTo>
                    <a:pt x="1582900" y="42820"/>
                  </a:lnTo>
                  <a:lnTo>
                    <a:pt x="1551217" y="17518"/>
                  </a:lnTo>
                  <a:lnTo>
                    <a:pt x="1503439" y="1527"/>
                  </a:lnTo>
                  <a:lnTo>
                    <a:pt x="1476329" y="0"/>
                  </a:lnTo>
                  <a:lnTo>
                    <a:pt x="1448728" y="3853"/>
                  </a:lnTo>
                  <a:lnTo>
                    <a:pt x="1408827" y="21171"/>
                  </a:lnTo>
                  <a:lnTo>
                    <a:pt x="1376793" y="48895"/>
                  </a:lnTo>
                  <a:lnTo>
                    <a:pt x="1353396" y="83136"/>
                  </a:lnTo>
                  <a:lnTo>
                    <a:pt x="1339406" y="120007"/>
                  </a:lnTo>
                  <a:lnTo>
                    <a:pt x="1336423" y="176312"/>
                  </a:lnTo>
                  <a:lnTo>
                    <a:pt x="1349374" y="223974"/>
                  </a:lnTo>
                  <a:lnTo>
                    <a:pt x="1367590" y="258937"/>
                  </a:lnTo>
                  <a:lnTo>
                    <a:pt x="1410093" y="307746"/>
                  </a:lnTo>
                  <a:lnTo>
                    <a:pt x="1444410" y="330109"/>
                  </a:lnTo>
                  <a:lnTo>
                    <a:pt x="1482825" y="345704"/>
                  </a:lnTo>
                  <a:lnTo>
                    <a:pt x="1524811" y="356005"/>
                  </a:lnTo>
                  <a:lnTo>
                    <a:pt x="1569840" y="362484"/>
                  </a:lnTo>
                  <a:lnTo>
                    <a:pt x="1617385" y="366614"/>
                  </a:lnTo>
                  <a:lnTo>
                    <a:pt x="1666920" y="369867"/>
                  </a:lnTo>
                  <a:lnTo>
                    <a:pt x="1717916" y="373716"/>
                  </a:lnTo>
                  <a:lnTo>
                    <a:pt x="1769847" y="379633"/>
                  </a:lnTo>
                  <a:lnTo>
                    <a:pt x="1823780" y="389199"/>
                  </a:lnTo>
                  <a:lnTo>
                    <a:pt x="1875643" y="402040"/>
                  </a:lnTo>
                  <a:lnTo>
                    <a:pt x="1925510" y="417879"/>
                  </a:lnTo>
                  <a:lnTo>
                    <a:pt x="1973455" y="436433"/>
                  </a:lnTo>
                  <a:lnTo>
                    <a:pt x="2019552" y="457424"/>
                  </a:lnTo>
                  <a:lnTo>
                    <a:pt x="2063874" y="480571"/>
                  </a:lnTo>
                  <a:lnTo>
                    <a:pt x="2106495" y="505595"/>
                  </a:lnTo>
                  <a:lnTo>
                    <a:pt x="2147489" y="532215"/>
                  </a:lnTo>
                  <a:lnTo>
                    <a:pt x="2186931" y="560153"/>
                  </a:lnTo>
                  <a:lnTo>
                    <a:pt x="2224893" y="589126"/>
                  </a:lnTo>
                  <a:lnTo>
                    <a:pt x="2261450" y="618857"/>
                  </a:lnTo>
                  <a:lnTo>
                    <a:pt x="2296675" y="649065"/>
                  </a:lnTo>
                  <a:lnTo>
                    <a:pt x="2330643" y="679469"/>
                  </a:lnTo>
                  <a:lnTo>
                    <a:pt x="2363427" y="709791"/>
                  </a:lnTo>
                  <a:lnTo>
                    <a:pt x="2395101" y="739750"/>
                  </a:lnTo>
                  <a:lnTo>
                    <a:pt x="2425739" y="769066"/>
                  </a:lnTo>
                  <a:lnTo>
                    <a:pt x="2473225" y="816908"/>
                  </a:lnTo>
                  <a:lnTo>
                    <a:pt x="2512908" y="861422"/>
                  </a:lnTo>
                  <a:lnTo>
                    <a:pt x="2545976" y="903036"/>
                  </a:lnTo>
                  <a:lnTo>
                    <a:pt x="2573616" y="942180"/>
                  </a:lnTo>
                  <a:lnTo>
                    <a:pt x="2597018" y="979284"/>
                  </a:lnTo>
                  <a:lnTo>
                    <a:pt x="2617368" y="1014775"/>
                  </a:lnTo>
                  <a:lnTo>
                    <a:pt x="2622812" y="1024879"/>
                  </a:lnTo>
                </a:path>
              </a:pathLst>
            </a:custGeom>
            <a:ln w="19050">
              <a:solidFill>
                <a:srgbClr val="734B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314" y="4794465"/>
              <a:ext cx="1902104" cy="1902091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595"/>
              </a:spcBef>
            </a:pPr>
            <a:fld id="{81D60167-4931-47E6-BA6A-407CBD079E47}" type="slidenum">
              <a:rPr spc="60" dirty="0"/>
              <a:t>9</a:t>
            </a:fld>
            <a:endParaRPr spc="60" dirty="0"/>
          </a:p>
        </p:txBody>
      </p:sp>
      <p:sp>
        <p:nvSpPr>
          <p:cNvPr id="30" name="object 66">
            <a:extLst>
              <a:ext uri="{FF2B5EF4-FFF2-40B4-BE49-F238E27FC236}">
                <a16:creationId xmlns:a16="http://schemas.microsoft.com/office/drawing/2014/main" id="{8D150E72-61E7-48DD-85CA-7C1BB500BC59}"/>
              </a:ext>
            </a:extLst>
          </p:cNvPr>
          <p:cNvSpPr txBox="1"/>
          <p:nvPr/>
        </p:nvSpPr>
        <p:spPr>
          <a:xfrm>
            <a:off x="10300977" y="7178471"/>
            <a:ext cx="2301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105" dirty="0">
                <a:solidFill>
                  <a:srgbClr val="734B9E"/>
                </a:solidFill>
                <a:latin typeface="Tahoma"/>
                <a:cs typeface="Tahoma"/>
              </a:rPr>
              <a:t>13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1396</Words>
  <Application>Microsoft Office PowerPoint</Application>
  <PresentationFormat>Произвольный</PresentationFormat>
  <Paragraphs>267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Tahoma</vt:lpstr>
      <vt:lpstr>Muller Regular</vt:lpstr>
      <vt:lpstr>Times New Roman</vt:lpstr>
      <vt:lpstr>Muller Regular Italic</vt:lpstr>
      <vt:lpstr>Days</vt:lpstr>
      <vt:lpstr>Office Theme</vt:lpstr>
      <vt:lpstr>Презентация PowerPoint</vt:lpstr>
      <vt:lpstr>Реализация проекта «Навигаторы детства»</vt:lpstr>
      <vt:lpstr>Качественные результаты работы советников</vt:lpstr>
      <vt:lpstr>Модель управления проектом «Навигаторы детства»</vt:lpstr>
      <vt:lpstr>Штаб воспитательной работы</vt:lpstr>
      <vt:lpstr>География проекта в городе Зее на 01.09.2023 </vt:lpstr>
      <vt:lpstr>Функционал советника</vt:lpstr>
      <vt:lpstr>Развитие воспитательного пространства  образовательной организации</vt:lpstr>
      <vt:lpstr>Развитие Центров детских инициатив  и советов обучающихся</vt:lpstr>
      <vt:lpstr>Участие в реализации программы развития  социальной активности обучающихся  начальных классов «Орлята России»</vt:lpstr>
      <vt:lpstr>Участие в реализации программы развития  социальной активности обучающихся  начальных классов «Орлята России»</vt:lpstr>
      <vt:lpstr>Больше про «Навигаторов детства» здесь: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навигаторы 11.08.23 для августовок pptx</dc:title>
  <dc:creator>User</dc:creator>
  <cp:lastModifiedBy>Ширшов К.В.</cp:lastModifiedBy>
  <cp:revision>15</cp:revision>
  <dcterms:created xsi:type="dcterms:W3CDTF">2023-08-11T09:38:45Z</dcterms:created>
  <dcterms:modified xsi:type="dcterms:W3CDTF">2023-08-29T08:14:16Z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2023-08-11T00:00:00Z</vt:filetime>
  </property>
  <property fmtid="{D5CDD505-2E9C-101B-9397-08002B2CF9AE}" pid="3" name="Creator">
    <vt:lpwstr>Adobe Illustrator 27.5 (Windows)</vt:lpwstr>
  </property>
  <property fmtid="{D5CDD505-2E9C-101B-9397-08002B2CF9AE}" pid="4" name="LastSaved">
    <vt:filetime>2023-08-11T00:00:00Z</vt:filetime>
  </property>
</Properties>
</file>