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78" r:id="rId3"/>
    <p:sldId id="257" r:id="rId4"/>
    <p:sldId id="275" r:id="rId5"/>
    <p:sldId id="259" r:id="rId6"/>
    <p:sldId id="260" r:id="rId7"/>
    <p:sldId id="267" r:id="rId8"/>
    <p:sldId id="276" r:id="rId9"/>
    <p:sldId id="270" r:id="rId10"/>
    <p:sldId id="274" r:id="rId11"/>
    <p:sldId id="268" r:id="rId12"/>
    <p:sldId id="272" r:id="rId13"/>
    <p:sldId id="261" r:id="rId14"/>
    <p:sldId id="273" r:id="rId15"/>
    <p:sldId id="269" r:id="rId16"/>
    <p:sldId id="271" r:id="rId17"/>
    <p:sldId id="26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6" autoAdjust="0"/>
    <p:restoredTop sz="89183" autoAdjust="0"/>
  </p:normalViewPr>
  <p:slideViewPr>
    <p:cSldViewPr>
      <p:cViewPr>
        <p:scale>
          <a:sx n="106" d="100"/>
          <a:sy n="106" d="100"/>
        </p:scale>
        <p:origin x="-150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2780-C668-4064-B0EE-72AB3181A18C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570C5-FFF7-42C8-93E2-EEF91D635FF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2780-C668-4064-B0EE-72AB3181A18C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570C5-FFF7-42C8-93E2-EEF91D635F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2780-C668-4064-B0EE-72AB3181A18C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570C5-FFF7-42C8-93E2-EEF91D635F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2780-C668-4064-B0EE-72AB3181A18C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570C5-FFF7-42C8-93E2-EEF91D635F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2780-C668-4064-B0EE-72AB3181A18C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570C5-FFF7-42C8-93E2-EEF91D635FF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2780-C668-4064-B0EE-72AB3181A18C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570C5-FFF7-42C8-93E2-EEF91D635F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2780-C668-4064-B0EE-72AB3181A18C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570C5-FFF7-42C8-93E2-EEF91D635F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2780-C668-4064-B0EE-72AB3181A18C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570C5-FFF7-42C8-93E2-EEF91D635F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2780-C668-4064-B0EE-72AB3181A18C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570C5-FFF7-42C8-93E2-EEF91D635FF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2780-C668-4064-B0EE-72AB3181A18C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570C5-FFF7-42C8-93E2-EEF91D635F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A2780-C668-4064-B0EE-72AB3181A18C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570C5-FFF7-42C8-93E2-EEF91D635FF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F9A2780-C668-4064-B0EE-72AB3181A18C}" type="datetimeFigureOut">
              <a:rPr lang="ru-RU" smtClean="0"/>
              <a:t>07.02.2020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04570C5-FFF7-42C8-93E2-EEF91D635FF9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359898"/>
            <a:ext cx="8172400" cy="147218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МЕЖМУНИЦИПАЛЬНЫЙ СЕМИНАР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4480" y="2132856"/>
            <a:ext cx="7406640" cy="2952328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формы воспитательной работы по гражданскому становлению и социализации обучающихся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5642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5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74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20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1122 11355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8892479" cy="5616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845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26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83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86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1122 1152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48" y="44624"/>
            <a:ext cx="9036496" cy="6813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255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331640" y="764704"/>
            <a:ext cx="7406640" cy="175260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есть необходимое условие существования,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все, что выходит за пределы рутины и в чем заключена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хоть йота нового, обязано своим происхождением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творческому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процессу человека…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Л.С.Выготский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67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132856"/>
            <a:ext cx="8064896" cy="1498178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7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7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событие- </a:t>
            </a:r>
            <a:r>
              <a:rPr lang="ru-RU" sz="7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инновационная форма работы»</a:t>
            </a:r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6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Этапы подготовки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051648"/>
          </a:xfrm>
        </p:spPr>
        <p:txBody>
          <a:bodyPr>
            <a:normAutofit fontScale="40000" lnSpcReduction="20000"/>
          </a:bodyPr>
          <a:lstStyle/>
          <a:p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1 этап</a:t>
            </a:r>
          </a:p>
          <a:p>
            <a:pPr marL="82296" indent="0">
              <a:buNone/>
            </a:pPr>
            <a:r>
              <a:rPr lang="ru-RU" sz="5900" dirty="0" smtClean="0"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тематики </a:t>
            </a:r>
            <a:r>
              <a:rPr lang="ru-RU" sz="5900" smtClean="0">
                <a:latin typeface="Times New Roman" pitchFamily="18" charset="0"/>
                <a:cs typeface="Times New Roman" pitchFamily="18" charset="0"/>
              </a:rPr>
              <a:t>образовательного события. </a:t>
            </a:r>
            <a:endParaRPr lang="ru-RU" sz="5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2 этап</a:t>
            </a:r>
          </a:p>
          <a:p>
            <a:pPr marL="82296" indent="0">
              <a:buNone/>
            </a:pPr>
            <a:r>
              <a:rPr lang="ru-RU" sz="5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определение целей и задач предстоящего образовательного события, планирование этапов подготовки.</a:t>
            </a:r>
          </a:p>
          <a:p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3 этап</a:t>
            </a:r>
          </a:p>
          <a:p>
            <a:pPr marL="82296" indent="0">
              <a:buNone/>
            </a:pPr>
            <a:r>
              <a:rPr lang="ru-RU" sz="5900" dirty="0" smtClean="0"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к образовательному событию.		</a:t>
            </a:r>
          </a:p>
          <a:p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4 этап</a:t>
            </a:r>
          </a:p>
          <a:p>
            <a:pPr marL="82296" indent="0">
              <a:buNone/>
            </a:pPr>
            <a:r>
              <a:rPr lang="ru-RU" sz="5900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образовательного </a:t>
            </a:r>
            <a:r>
              <a:rPr lang="ru-RU" sz="5900" dirty="0" smtClean="0">
                <a:latin typeface="Times New Roman" pitchFamily="18" charset="0"/>
                <a:cs typeface="Times New Roman" pitchFamily="18" charset="0"/>
              </a:rPr>
              <a:t>события.</a:t>
            </a:r>
            <a:endParaRPr lang="ru-RU" sz="5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5 этап</a:t>
            </a:r>
          </a:p>
          <a:p>
            <a:pPr marL="82296" indent="0">
              <a:buNone/>
            </a:pPr>
            <a:r>
              <a:rPr lang="ru-RU" sz="5900" dirty="0" smtClean="0">
                <a:latin typeface="Times New Roman" pitchFamily="18" charset="0"/>
                <a:cs typeface="Times New Roman" pitchFamily="18" charset="0"/>
              </a:rPr>
              <a:t>рефлексия</a:t>
            </a:r>
            <a:r>
              <a:rPr lang="ru-RU" sz="5900" dirty="0">
                <a:latin typeface="Times New Roman" pitchFamily="18" charset="0"/>
                <a:cs typeface="Times New Roman" pitchFamily="18" charset="0"/>
              </a:rPr>
              <a:t>, эффект от участия в образовательном событии.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8604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образовательного события «Благо творить – это здорово»»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6929166"/>
              </p:ext>
            </p:extLst>
          </p:nvPr>
        </p:nvGraphicFramePr>
        <p:xfrm>
          <a:off x="1435607" y="1844825"/>
          <a:ext cx="7384864" cy="46428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99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89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860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99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906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события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157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Торжественное открытие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9-00-9-10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Кузнецова Н.В, заместитель директора по УВР.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Кутергина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Е.С, заместитель директора по ВР.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Актовый зал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0527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9-15-11-25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мастерских.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расписанию.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0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проектов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11-30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Кутергина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Е.С, заместитель директора по ВР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Актовый зал.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0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Рефлексия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11-45-11-50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Карапетян , психолог.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Актовый зал.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0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Итоги дня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Кузнецова Н.В, заместитель директора по УВР.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Актовый зал.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4638"/>
            <a:ext cx="96325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14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 мастерских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1268760"/>
            <a:ext cx="8928991" cy="558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2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148" y="0"/>
            <a:ext cx="9214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3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21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325</TotalTime>
  <Words>156</Words>
  <Application>Microsoft Office PowerPoint</Application>
  <PresentationFormat>Экран (4:3)</PresentationFormat>
  <Paragraphs>46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Солнцестояние</vt:lpstr>
      <vt:lpstr>    МЕЖМУНИЦИПАЛЬНЫЙ СЕМИНАР</vt:lpstr>
      <vt:lpstr>Презентация PowerPoint</vt:lpstr>
      <vt:lpstr>  «Образовательное событие- как инновационная форма работы»  </vt:lpstr>
      <vt:lpstr>Этапы подготовки</vt:lpstr>
      <vt:lpstr>Программа образовательного события «Благо творить – это здорово»» </vt:lpstr>
      <vt:lpstr>Расписание мастерских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Фестиваль профессий</dc:title>
  <dc:creator>Пользователь</dc:creator>
  <cp:lastModifiedBy>Светлана Оглы</cp:lastModifiedBy>
  <cp:revision>21</cp:revision>
  <dcterms:created xsi:type="dcterms:W3CDTF">2017-04-20T06:40:57Z</dcterms:created>
  <dcterms:modified xsi:type="dcterms:W3CDTF">2020-02-07T07:13:19Z</dcterms:modified>
</cp:coreProperties>
</file>