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4" r:id="rId6"/>
    <p:sldId id="262" r:id="rId7"/>
    <p:sldId id="263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7304856" cy="44420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«Если вы хотите научиться плавать,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 смело входите в воду,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если хотите научиться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решать задачи, то решайте их!»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Дьёрдь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Пойа, венгерский математик)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к уроку\88_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7054" cy="23371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Галина\Desktop\к уроку\1623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0"/>
            <a:ext cx="3322340" cy="2348880"/>
          </a:xfrm>
          <a:prstGeom prst="rect">
            <a:avLst/>
          </a:prstGeom>
          <a:noFill/>
        </p:spPr>
      </p:pic>
      <p:pic>
        <p:nvPicPr>
          <p:cNvPr id="1028" name="Picture 4" descr="C:\Users\Галина\Desktop\к уроку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3257550" cy="2047875"/>
          </a:xfrm>
          <a:prstGeom prst="rect">
            <a:avLst/>
          </a:prstGeom>
          <a:noFill/>
        </p:spPr>
      </p:pic>
      <p:pic>
        <p:nvPicPr>
          <p:cNvPr id="1029" name="Picture 5" descr="C:\Users\Галина\Desktop\к уроку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348880"/>
            <a:ext cx="3171825" cy="2047875"/>
          </a:xfrm>
          <a:prstGeom prst="rect">
            <a:avLst/>
          </a:prstGeom>
          <a:noFill/>
        </p:spPr>
      </p:pic>
      <p:pic>
        <p:nvPicPr>
          <p:cNvPr id="1030" name="Picture 6" descr="C:\Users\Галина\Desktop\к уроку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412776"/>
            <a:ext cx="3047446" cy="1944216"/>
          </a:xfrm>
          <a:prstGeom prst="rect">
            <a:avLst/>
          </a:prstGeom>
          <a:noFill/>
        </p:spPr>
      </p:pic>
      <p:pic>
        <p:nvPicPr>
          <p:cNvPr id="1033" name="Picture 9" descr="C:\Users\Галина\Desktop\к уроку\mi38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94210"/>
            <a:ext cx="3686547" cy="2663790"/>
          </a:xfrm>
          <a:prstGeom prst="rect">
            <a:avLst/>
          </a:prstGeom>
          <a:noFill/>
        </p:spPr>
      </p:pic>
      <p:pic>
        <p:nvPicPr>
          <p:cNvPr id="1035" name="Picture 11" descr="C:\Users\Галина\Desktop\к уроку\orig-145925178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437112"/>
            <a:ext cx="3730179" cy="222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1764" y="1772816"/>
            <a:ext cx="7140481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Задачи на движение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лина\Desktop\к уроку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5988"/>
          <a:stretch>
            <a:fillRect/>
          </a:stretch>
        </p:blipFill>
        <p:spPr bwMode="auto">
          <a:xfrm>
            <a:off x="0" y="0"/>
            <a:ext cx="6992413" cy="3356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Галина\Desktop\к уроку\slide_6.jpg"/>
          <p:cNvPicPr>
            <a:picLocks noChangeAspect="1" noChangeArrowheads="1"/>
          </p:cNvPicPr>
          <p:nvPr/>
        </p:nvPicPr>
        <p:blipFill>
          <a:blip r:embed="rId3" cstate="print"/>
          <a:srcRect b="29316"/>
          <a:stretch>
            <a:fillRect/>
          </a:stretch>
        </p:blipFill>
        <p:spPr bwMode="auto">
          <a:xfrm>
            <a:off x="2951312" y="3575061"/>
            <a:ext cx="6192688" cy="3282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черепаха может проползти расстояние от окна до двери за 20 мин, а вторая – за 30 мин. Однажды черепахи одновременно отправились навстречу друг другу – одна от окна, другая от двери. Через сколько минут они встретились?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бригада может выполнить задание за 20 дней, а вторая – за 30 дней. За сколько дней две бригады выполнят задание, работая вместе?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Учитель\Мои документы\Мои рисунки\мат\мат 0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07"/>
          <a:stretch>
            <a:fillRect/>
          </a:stretch>
        </p:blipFill>
        <p:spPr bwMode="auto">
          <a:xfrm>
            <a:off x="0" y="-1"/>
            <a:ext cx="9144000" cy="6484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Учитель\Мои документы\Мои рисунки\мат\мат 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08"/>
          <a:stretch>
            <a:fillRect/>
          </a:stretch>
        </p:blipFill>
        <p:spPr bwMode="auto">
          <a:xfrm>
            <a:off x="0" y="-1"/>
            <a:ext cx="9144000" cy="615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п.38,читать, ответить на вопросы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№666 (а)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Самостоятельно составить задачу.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</TotalTime>
  <Words>119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Директор</cp:lastModifiedBy>
  <cp:revision>19</cp:revision>
  <dcterms:created xsi:type="dcterms:W3CDTF">2017-04-15T11:31:40Z</dcterms:created>
  <dcterms:modified xsi:type="dcterms:W3CDTF">2017-04-18T22:50:16Z</dcterms:modified>
</cp:coreProperties>
</file>