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65" r:id="rId4"/>
    <p:sldId id="259" r:id="rId5"/>
    <p:sldId id="263" r:id="rId6"/>
    <p:sldId id="262" r:id="rId7"/>
    <p:sldId id="266" r:id="rId8"/>
    <p:sldId id="257" r:id="rId9"/>
    <p:sldId id="260" r:id="rId10"/>
    <p:sldId id="258" r:id="rId11"/>
    <p:sldId id="268" r:id="rId12"/>
    <p:sldId id="261" r:id="rId13"/>
    <p:sldId id="267" r:id="rId14"/>
    <p:sldId id="275" r:id="rId15"/>
    <p:sldId id="271" r:id="rId16"/>
    <p:sldId id="270" r:id="rId17"/>
    <p:sldId id="273" r:id="rId18"/>
    <p:sldId id="276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D95FAA8-92B5-4CB7-BD77-DD33393BE4A1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84A94B6-C358-4362-8812-1416645087B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696744" cy="2152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Мастер-класс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«Браслет Добра»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140968"/>
            <a:ext cx="6542856" cy="92032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Учитель технологии </a:t>
            </a:r>
            <a:r>
              <a:rPr lang="ru-RU" sz="1600" b="1" dirty="0" smtClean="0"/>
              <a:t>МОБУ Лицей</a:t>
            </a:r>
          </a:p>
          <a:p>
            <a:r>
              <a:rPr lang="ru-RU" sz="1600" b="1" dirty="0" smtClean="0"/>
              <a:t>Педагог дополнительного образования ДДТ «Ровесник»</a:t>
            </a:r>
            <a:endParaRPr lang="ru-RU" sz="1600" b="1" dirty="0" smtClean="0"/>
          </a:p>
          <a:p>
            <a:r>
              <a:rPr lang="ru-RU" sz="1600" b="1" dirty="0" smtClean="0"/>
              <a:t>Мельникова Светлана Евгеньевна</a:t>
            </a:r>
            <a:endParaRPr lang="ru-RU" sz="1600" b="1" dirty="0"/>
          </a:p>
        </p:txBody>
      </p:sp>
      <p:pic>
        <p:nvPicPr>
          <p:cNvPr id="4" name="Рисунок 3" descr="IMG-20181128-WA0134"/>
          <p:cNvPicPr/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1" b="8717"/>
          <a:stretch/>
        </p:blipFill>
        <p:spPr>
          <a:xfrm rot="16200000">
            <a:off x="4824029" y="2816932"/>
            <a:ext cx="2160240" cy="5544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21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6" y="1227245"/>
            <a:ext cx="6012160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88124" y="2492896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Положить правый конец желтого шнура поверх шнура основы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6926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Второй узел: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249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959" y="404664"/>
            <a:ext cx="453650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36096" y="184482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Положить левый конец желтого шнура поверх левого и завести его за шнур основы</a:t>
            </a:r>
          </a:p>
        </p:txBody>
      </p:sp>
    </p:spTree>
    <p:extLst>
      <p:ext uri="{BB962C8B-B14F-4D97-AF65-F5344CB8AC3E}">
        <p14:creationId xmlns:p14="http://schemas.microsoft.com/office/powerpoint/2010/main" val="214792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5" y="476672"/>
            <a:ext cx="4608512" cy="6144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2120" y="980728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Продеть левый конец желтого шнура в петлю, получившуюся с правой </a:t>
            </a:r>
            <a:r>
              <a:rPr lang="ru-RU" sz="2800" dirty="0" smtClean="0"/>
              <a:t>стороны и затянуть петлю</a:t>
            </a:r>
            <a:endParaRPr lang="ru-RU" sz="2800" dirty="0"/>
          </a:p>
        </p:txBody>
      </p:sp>
      <p:pic>
        <p:nvPicPr>
          <p:cNvPr id="4" name="Рисунок 3" descr="IMG-20181128-WA0129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0" t="-126" r="25529" b="126"/>
          <a:stretch/>
        </p:blipFill>
        <p:spPr>
          <a:xfrm rot="5400000">
            <a:off x="6282950" y="3604900"/>
            <a:ext cx="2122717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57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b="14907"/>
          <a:stretch/>
        </p:blipFill>
        <p:spPr>
          <a:xfrm rot="11114039">
            <a:off x="323528" y="332656"/>
            <a:ext cx="3497055" cy="3507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-20181128-WA0124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r="3143"/>
          <a:stretch/>
        </p:blipFill>
        <p:spPr>
          <a:xfrm rot="4798772">
            <a:off x="3311249" y="2946380"/>
            <a:ext cx="342724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32040" y="47667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Повторять 1 и 2 узел до нужной длины браслета</a:t>
            </a:r>
            <a:endParaRPr lang="ru-RU" sz="2800" dirty="0"/>
          </a:p>
        </p:txBody>
      </p:sp>
      <p:pic>
        <p:nvPicPr>
          <p:cNvPr id="5" name="Рисунок 4" descr="IMG-20181128-WA0132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6452" r="23826"/>
          <a:stretch/>
        </p:blipFill>
        <p:spPr>
          <a:xfrm rot="11315953">
            <a:off x="6772457" y="2106028"/>
            <a:ext cx="1908385" cy="453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58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Сделать застежку в виде узла.</a:t>
            </a:r>
          </a:p>
        </p:txBody>
      </p:sp>
      <p:pic>
        <p:nvPicPr>
          <p:cNvPr id="3" name="Рисунок 2" descr="IMG-20181128-WA013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1"/>
          <a:stretch/>
        </p:blipFill>
        <p:spPr>
          <a:xfrm rot="16200000">
            <a:off x="3306823" y="-284450"/>
            <a:ext cx="2520279" cy="7786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9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6532" y="1160748"/>
            <a:ext cx="6048673" cy="4536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2120" y="2045019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Вытащить один из концов шнура основы</a:t>
            </a:r>
          </a:p>
        </p:txBody>
      </p:sp>
    </p:spTree>
    <p:extLst>
      <p:ext uri="{BB962C8B-B14F-4D97-AF65-F5344CB8AC3E}">
        <p14:creationId xmlns:p14="http://schemas.microsoft.com/office/powerpoint/2010/main" val="291785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803998" cy="6405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2120" y="191683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Совместить края основы и закрепить их. Связать застежку также как и сам браслет.</a:t>
            </a:r>
          </a:p>
        </p:txBody>
      </p:sp>
    </p:spTree>
    <p:extLst>
      <p:ext uri="{BB962C8B-B14F-4D97-AF65-F5344CB8AC3E}">
        <p14:creationId xmlns:p14="http://schemas.microsoft.com/office/powerpoint/2010/main" val="345926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3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r="46046" b="23611"/>
          <a:stretch/>
        </p:blipFill>
        <p:spPr>
          <a:xfrm rot="16200000">
            <a:off x="3003139" y="1143982"/>
            <a:ext cx="3209729" cy="741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Завязать на краях основы узлы.</a:t>
            </a:r>
          </a:p>
          <a:p>
            <a:r>
              <a:rPr lang="ru-RU" sz="2800" dirty="0"/>
              <a:t>Обрезать края желтых шнуров до нужной длины.</a:t>
            </a:r>
          </a:p>
          <a:p>
            <a:r>
              <a:rPr lang="ru-RU" sz="2800" dirty="0"/>
              <a:t>Опалить все концы зажигалкой.</a:t>
            </a:r>
          </a:p>
          <a:p>
            <a:r>
              <a:rPr lang="ru-RU" sz="2800" dirty="0"/>
              <a:t>Подклеить гонцы желтых шнуров с помощью клеевого пистолета.</a:t>
            </a:r>
          </a:p>
        </p:txBody>
      </p:sp>
    </p:spTree>
    <p:extLst>
      <p:ext uri="{BB962C8B-B14F-4D97-AF65-F5344CB8AC3E}">
        <p14:creationId xmlns:p14="http://schemas.microsoft.com/office/powerpoint/2010/main" val="165065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34"/>
          <p:cNvPicPr/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9752" y="332655"/>
            <a:ext cx="4608512" cy="79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8181" y="476672"/>
            <a:ext cx="861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905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spc="300" dirty="0">
              <a:ln w="1905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23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556792"/>
            <a:ext cx="6096000" cy="3384376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effectLst/>
              </a:rPr>
              <a:t>Шнур 50-60 см (основа браслета) </a:t>
            </a:r>
          </a:p>
          <a:p>
            <a:pPr lvl="0"/>
            <a:r>
              <a:rPr lang="ru-RU" sz="2800" dirty="0">
                <a:effectLst/>
              </a:rPr>
              <a:t>Шнур </a:t>
            </a:r>
            <a:r>
              <a:rPr lang="ru-RU" sz="2800" dirty="0">
                <a:effectLst/>
              </a:rPr>
              <a:t>1,5-1,7 </a:t>
            </a:r>
            <a:r>
              <a:rPr lang="ru-RU" sz="2800">
                <a:effectLst/>
              </a:rPr>
              <a:t>м </a:t>
            </a:r>
            <a:r>
              <a:rPr lang="ru-RU" sz="2800" smtClean="0">
                <a:effectLst/>
              </a:rPr>
              <a:t> </a:t>
            </a:r>
          </a:p>
          <a:p>
            <a:pPr lvl="0"/>
            <a:r>
              <a:rPr lang="ru-RU" sz="2800" dirty="0" smtClean="0">
                <a:effectLst/>
              </a:rPr>
              <a:t>Шнур </a:t>
            </a:r>
            <a:r>
              <a:rPr lang="ru-RU" sz="2800" dirty="0">
                <a:effectLst/>
              </a:rPr>
              <a:t>для застежки 50-60см</a:t>
            </a:r>
          </a:p>
          <a:p>
            <a:pPr lvl="0"/>
            <a:r>
              <a:rPr lang="ru-RU" sz="2800" dirty="0">
                <a:effectLst/>
              </a:rPr>
              <a:t>Зажигалка</a:t>
            </a:r>
          </a:p>
          <a:p>
            <a:pPr lvl="0"/>
            <a:r>
              <a:rPr lang="ru-RU" sz="2800" dirty="0">
                <a:effectLst/>
              </a:rPr>
              <a:t>Клеевой пистолет</a:t>
            </a:r>
          </a:p>
          <a:p>
            <a:pPr lvl="0"/>
            <a:r>
              <a:rPr lang="ru-RU" sz="2800" dirty="0">
                <a:effectLst/>
              </a:rPr>
              <a:t>Скотч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914400"/>
          </a:xfrm>
        </p:spPr>
        <p:txBody>
          <a:bodyPr/>
          <a:lstStyle/>
          <a:p>
            <a:r>
              <a:rPr lang="ru-RU" dirty="0" smtClean="0"/>
              <a:t>Необходимые 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3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4586351" cy="61151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89917" y="2060848"/>
            <a:ext cx="29523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Сложить шнур основы пополам и закрепить край на столе скотчем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80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542" y="1172750"/>
            <a:ext cx="6144683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36096" y="1988840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Сложить второй шнур пополам и разместить его середину под шнуром основы </a:t>
            </a:r>
          </a:p>
        </p:txBody>
      </p:sp>
    </p:spTree>
    <p:extLst>
      <p:ext uri="{BB962C8B-B14F-4D97-AF65-F5344CB8AC3E}">
        <p14:creationId xmlns:p14="http://schemas.microsoft.com/office/powerpoint/2010/main" val="227461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953" y="1096178"/>
            <a:ext cx="6108171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8435" y="2263357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Положить левый конец желтого шнура по верх шнура основы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54868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Первый узел: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5635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955" y="1108178"/>
            <a:ext cx="6204181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24128" y="1700808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Положить правый конец желтого шнура поверх левого</a:t>
            </a:r>
          </a:p>
        </p:txBody>
      </p:sp>
    </p:spTree>
    <p:extLst>
      <p:ext uri="{BB962C8B-B14F-4D97-AF65-F5344CB8AC3E}">
        <p14:creationId xmlns:p14="http://schemas.microsoft.com/office/powerpoint/2010/main" val="68230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6532" y="1088740"/>
            <a:ext cx="604867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33865" y="1988840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Завести правый конец желтого шнура за шнур основы</a:t>
            </a:r>
          </a:p>
        </p:txBody>
      </p:sp>
    </p:spTree>
    <p:extLst>
      <p:ext uri="{BB962C8B-B14F-4D97-AF65-F5344CB8AC3E}">
        <p14:creationId xmlns:p14="http://schemas.microsoft.com/office/powerpoint/2010/main" val="38800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521" y="987737"/>
            <a:ext cx="6392778" cy="4794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68144" y="1772816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Продеть правый конец желтого шнура в петлю, получившуюся с левой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371739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1128-WA0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037" y="1169749"/>
            <a:ext cx="6120680" cy="45905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2120" y="219953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Затянуть узел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609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112</TotalTime>
  <Words>204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Мастер-класс «Браслет Добра»</vt:lpstr>
      <vt:lpstr>Необходимые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«Браслет Добра»</dc:title>
  <dc:creator>RePack by Diakov</dc:creator>
  <cp:lastModifiedBy>user9</cp:lastModifiedBy>
  <cp:revision>13</cp:revision>
  <dcterms:created xsi:type="dcterms:W3CDTF">2018-11-28T13:17:48Z</dcterms:created>
  <dcterms:modified xsi:type="dcterms:W3CDTF">2018-11-29T13:33:43Z</dcterms:modified>
</cp:coreProperties>
</file>