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98" r:id="rId11"/>
    <p:sldId id="289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660"/>
  </p:normalViewPr>
  <p:slideViewPr>
    <p:cSldViewPr>
      <p:cViewPr varScale="1">
        <p:scale>
          <a:sx n="106" d="100"/>
          <a:sy n="106" d="100"/>
        </p:scale>
        <p:origin x="1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9C66-7CF3-404A-A981-6B45B35273F4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311D-05DA-4167-900C-201F6DC7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FC13-F04E-4F68-9B3A-46D52031BD0D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7335-6FC1-4848-8414-6D6D123D1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3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6C4B-BB94-4A2A-A27C-92D02096044A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8CA5-D74E-4E86-833B-237AC7CB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FF12-6F94-42BF-97C4-96CD9CE70B8F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7F4E-4E8F-4677-9F15-716BB317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9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2723-40EB-4595-8AD2-F191FD7B843C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6882-702F-4A93-8B55-D7AFFE5C5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1F59-EA17-4BD3-A49A-DD9A68D8484E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3217-48BC-43EC-A4BA-5E7A36CB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1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6ED-9309-42D3-9547-3C67D5856AD2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ED4D-48AA-46A4-91FF-AA57E207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31AC-53D7-4323-AFF1-6ECEF1DF4DC7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6DE5-0D88-41BA-8215-F60745DC7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7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9A3A-AE11-4839-A4E1-188D6B6EE321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0AC7-6641-431F-BF2D-C68C3FBC6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CA28-9E2E-4D96-B380-0D70C0201559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B3D2-36DF-41B7-964A-A6C3F8E9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FBD8-C24A-4ACB-85A4-A6E4525CE0C1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15A8-1F73-4912-9EDE-018CBEF2D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8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2DCFC"/>
            </a:gs>
            <a:gs pos="88000">
              <a:srgbClr val="578FBB"/>
            </a:gs>
            <a:gs pos="100000">
              <a:srgbClr val="578FB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41E24-72B1-4A8B-9A71-0958EA76D71D}" type="datetimeFigureOut">
              <a:rPr lang="ru-RU"/>
              <a:pPr>
                <a:defRPr/>
              </a:pPr>
              <a:t>пт 18.09.20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0B029-BA3E-4F29-9E61-E421802B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2;&#1080;&#1076;&#1077;&#1086;%20&#1076;&#1083;&#1103;%20&#1084;&#1072;&#1089;&#1090;&#1077;&#1088;-&#1082;&#1083;&#1072;&#1089;&#1089;&#1072;%20&#1055;&#1072;&#1096;&#1090;&#1099;&#1085;&#1086;&#1074;&#1072;%20&#1057;.&#1042;..mp4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643966" cy="2500330"/>
          </a:xfr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Детский фитнес как средство формирования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гармоничного развития личности»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492500" y="6237288"/>
            <a:ext cx="250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85813" y="285750"/>
            <a:ext cx="792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детский сад № 4 г. Зея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857625" y="5143500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инструктор по физической культуре </a:t>
            </a:r>
          </a:p>
          <a:p>
            <a:pPr algn="ctr" eaLnBrk="1" hangingPunct="1"/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Паштынова Светлана Викторовна</a:t>
            </a:r>
          </a:p>
        </p:txBody>
      </p:sp>
      <p:pic>
        <p:nvPicPr>
          <p:cNvPr id="1026" name="Picture 2" descr="C:\Users\Админ\Desktop\75.jpg"/>
          <p:cNvPicPr>
            <a:picLocks noChangeAspect="1" noChangeArrowheads="1"/>
          </p:cNvPicPr>
          <p:nvPr/>
        </p:nvPicPr>
        <p:blipFill>
          <a:blip r:embed="rId2"/>
          <a:srcRect l="1652" t="14084" r="2547" b="4929"/>
          <a:stretch>
            <a:fillRect/>
          </a:stretch>
        </p:blipFill>
        <p:spPr bwMode="auto">
          <a:xfrm>
            <a:off x="214282" y="4770310"/>
            <a:ext cx="3643338" cy="144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11MSDCF\DSC03996.JPG"/>
          <p:cNvPicPr>
            <a:picLocks noChangeAspect="1" noChangeArrowheads="1"/>
          </p:cNvPicPr>
          <p:nvPr/>
        </p:nvPicPr>
        <p:blipFill>
          <a:blip r:embed="rId2" cstate="print"/>
          <a:srcRect t="2907" b="12790"/>
          <a:stretch>
            <a:fillRect/>
          </a:stretch>
        </p:blipFill>
        <p:spPr bwMode="auto">
          <a:xfrm>
            <a:off x="214282" y="928670"/>
            <a:ext cx="420090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:\DCIM\111MSDCF\DSC0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891" y="1928802"/>
            <a:ext cx="44874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571750" y="214313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Фитбол-барабаны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3857628"/>
            <a:ext cx="40780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000750" y="607218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7030A0"/>
                </a:solidFill>
                <a:hlinkClick r:id="rId5" action="ppaction://hlinkfile"/>
              </a:rPr>
              <a:t>Занятие с детьми </a:t>
            </a:r>
            <a:endParaRPr lang="ru-RU" altLang="ru-RU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0"/>
            <a:ext cx="85725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Фитбол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– доступен всем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4127529" cy="23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DCIM\111MSDCF\DSC03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278" y="714356"/>
            <a:ext cx="461468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65400"/>
            <a:ext cx="7124700" cy="923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54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быть здоровыми!</a:t>
            </a:r>
            <a:br>
              <a:rPr lang="ru-RU" altLang="ru-RU" sz="54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117180" cy="1470025"/>
          </a:xfrm>
          <a:extLst/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38804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Движение – это жизнь!</a:t>
            </a:r>
            <a:endParaRPr lang="ru-RU" sz="5400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107950" y="2286000"/>
            <a:ext cx="9001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«Двигательная активность - это деятельность, основным компонентом которой является движение и которая направлена на физическое развитие ребёнка, это средство всестороннего развития детей.»  Гимнастика – это система подобранных физических упражнений.</a:t>
            </a:r>
          </a:p>
          <a:p>
            <a:pPr eaLnBrk="1" hangingPunct="1"/>
            <a:r>
              <a:rPr lang="ru-RU" altLang="ru-RU" i="1"/>
              <a:t/>
            </a:r>
            <a:br>
              <a:rPr lang="ru-RU" altLang="ru-RU" i="1"/>
            </a:br>
            <a:endParaRPr lang="ru-RU" alt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76275"/>
            <a:ext cx="8713787" cy="5345113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система оздоровительных тренировок </a:t>
            </a:r>
            <a:r>
              <a:rPr lang="ru-RU" alt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«Фитнес» </a:t>
            </a:r>
            <a:r>
              <a:rPr lang="ru-RU" alt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</a:t>
            </a:r>
            <a:r>
              <a:rPr lang="ru-RU" altLang="ru-RU" sz="3600" smtClean="0">
                <a:solidFill>
                  <a:srgbClr val="5968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en-US" altLang="ru-RU" sz="3600" smtClean="0">
                <a:cs typeface="Trebuchet MS" panose="020B0603020202020204" pitchFamily="34" charset="0"/>
              </a:rPr>
              <a:t>,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глагола</a:t>
            </a:r>
            <a:r>
              <a:rPr lang="ru-RU" altLang="ru-RU" sz="3600" smtClean="0">
                <a:cs typeface="Trebuchet MS" panose="020B0603020202020204" pitchFamily="34" charset="0"/>
              </a:rPr>
              <a:t> </a:t>
            </a:r>
            <a:r>
              <a:rPr lang="ru-RU" altLang="ru-RU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fit»</a:t>
            </a:r>
            <a:r>
              <a:rPr lang="ru-RU" altLang="ru-RU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во всем мире как одна из наиболее эффективных и востребованных технологий физкультуры и спорта. </a:t>
            </a:r>
            <a:r>
              <a:rPr lang="ru-RU" altLang="ru-RU" sz="3600" smtClean="0">
                <a:cs typeface="Trebuchet MS" panose="020B0603020202020204" pitchFamily="34" charset="0"/>
              </a:rPr>
              <a:t/>
            </a:r>
            <a:br>
              <a:rPr lang="ru-RU" altLang="ru-RU" sz="3600" smtClean="0">
                <a:cs typeface="Trebuchet MS" panose="020B0603020202020204" pitchFamily="34" charset="0"/>
              </a:rPr>
            </a:br>
            <a:endParaRPr lang="ru-RU" altLang="ru-RU" sz="3600" smtClean="0"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785225" cy="144463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ребёнка, профилактика наиболее часто встречающихся заболеваний детского возраста и коррекция имеющихся отклонений в состоянии здоровья.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cs typeface="Trebuchet MS" panose="020B0603020202020204" pitchFamily="34" charset="0"/>
              </a:rPr>
              <a:t> </a:t>
            </a:r>
            <a:endParaRPr lang="ru-RU" altLang="ru-RU" smtClean="0">
              <a:cs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1916113"/>
            <a:ext cx="8929687" cy="477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задачи детского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фитнеса: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опорно-двигательного аппарата (формирование правильной осанки, профилактика плоскостопия);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физические способности (развивать мышечную силу, гибкость, выносливость, скорость, силу, координацию);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качества: внимание, память, воображение, умственные способности;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 функционально совершенствовать органы дыхания, кровообращения,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нервную системы организма;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положительного психоэмоционального состояния детей;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выражать эмоции,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раскрепощённость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творчество в движении;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чувства ритма, музыкального слуха.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согласовывать движения с музыкой;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9275"/>
            <a:ext cx="8569325" cy="5253038"/>
          </a:xfrm>
          <a:prstGeom prst="rect">
            <a:avLst/>
          </a:prstGeom>
        </p:spPr>
        <p:txBody>
          <a:bodyPr>
            <a:spAutoFit/>
          </a:bodyPr>
          <a:lstStyle>
            <a:lvl1pPr marL="9525"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  <a:tab pos="4221163" algn="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современном детском фитнесе: 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altLang="ru-RU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Звероаэробика</a:t>
            </a: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аэробика подражательного характера; развивает воображение и фантазию.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Лого-аэробика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физические упражнения с одновременным произношением звуков и четверостиший; развивает координацию движений и речь ребёнка.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Step by step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освоение навыков равновесия, обучение правильной ходьбе, развитие мелкой моторики.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Baby top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упражнения на укрепление свода стопы, незаменимые для детей с развивающимся плоскостопием.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First step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занятия на освоение навыков равновесия, развития памяти, речи, мелкой моторики. 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n-US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Baby games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подвижные игры, всевозможные конкурсы, эстафеты и упражнения на развитие внимания и мелкой моторики.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фитболом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гимнастика на больших разноцветных мячах; развивает опорно-двигательный аппарат.</a:t>
            </a:r>
            <a:endParaRPr lang="ru-RU" altLang="ru-RU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569325" cy="1198563"/>
          </a:xfrm>
        </p:spPr>
        <p:txBody>
          <a:bodyPr/>
          <a:lstStyle/>
          <a:p>
            <a:r>
              <a:rPr lang="ru-RU" altLang="ru-RU" u="sng" smtClean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Бассенджи</a:t>
            </a:r>
            <a:r>
              <a:rPr lang="ru-RU" altLang="ru-RU" sz="2400" smtClean="0">
                <a:solidFill>
                  <a:srgbClr val="3148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разработка в фитнес-индустрии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8"/>
          <a:stretch/>
        </p:blipFill>
        <p:spPr>
          <a:xfrm>
            <a:off x="2627784" y="1159616"/>
            <a:ext cx="3760880" cy="3096344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3756459" cy="250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06297"/>
            <a:ext cx="3774199" cy="25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107389" cy="923925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endParaRPr lang="ru-RU" sz="54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500174"/>
            <a:ext cx="388753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лёна\Desktop\51430bc34ffdaa1ad8107f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786058"/>
            <a:ext cx="3824316" cy="37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995738" y="1628775"/>
            <a:ext cx="5148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Фитбол (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оздоровление, 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-мяч)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гимнастический мяч, используемый в оздоровительных целях.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00138" y="476250"/>
            <a:ext cx="7307262" cy="9239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должен быть фитбол?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67" y="1910453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6" y="3212976"/>
            <a:ext cx="1589906" cy="158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1" y="4816474"/>
            <a:ext cx="1944216" cy="185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89000" y="2276475"/>
            <a:ext cx="1189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</a:t>
            </a:r>
            <a:r>
              <a:rPr lang="ru-RU" b="1" dirty="0">
                <a:latin typeface="+mn-lt"/>
                <a:cs typeface="+mn-cs"/>
              </a:rPr>
              <a:t>ода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104900" y="3676650"/>
            <a:ext cx="79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</a:rPr>
              <a:t>5-6 лет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900113" y="5373688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</a:rPr>
              <a:t>6-7 лет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2000250" y="1708150"/>
            <a:ext cx="1039813" cy="898525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060575" y="2938463"/>
            <a:ext cx="979488" cy="863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111375" y="4440238"/>
            <a:ext cx="1236663" cy="1117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2000250" y="20955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400" b="1">
                <a:solidFill>
                  <a:schemeClr val="tx1"/>
                </a:solidFill>
              </a:rPr>
              <a:t>d–</a:t>
            </a:r>
            <a:r>
              <a:rPr lang="ru-RU" altLang="ru-RU" sz="1400" b="1">
                <a:solidFill>
                  <a:schemeClr val="tx1"/>
                </a:solidFill>
              </a:rPr>
              <a:t>45</a:t>
            </a:r>
            <a:r>
              <a:rPr lang="en-US" altLang="ru-RU" sz="1400" b="1">
                <a:solidFill>
                  <a:schemeClr val="tx1"/>
                </a:solidFill>
              </a:rPr>
              <a:t> </a:t>
            </a:r>
            <a:r>
              <a:rPr lang="ru-RU" altLang="ru-RU" sz="1400" b="1">
                <a:solidFill>
                  <a:schemeClr val="tx1"/>
                </a:solidFill>
              </a:rPr>
              <a:t>см</a:t>
            </a:r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249613"/>
            <a:ext cx="938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4816475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3348038" y="1916113"/>
            <a:ext cx="51117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Фитбол-гимнастика проводится на больших мячах, выдерживающих вес до 300 кг.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Для занятий с детьми дошкольного возраста мяч должен быть не сильно упругим.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1"/>
          <p:cNvSpPr>
            <a:spLocks noChangeArrowheads="1"/>
          </p:cNvSpPr>
          <p:nvPr/>
        </p:nvSpPr>
        <p:spPr bwMode="auto">
          <a:xfrm>
            <a:off x="785813" y="1643063"/>
            <a:ext cx="77866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Фитбол-барабаны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вид гимнастики, где в выполнении физических упражнений включаются совместно </a:t>
            </a: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двигательный,</a:t>
            </a:r>
            <a:r>
              <a:rPr lang="ru-RU" altLang="ru-RU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вестибулярный, зрительный, слуховой и тактильный</a:t>
            </a:r>
            <a:r>
              <a:rPr lang="ru-RU" altLang="ru-RU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анализаторы, что усиливает положительный эффект от занятий</a:t>
            </a:r>
          </a:p>
        </p:txBody>
      </p:sp>
      <p:sp>
        <p:nvSpPr>
          <p:cNvPr id="11267" name="Прямоугольник 12"/>
          <p:cNvSpPr>
            <a:spLocks noChangeArrowheads="1"/>
          </p:cNvSpPr>
          <p:nvPr/>
        </p:nvSpPr>
        <p:spPr bwMode="auto">
          <a:xfrm>
            <a:off x="285750" y="428625"/>
            <a:ext cx="807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591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altLang="ru-RU" sz="3200"/>
          </a:p>
        </p:txBody>
      </p:sp>
      <p:pic>
        <p:nvPicPr>
          <p:cNvPr id="4" name="Picture 4" descr="D:\Архив\Олеся\Моя работа\для презент\лфк-массажи-м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944075"/>
            <a:ext cx="2857489" cy="191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2317</TotalTime>
  <Words>410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Verdana</vt:lpstr>
      <vt:lpstr>Arial</vt:lpstr>
      <vt:lpstr>Trebuchet MS</vt:lpstr>
      <vt:lpstr>Wingdings 2</vt:lpstr>
      <vt:lpstr>Calibri</vt:lpstr>
      <vt:lpstr>Times New Roman</vt:lpstr>
      <vt:lpstr>Wingdings</vt:lpstr>
      <vt:lpstr>Spring</vt:lpstr>
      <vt:lpstr>Презентация PowerPoint</vt:lpstr>
      <vt:lpstr>     </vt:lpstr>
      <vt:lpstr>Современная система оздоровительных тренировок «Фитнес» англ. fitness, от глагола «to fit» известна во всем мире как одна из наиболее эффективных и востребованных технологий физкультуры и спорта.  </vt:lpstr>
      <vt:lpstr>     Основная задача – укрепление здоровья ребёнка, профилактика наиболее часто встречающихся заболеваний детского возраста и коррекция имеющихся отклонений в состоянии здоровья.  </vt:lpstr>
      <vt:lpstr>Презентация PowerPoint</vt:lpstr>
      <vt:lpstr>Бассенджи – новая разработка в фитнес-индустрии</vt:lpstr>
      <vt:lpstr>Фитбол</vt:lpstr>
      <vt:lpstr>Каким должен быть фитбол?</vt:lpstr>
      <vt:lpstr>Презентация PowerPoint</vt:lpstr>
      <vt:lpstr>Презентация PowerPoint</vt:lpstr>
      <vt:lpstr>Презентация PowerPoint</vt:lpstr>
      <vt:lpstr>Желаю всем быть здоровыми!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Голубева О.В.</cp:lastModifiedBy>
  <cp:revision>179</cp:revision>
  <dcterms:created xsi:type="dcterms:W3CDTF">2014-11-16T04:01:07Z</dcterms:created>
  <dcterms:modified xsi:type="dcterms:W3CDTF">2020-09-18T02:10:55Z</dcterms:modified>
</cp:coreProperties>
</file>