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2" r:id="rId6"/>
    <p:sldId id="263" r:id="rId7"/>
    <p:sldId id="261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0000"/>
    <a:srgbClr val="33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04D4B-D30A-46BB-8FCE-F75FF8141F8A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A476B-4F00-4D69-94A2-289CB641D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3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EF99B-F88B-48BB-B1DB-7C40B2B7B497}" type="datetime1">
              <a:rPr lang="ru-RU" smtClean="0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Кравцова Елена Владимировна, педагог - организатор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9C7E8-9B15-4E81-854C-311315AD13D1}" type="datetime1">
              <a:rPr lang="ru-RU" smtClean="0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Кравцова Елена Владимировна, педагог - организатор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C7749-4936-4A0A-8681-EF02742C436B}" type="datetime1">
              <a:rPr lang="ru-RU" smtClean="0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Кравцова Елена Владимировна, педагог - организатор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6F0A9-20B0-473F-8D65-BD13443CFD18}" type="datetime1">
              <a:rPr lang="ru-RU" smtClean="0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Кравцова Елена Владимировна, педагог - организатор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7176D-7437-47C2-87A4-8C3B1FA05C37}" type="datetime1">
              <a:rPr lang="ru-RU" smtClean="0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Кравцова Елена Владимировна, педагог - организатор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CAD89-FE1C-4399-A229-C3956FFDF7BB}" type="datetime1">
              <a:rPr lang="ru-RU" smtClean="0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Кравцова Елена Владимировна, педагог - организатор 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CC5A3-9CCB-4CE8-BFF1-39630E4CD816}" type="datetime1">
              <a:rPr lang="ru-RU" smtClean="0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Кравцова Елена Владимировна, педагог - организатор 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CDB19-6693-4989-9136-837C914C0665}" type="datetime1">
              <a:rPr lang="ru-RU" smtClean="0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Кравцова Елена Владимировна, педагог - организатор 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86166-9C8F-4AB2-AB6A-182828316236}" type="datetime1">
              <a:rPr lang="ru-RU" smtClean="0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Кравцова Елена Владимировна, педагог - организатор 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3BC8F-2F29-4020-A3F9-FCA22C372184}" type="datetime1">
              <a:rPr lang="ru-RU" smtClean="0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Кравцова Елена Владимировна, педагог - организатор 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FC43E-B36A-4D2A-A906-7D04E9AC177D}" type="datetime1">
              <a:rPr lang="ru-RU" smtClean="0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Кравцова Елена Владимировна, педагог - организатор 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E729A3-A7A1-47C5-B0E4-9EE3D81CDCD9}" type="datetime1">
              <a:rPr lang="ru-RU" smtClean="0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Кравцова Елена Владимировна, педагог - организатор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7.jpeg"/><Relationship Id="rId7" Type="http://schemas.openxmlformats.org/officeDocument/2006/relationships/image" Target="../media/image10.gif"/><Relationship Id="rId12" Type="http://schemas.openxmlformats.org/officeDocument/2006/relationships/image" Target="../media/image15.jpeg"/><Relationship Id="rId2" Type="http://schemas.openxmlformats.org/officeDocument/2006/relationships/image" Target="../media/image6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428728" y="3714752"/>
            <a:ext cx="7143749" cy="1470025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Презентация мероприятия по экологическому воспитанию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</a:t>
            </a:r>
            <a:r>
              <a:rPr lang="ru-RU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</a:t>
            </a: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од</a:t>
            </a:r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ный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пол</a:t>
            </a:r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ёт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285728"/>
            <a:ext cx="5543537" cy="1285884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Автор: Кравцова Елена Владимировна,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педагог – организатор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МБО ДО ДДТ «Ровесник»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Мои фотографии\2013-2014\фото возд зм\SAM_20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2000240"/>
            <a:ext cx="5715040" cy="4286280"/>
          </a:xfrm>
          <a:prstGeom prst="rect">
            <a:avLst/>
          </a:prstGeom>
          <a:noFill/>
        </p:spPr>
      </p:pic>
      <p:pic>
        <p:nvPicPr>
          <p:cNvPr id="6" name="Picture 5" descr="D:\Мои фотографии\2013-2014\фото возд зм\SAM_21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2000240"/>
            <a:ext cx="5834103" cy="4375578"/>
          </a:xfrm>
          <a:prstGeom prst="rect">
            <a:avLst/>
          </a:prstGeom>
          <a:noFill/>
        </p:spPr>
      </p:pic>
      <p:pic>
        <p:nvPicPr>
          <p:cNvPr id="7" name="Picture 3" descr="D:\Мои фотографии\2013-2014\фото возд зм\SAM_21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2000240"/>
            <a:ext cx="5810291" cy="4357718"/>
          </a:xfrm>
          <a:prstGeom prst="rect">
            <a:avLst/>
          </a:prstGeom>
          <a:noFill/>
        </p:spPr>
      </p:pic>
      <p:pic>
        <p:nvPicPr>
          <p:cNvPr id="8" name="Picture 2" descr="D:\Мои фотографии\2013-2014\фото возд зм\SAM_21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2000240"/>
            <a:ext cx="5857916" cy="4393437"/>
          </a:xfrm>
          <a:prstGeom prst="rect">
            <a:avLst/>
          </a:prstGeom>
          <a:noFill/>
        </p:spPr>
      </p:pic>
      <p:pic>
        <p:nvPicPr>
          <p:cNvPr id="1026" name="Picture 2" descr="C:\Users\Админ\Desktop\к межмун МО\animated_kite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905619">
            <a:off x="7926722" y="2309973"/>
            <a:ext cx="1255901" cy="915674"/>
          </a:xfrm>
          <a:prstGeom prst="rect">
            <a:avLst/>
          </a:prstGeom>
          <a:noFill/>
        </p:spPr>
      </p:pic>
      <p:pic>
        <p:nvPicPr>
          <p:cNvPr id="11" name="Picture 10" descr="D:\Мои фотографии\2014-2015\2015-04-18_возд.змей\IMG_389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2000240"/>
            <a:ext cx="6183733" cy="4448064"/>
          </a:xfrm>
          <a:prstGeom prst="rect">
            <a:avLst/>
          </a:prstGeom>
          <a:noFill/>
        </p:spPr>
      </p:pic>
      <p:pic>
        <p:nvPicPr>
          <p:cNvPr id="12" name="Picture 9" descr="D:\Мои фотографии\2014-2015\2015-04-18_возд.змей\IMG_3874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1928802"/>
            <a:ext cx="6172030" cy="4543315"/>
          </a:xfrm>
          <a:prstGeom prst="rect">
            <a:avLst/>
          </a:prstGeom>
          <a:noFill/>
        </p:spPr>
      </p:pic>
      <p:pic>
        <p:nvPicPr>
          <p:cNvPr id="13" name="Picture 6" descr="D:\Мои фотографии\2013-2014\день птиц\IMG_703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2000240"/>
            <a:ext cx="6171076" cy="4471241"/>
          </a:xfrm>
          <a:prstGeom prst="rect">
            <a:avLst/>
          </a:prstGeom>
          <a:noFill/>
        </p:spPr>
      </p:pic>
      <p:pic>
        <p:nvPicPr>
          <p:cNvPr id="14" name="Picture 5" descr="D:\Мои фотографии\2014-2015\2015-04-18_возд.змей\IMG_401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1928802"/>
            <a:ext cx="6172030" cy="4572032"/>
          </a:xfrm>
          <a:prstGeom prst="rect">
            <a:avLst/>
          </a:prstGeom>
          <a:noFill/>
        </p:spPr>
      </p:pic>
      <p:pic>
        <p:nvPicPr>
          <p:cNvPr id="15" name="Picture 3" descr="D:\Мои фотографии\2014-2015\2015-04-18_возд.змей\IMG_4027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1928802"/>
            <a:ext cx="6179387" cy="4643470"/>
          </a:xfrm>
          <a:prstGeom prst="rect">
            <a:avLst/>
          </a:prstGeom>
          <a:noFill/>
        </p:spPr>
      </p:pic>
      <p:pic>
        <p:nvPicPr>
          <p:cNvPr id="1027" name="Picture 3" descr="D:\Мои фотографии\2014-2015\2015-04-18_возд.змей\IMG_4129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1928802"/>
            <a:ext cx="6215106" cy="4643470"/>
          </a:xfrm>
          <a:prstGeom prst="rect">
            <a:avLst/>
          </a:prstGeom>
          <a:noFill/>
        </p:spPr>
      </p:pic>
      <p:pic>
        <p:nvPicPr>
          <p:cNvPr id="17" name="Picture 7" descr="D:\Мои фотографии\2013-2014\фото воздушные змеи\SAM_2183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1928802"/>
            <a:ext cx="6429420" cy="4643470"/>
          </a:xfrm>
          <a:prstGeom prst="rect">
            <a:avLst/>
          </a:prstGeom>
          <a:noFill/>
        </p:spPr>
      </p:pic>
      <p:pic>
        <p:nvPicPr>
          <p:cNvPr id="18" name="Picture 6" descr="D:\Мои фотографии\2013-2014\фото воздушные змеи\SAM_2189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1928802"/>
            <a:ext cx="6500858" cy="4643470"/>
          </a:xfrm>
          <a:prstGeom prst="rect">
            <a:avLst/>
          </a:prstGeom>
          <a:noFill/>
        </p:spPr>
      </p:pic>
      <p:pic>
        <p:nvPicPr>
          <p:cNvPr id="1028" name="Picture 4" descr="D:\Мои фотографии\2014-2015\2015-04-18_возд.змей\IMG_4125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1928802"/>
            <a:ext cx="657229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1472" y="2071678"/>
            <a:ext cx="79296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Социальное становление личности происходит</a:t>
            </a:r>
            <a:r>
              <a:rPr lang="ru-RU" sz="3200" dirty="0" smtClean="0">
                <a:latin typeface="Comic Sans MS" pitchFamily="66" charset="0"/>
              </a:rPr>
              <a:t> </a:t>
            </a:r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процессе воспитания, образования и самовоспитания,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когда человек самостоятельно определяет для себя цели и достигает их, когда, осознав чувство собственного достоинства, он уверен в своем положении в обществе.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6143668" cy="71439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Совместная деятельность</a:t>
            </a:r>
          </a:p>
        </p:txBody>
      </p:sp>
      <p:pic>
        <p:nvPicPr>
          <p:cNvPr id="1026" name="Picture 2" descr="C:\Users\Админ\Desktop\к межмун МО\hello_html_684bee1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3500438"/>
            <a:ext cx="4709687" cy="2786082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Группа 8"/>
          <p:cNvGrpSpPr/>
          <p:nvPr/>
        </p:nvGrpSpPr>
        <p:grpSpPr>
          <a:xfrm>
            <a:off x="1500166" y="1928802"/>
            <a:ext cx="1857388" cy="1428760"/>
            <a:chOff x="1357290" y="5000636"/>
            <a:chExt cx="1285884" cy="1071570"/>
          </a:xfrm>
        </p:grpSpPr>
        <p:sp>
          <p:nvSpPr>
            <p:cNvPr id="7" name="Овал 6"/>
            <p:cNvSpPr/>
            <p:nvPr/>
          </p:nvSpPr>
          <p:spPr>
            <a:xfrm>
              <a:off x="1357290" y="5000636"/>
              <a:ext cx="1285884" cy="1071570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28728" y="5357826"/>
              <a:ext cx="114300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3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Родители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285984" y="1000108"/>
            <a:ext cx="1857388" cy="1428760"/>
            <a:chOff x="1357290" y="5000636"/>
            <a:chExt cx="1285884" cy="1071570"/>
          </a:xfrm>
        </p:grpSpPr>
        <p:sp>
          <p:nvSpPr>
            <p:cNvPr id="11" name="Овал 10"/>
            <p:cNvSpPr/>
            <p:nvPr/>
          </p:nvSpPr>
          <p:spPr>
            <a:xfrm>
              <a:off x="1357290" y="5000636"/>
              <a:ext cx="1285884" cy="1071570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28727" y="5357826"/>
              <a:ext cx="121444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Ребёнок</a:t>
              </a:r>
              <a:endPara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286116" y="1928802"/>
            <a:ext cx="1857388" cy="1428760"/>
            <a:chOff x="1357290" y="5000636"/>
            <a:chExt cx="1285884" cy="1071570"/>
          </a:xfrm>
        </p:grpSpPr>
        <p:sp>
          <p:nvSpPr>
            <p:cNvPr id="14" name="Овал 13"/>
            <p:cNvSpPr/>
            <p:nvPr/>
          </p:nvSpPr>
          <p:spPr>
            <a:xfrm>
              <a:off x="1357290" y="5000636"/>
              <a:ext cx="1285884" cy="1071570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28728" y="5357826"/>
              <a:ext cx="114300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Педагог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142976" y="3643314"/>
            <a:ext cx="7429552" cy="1755777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Городской Фестиваль – конкурс 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воздушных змеев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«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</a:t>
            </a:r>
            <a:r>
              <a:rPr lang="ru-RU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</a:t>
            </a: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од</a:t>
            </a:r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ный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пол</a:t>
            </a:r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ёт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</a:t>
            </a:r>
            <a:endParaRPr lang="ru-RU" sz="54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C:\Users\Админ\Desktop\к межмун МО\kiteani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68403" flipH="1">
            <a:off x="6857386" y="426022"/>
            <a:ext cx="197673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22668" y="2071678"/>
            <a:ext cx="7951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пропаганда преемственности поколений 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в воспитании бережного отношения к природе.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24" y="2000240"/>
            <a:ext cx="1377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Цель: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4" y="3214686"/>
            <a:ext cx="178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Задачи: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071942"/>
            <a:ext cx="8785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способствовать формированию у детей и их родителей желания вносить посильный вклад в дело охраны природного края;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428992" y="3214686"/>
            <a:ext cx="54040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привлечь внимание жителей города 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к проблеме защиты птиц;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" y="5286388"/>
            <a:ext cx="88793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пропагандировать семейные ценности, здоровый образ жизни,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повышать социальную активность населения в развитии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культурной жизни города.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5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6143668" cy="7143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Участники проекта: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71472" y="1643050"/>
            <a:ext cx="692948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Воспитанники дошкольных  образовательных учреждений и обучающиеся образовательных организаций города;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71472" y="5143512"/>
            <a:ext cx="27860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Педагоги.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42910" y="4143380"/>
            <a:ext cx="59293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Родители обучающихся;</a:t>
            </a:r>
          </a:p>
        </p:txBody>
      </p:sp>
      <p:pic>
        <p:nvPicPr>
          <p:cNvPr id="19" name="Picture 2" descr="C:\Users\Админ\Desktop\к межмун МО\kiteanim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68403" flipH="1">
            <a:off x="7790136" y="5233150"/>
            <a:ext cx="1262979" cy="1278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14414" y="2000240"/>
            <a:ext cx="6143668" cy="71439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Ожидаемые результаты: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85786" y="2714620"/>
            <a:ext cx="75009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Овладение детьми необходимыми знаниями, умениями и навыками по изготовлению и запуску воздушных змеев;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85786" y="3714752"/>
            <a:ext cx="750099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Введение в воспитательный процесс дополнительных методических мероприятий (бесед, мастер – классов, и т.д.) по истории возникновения воздушных змеев, их применению и изготовлению, видовому разнообразию птиц Амурской области;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85786" y="5357826"/>
            <a:ext cx="75009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Повышение родительской активности                   в  воспитательном процессе.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6143668" cy="7143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Этапы проекта: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71472" y="1643050"/>
            <a:ext cx="55721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1. Подготовительный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42910" y="4929198"/>
            <a:ext cx="47863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3. Заключительный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71472" y="3071810"/>
            <a:ext cx="59293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2. Основной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2285992"/>
            <a:ext cx="6643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Подготовка проектной документации. Согласование по кадровому обеспечению. Составление положения о проведении городского Фестиваля – конкурса воздушных змеев «Свободный полёт».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643314"/>
            <a:ext cx="63579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Изучение материалов об истории возникновения воздушных змеев, их применений в быту и науке; проведение мастер – класса по изготовлению воздушных змеев; проведение Фестиваля – конкурса «Свободный полет» (с непосредственным запуском); подведение итогов по изготовлению и запуску воздушных змеев.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5500702"/>
            <a:ext cx="6357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Оформление фотовыставки «Свободный полёт», публикация в СМИ.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Picture 2" descr="C:\Users\Админ\Desktop\к межмун МО\kiteanim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68403" flipH="1">
            <a:off x="7790136" y="5233150"/>
            <a:ext cx="1262979" cy="1278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16" grpId="0"/>
      <p:bldP spid="17" grpId="0"/>
      <p:bldP spid="18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Админ\Desktop\к межмун МО\kiteanim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68403" flipH="1">
            <a:off x="7790136" y="5090273"/>
            <a:ext cx="1262979" cy="1278014"/>
          </a:xfrm>
          <a:prstGeom prst="rect">
            <a:avLst/>
          </a:prstGeom>
          <a:noFill/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642910" y="2571744"/>
            <a:ext cx="6286544" cy="1143000"/>
          </a:xfrm>
        </p:spPr>
        <p:txBody>
          <a:bodyPr/>
          <a:lstStyle/>
          <a:p>
            <a:r>
              <a:rPr lang="ru-RU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</a:t>
            </a:r>
            <a:r>
              <a:rPr lang="ru-RU" sz="11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</a:t>
            </a:r>
            <a:r>
              <a:rPr lang="ru-RU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  <a:r>
              <a:rPr lang="ru-RU" sz="1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</a:t>
            </a:r>
            <a:r>
              <a:rPr lang="ru-RU" sz="115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</a:t>
            </a:r>
            <a:r>
              <a:rPr lang="ru-RU" sz="11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</a:t>
            </a:r>
            <a:r>
              <a:rPr lang="ru-RU" sz="1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</a:t>
            </a:r>
            <a:r>
              <a:rPr lang="ru-RU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br>
              <a:rPr lang="ru-RU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sz="11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b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</a:t>
            </a:r>
            <a:r>
              <a:rPr lang="ru-RU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</a:t>
            </a:r>
            <a:r>
              <a:rPr lang="ru-RU" sz="9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</a:t>
            </a:r>
            <a:r>
              <a:rPr lang="ru-RU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</a:t>
            </a:r>
            <a:r>
              <a:rPr lang="ru-RU" sz="9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</a:t>
            </a:r>
            <a:r>
              <a:rPr lang="ru-RU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</a:t>
            </a:r>
            <a:r>
              <a:rPr 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</a:t>
            </a:r>
            <a:r>
              <a:rPr lang="ru-RU" sz="9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10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278</TotalTime>
  <Words>294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Шаблон 2</vt:lpstr>
      <vt:lpstr>Презентация мероприятия по экологическому воспитанию «Свободный полёт»</vt:lpstr>
      <vt:lpstr>Презентация PowerPoint</vt:lpstr>
      <vt:lpstr>Совместная деятельность</vt:lpstr>
      <vt:lpstr>Городской Фестиваль – конкурс  воздушных змеев   «Свободный полёт»</vt:lpstr>
      <vt:lpstr>Презентация PowerPoint</vt:lpstr>
      <vt:lpstr>Участники проекта:</vt:lpstr>
      <vt:lpstr>Ожидаемые результаты:</vt:lpstr>
      <vt:lpstr>Этапы проекта:</vt:lpstr>
      <vt:lpstr>Спасибо  за  внимание!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мероприятия по экологическому воспитанию «Свободный полёт»</dc:title>
  <dc:creator>Админ</dc:creator>
  <cp:lastModifiedBy>Ширшов К.В.</cp:lastModifiedBy>
  <cp:revision>40</cp:revision>
  <dcterms:created xsi:type="dcterms:W3CDTF">2016-03-17T00:09:54Z</dcterms:created>
  <dcterms:modified xsi:type="dcterms:W3CDTF">2016-03-21T23:51:16Z</dcterms:modified>
</cp:coreProperties>
</file>