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8" r:id="rId2"/>
    <p:sldId id="270" r:id="rId3"/>
    <p:sldId id="265" r:id="rId4"/>
    <p:sldId id="269" r:id="rId5"/>
    <p:sldId id="274" r:id="rId6"/>
    <p:sldId id="275" r:id="rId7"/>
    <p:sldId id="277" r:id="rId8"/>
    <p:sldId id="260" r:id="rId9"/>
    <p:sldId id="266" r:id="rId10"/>
    <p:sldId id="272" r:id="rId11"/>
    <p:sldId id="262" r:id="rId12"/>
    <p:sldId id="263" r:id="rId13"/>
    <p:sldId id="267" r:id="rId14"/>
    <p:sldId id="281" r:id="rId15"/>
    <p:sldId id="264" r:id="rId16"/>
    <p:sldId id="279" r:id="rId17"/>
    <p:sldId id="280" r:id="rId18"/>
    <p:sldId id="278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49A6-0B62-4716-90AC-5E7E364E3167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D141-62AB-42F9-B14F-BDFD8634FE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0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0D141-62AB-42F9-B14F-BDFD8634FEC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B500CB-D555-4EDF-B306-F5887229F93B}" type="datetimeFigureOut">
              <a:rPr lang="ru-RU" smtClean="0"/>
              <a:pPr/>
              <a:t>пн 03.09.18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957B15-E2C1-4B11-9426-88B721600C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chi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ЛАТФОРМА\mudl_learning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98138"/>
            <a:ext cx="4373706" cy="321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площадка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«Современная образовательная среда обучения»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28092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учебного процесса с использованием электронного образовательного ресурса </a:t>
            </a:r>
            <a:r>
              <a:rPr lang="ru-RU" sz="3100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0" dirty="0"/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251520" y="5013176"/>
            <a:ext cx="3744416" cy="108012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Горькова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Е. И. учитель начальных</a:t>
            </a:r>
            <a:r>
              <a:rPr kumimoji="0" lang="ru-RU" sz="7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классов МОБУ СОШ № 5,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Фурцева Л. Б. учитель</a:t>
            </a:r>
            <a:r>
              <a:rPr kumimoji="0" lang="ru-RU" sz="7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</a:t>
            </a:r>
            <a:r>
              <a:rPr kumimoji="0" lang="ru-RU" sz="7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ачальных классов МОАУ СОШ №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04664"/>
            <a:ext cx="8712968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1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ЛАТФОРМА\1-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779" y="3755814"/>
            <a:ext cx="3578422" cy="262551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3888432" cy="576064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чителю</a:t>
            </a:r>
            <a:r>
              <a:rPr lang="ru-RU" sz="2800" dirty="0" smtClean="0"/>
              <a:t>    </a:t>
            </a:r>
            <a:r>
              <a:rPr lang="ru-RU" sz="1800" dirty="0" smtClean="0"/>
              <a:t>                                          со </a:t>
            </a:r>
            <a:r>
              <a:rPr lang="ru-RU" sz="1800" dirty="0"/>
              <a:t>своей </a:t>
            </a:r>
            <a:r>
              <a:rPr lang="ru-RU" sz="1800" dirty="0" smtClean="0"/>
              <a:t>стороны: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102225" y="1484784"/>
            <a:ext cx="3646239" cy="648072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ученику </a:t>
            </a:r>
            <a:r>
              <a:rPr lang="ru-RU" sz="2800" dirty="0" smtClean="0"/>
              <a:t>    </a:t>
            </a:r>
            <a:r>
              <a:rPr lang="ru-RU" sz="2400" dirty="0" smtClean="0"/>
              <a:t>                                </a:t>
            </a:r>
            <a:r>
              <a:rPr lang="ru-RU" sz="1800" dirty="0" smtClean="0"/>
              <a:t>со своей стороны: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51520" y="2276872"/>
            <a:ext cx="4041648" cy="381840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у учащихся учебную самостоятельность и высокую познавательную мотивацию;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контролировать процесс освоения учебного материала и повышать уровень;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оценивать достижения учащихся;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дистанционно обучать детей с ОВЗ;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корректировать знания и самообучение;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работать с одарёнными детьми.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16016" y="2348880"/>
            <a:ext cx="4038600" cy="31898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достигать планируемых результатов;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контролировать свои действия с помощью системы;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оценивать свои достижения;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уровень своего интеллектуального развития;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работать в комфортном для себя режиме.  </a:t>
            </a:r>
          </a:p>
          <a:p>
            <a:pPr lvl="8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интересен интерактивный курс «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Учи.ру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8712968" cy="69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590728" cy="732974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системы позволяет повысить мотивацию ребёнка, путём создания благоприятной эмоциональной среды для выполнения заданий.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686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развития мотивации учеников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6895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ПЛАТФОРМА\17076169_1286468988099197_2195895600237510656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User\Pictures\Рисунок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047875" cy="1450975"/>
          </a:xfrm>
          <a:prstGeom prst="rect">
            <a:avLst/>
          </a:prstGeom>
          <a:noFill/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62200" cy="55855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2448272" cy="46805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  могут повышать свою квалификацию с помощью просмотров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от руководителей проекта. Как правило, они освещают вопросы не только касательно самого предмета, но и помогают учителю стать более компетентным в вопросе передачи информации.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5837013" cy="12961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0" name="Picture 16" descr="C:\Users\User\Pictures\Рисунок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1743075" cy="2457450"/>
          </a:xfrm>
          <a:prstGeom prst="rect">
            <a:avLst/>
          </a:prstGeom>
          <a:noFill/>
        </p:spPr>
      </p:pic>
      <p:pic>
        <p:nvPicPr>
          <p:cNvPr id="1041" name="Picture 17" descr="C:\Users\User\Pictures\Рисунок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1785937" cy="2524125"/>
          </a:xfrm>
          <a:prstGeom prst="rect">
            <a:avLst/>
          </a:prstGeom>
          <a:noFill/>
        </p:spPr>
      </p:pic>
      <p:pic>
        <p:nvPicPr>
          <p:cNvPr id="1042" name="Picture 18" descr="C:\Users\User\Pictures\Рисунок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792287" cy="2530475"/>
          </a:xfrm>
          <a:prstGeom prst="rect">
            <a:avLst/>
          </a:prstGeom>
          <a:noFill/>
        </p:spPr>
      </p:pic>
      <p:pic>
        <p:nvPicPr>
          <p:cNvPr id="1043" name="Picture 19" descr="C:\Users\User\Pictures\Рисунок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054225" cy="1450975"/>
          </a:xfrm>
          <a:prstGeom prst="rect">
            <a:avLst/>
          </a:prstGeom>
          <a:noFill/>
        </p:spPr>
      </p:pic>
      <p:pic>
        <p:nvPicPr>
          <p:cNvPr id="1044" name="Picture 20" descr="C:\Users\User\Pictures\Рисунок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2054225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1" y="332655"/>
            <a:ext cx="4320481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:\Фото\2 КЛАСС 2017\Участники ДИНО - ОЛИМПИАДЫ\Январь, 2018\WhatsApp Image 2018-01-31 at 07.53.38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3356992"/>
            <a:ext cx="464836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:\Фото\2 КЛАСС 2017\участники РУССКИЙ С ПУШКИНЫМ\20171108_11072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694236" y="332656"/>
            <a:ext cx="3958892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User\Desktop\ПЛАТФОРМА\17076169_1286468988099197_2195895600237510656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640" y="393305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7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6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преимущества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Учи.ру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51520" y="1916832"/>
            <a:ext cx="2664296" cy="4400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образовательных результатов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Усвоение материала без пробелов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 интереса к обучению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Доступность для детей с особыми образовательными потребностями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в реальном времени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692695"/>
            <a:ext cx="5760640" cy="315906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805" y="4005064"/>
            <a:ext cx="5718667" cy="2180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48680"/>
            <a:ext cx="8784976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90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88640"/>
            <a:ext cx="7200800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4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548680"/>
            <a:ext cx="864096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ПЛАТФОРМА\Education-Technology-Speaker-Teacher-College-156aa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122" y="2996952"/>
            <a:ext cx="4302684" cy="3344707"/>
          </a:xfrm>
          <a:prstGeom prst="rect">
            <a:avLst/>
          </a:prstGeom>
          <a:noFill/>
        </p:spPr>
      </p:pic>
      <p:pic>
        <p:nvPicPr>
          <p:cNvPr id="23554" name="Picture 2" descr="C:\Users\User\Desktop\ПЛАТФОРМА\mailservi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9" y="476672"/>
            <a:ext cx="11194763" cy="144016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619672" y="2708920"/>
            <a:ext cx="6480174" cy="469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35" y="306958"/>
            <a:ext cx="8496943" cy="6002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32878" y="5910225"/>
            <a:ext cx="990600" cy="219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949280"/>
            <a:ext cx="158417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ПЛАТФОРМА\834b70a89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64896" cy="5828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Uchi.ru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цифрах и фактах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ПЛАТФОРМА\17076169_1286468988099197_2195895600237510656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</p:spPr>
      </p:pic>
      <p:pic>
        <p:nvPicPr>
          <p:cNvPr id="6" name="Рисунок 5" descr="https://uchi-vhod.ru/wp-content/uploads/2018/06/19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84784"/>
            <a:ext cx="878497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600" y="1772816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76672"/>
            <a:ext cx="8280920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17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48680"/>
            <a:ext cx="878497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0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48680"/>
            <a:ext cx="8712968" cy="547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3199156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48680"/>
            <a:ext cx="8856984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653136"/>
            <a:ext cx="8496944" cy="12961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14400"/>
            <a:ext cx="2592288" cy="990600"/>
          </a:xfrm>
        </p:spPr>
        <p:txBody>
          <a:bodyPr/>
          <a:lstStyle/>
          <a:p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сервисы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школьников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916832"/>
            <a:ext cx="2664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реализации учебных задач, с целью повышения качества образования,  используется  дистанционная форма обучения – 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сервисы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школьников, которые дают реальную возможность использовать информационно-коммуникационные технологии в педагогическом процессе с целью повышения образовательных результатов младших школьников.  </a:t>
            </a:r>
          </a:p>
        </p:txBody>
      </p:sp>
      <p:pic>
        <p:nvPicPr>
          <p:cNvPr id="3074" name="Picture 2" descr="C:\Users\User\Desktop\ПЛАТФОРМА\590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5020" y="1119214"/>
            <a:ext cx="5751436" cy="4037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00738" y="582559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3"/>
              </a:rPr>
              <a:t>Учи.ру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362200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сервиса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Uchi.ru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51520" y="1772816"/>
            <a:ext cx="2592288" cy="46085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Процесс обучения с "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легкий и увлекательный для детей, ведь сервис имеет яркий дизайн с забавными персонажами. 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Симпатичные иллюстрации подбадривают деток интересными заданиями, а цветовая гамма не напрягает глаза и не вызывает усталость у школьников.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5828405" cy="1440160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5688632" cy="203010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708697" cy="210574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729</TotalTime>
  <Words>296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Georgia</vt:lpstr>
      <vt:lpstr>Times New Roman</vt:lpstr>
      <vt:lpstr>Wingdings</vt:lpstr>
      <vt:lpstr>Wingdings 2</vt:lpstr>
      <vt:lpstr>Официальная</vt:lpstr>
      <vt:lpstr>Методическая площадка  «Современная образовательная среда обучения» </vt:lpstr>
      <vt:lpstr>Презентация PowerPoint</vt:lpstr>
      <vt:lpstr>  Uchi.ru  в цифрах и фактах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Онлайн-сервисы для школьников  </vt:lpstr>
      <vt:lpstr>Концепция сервиса Uchi.ru</vt:lpstr>
      <vt:lpstr>Презентация PowerPoint</vt:lpstr>
      <vt:lpstr>Чем интересен интерактивный курс «Учи.ру»?</vt:lpstr>
      <vt:lpstr>Возможности для развития мотивации учеников</vt:lpstr>
      <vt:lpstr>Портфолио</vt:lpstr>
      <vt:lpstr>Презентация PowerPoint</vt:lpstr>
      <vt:lpstr>Ключевые преимущества Учи.ру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Храмцова Елена  Анатольевна</dc:creator>
  <cp:keywords>платформа</cp:keywords>
  <cp:lastModifiedBy>Ширшов К.В.</cp:lastModifiedBy>
  <cp:revision>204</cp:revision>
  <dcterms:created xsi:type="dcterms:W3CDTF">2018-02-28T15:01:27Z</dcterms:created>
  <dcterms:modified xsi:type="dcterms:W3CDTF">2018-09-03T01:41:29Z</dcterms:modified>
  <cp:category>вебинар</cp:category>
</cp:coreProperties>
</file>