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00"/>
    <a:srgbClr val="FF4343"/>
    <a:srgbClr val="34411B"/>
    <a:srgbClr val="B85808"/>
    <a:srgbClr val="A20000"/>
    <a:srgbClr val="BC0000"/>
    <a:srgbClr val="FF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F2D06-384E-4D29-A4AB-2AB9807D661C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A6993-0F0D-4946-B0A2-BDAC9C0210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4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42844" y="6500834"/>
            <a:ext cx="1357323" cy="26460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1506" y="714356"/>
            <a:ext cx="8072494" cy="5715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7300" b="1" i="1" u="none" strike="noStrike" kern="120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«Развитие  </a:t>
            </a:r>
            <a:r>
              <a:rPr kumimoji="0" lang="ru-RU" sz="7300" b="1" i="1" u="none" strike="noStrike" kern="1200" cap="none" spc="0" normalizeH="0" baseline="0" noProof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профориентационного</a:t>
            </a:r>
            <a:r>
              <a:rPr kumimoji="0" lang="ru-RU" sz="7300" b="1" i="1" u="none" strike="noStrike" kern="120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пространства  в городе  </a:t>
            </a:r>
            <a:r>
              <a:rPr kumimoji="0" lang="ru-RU" sz="7300" b="1" i="1" u="none" strike="noStrike" kern="1200" cap="none" spc="0" normalizeH="0" baseline="0" noProof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Зее</a:t>
            </a:r>
            <a:r>
              <a:rPr kumimoji="0" lang="ru-RU" sz="7300" b="1" i="1" u="none" strike="noStrike" kern="120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   как средство профессионального самоопределения  обучающихся»</a:t>
            </a:r>
            <a:br>
              <a:rPr kumimoji="0" lang="ru-RU" sz="7300" b="1" i="1" u="none" strike="noStrike" kern="1200" cap="none" spc="0" normalizeH="0" baseline="0" noProof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7300" b="1" i="1" u="none" strike="noStrike" kern="1200" cap="none" spc="0" normalizeH="0" baseline="0" noProof="0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143404" cy="310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Админ\Рабочий стол\SAM_73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214290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F:\игра Конкуренция\конкурсенция\SAM_7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4143404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D:\папка 1\всё по профориентации\квест по профориентации\SAM_7517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214290"/>
            <a:ext cx="4267200" cy="314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C:\Documents and Settings\User\Рабочий стол\к выступлению\SAM_95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14290"/>
            <a:ext cx="32147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Documents and Settings\User\Рабочий стол\к выступлению\SAM_89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\Desktop\SAM_8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  <p:pic>
        <p:nvPicPr>
          <p:cNvPr id="1028" name="Picture 4" descr="F:\к выступлению\SAM_89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143380"/>
            <a:ext cx="3214710" cy="2382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Documents and Settings\User\Рабочий стол\к выступлению\SAM_8958.JPG"/>
          <p:cNvPicPr>
            <a:picLocks noGrp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928802"/>
            <a:ext cx="471490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85794"/>
            <a:ext cx="8072494" cy="11430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b="1" i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71670" y="2000240"/>
            <a:ext cx="5214974" cy="391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ru-RU" sz="2800" b="1" i="1" dirty="0" smtClean="0">
                <a:ln w="1905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«Как хорошо когда у человека есть возможность </a:t>
            </a:r>
            <a:r>
              <a:rPr lang="ru-RU" sz="2800" b="1" i="1" dirty="0" smtClean="0">
                <a:ln w="1905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выбрать себе </a:t>
            </a:r>
            <a:r>
              <a:rPr lang="ru-RU" sz="2800" b="1" i="1" dirty="0" smtClean="0">
                <a:ln w="1905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профессию не по необходимости, а сообразуясь </a:t>
            </a:r>
            <a:r>
              <a:rPr lang="ru-RU" sz="2800" b="1" i="1" dirty="0" smtClean="0">
                <a:ln w="1905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 душевными </a:t>
            </a:r>
            <a:r>
              <a:rPr lang="ru-RU" sz="2800" b="1" i="1" dirty="0" smtClean="0">
                <a:ln w="1905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склонностями»  </a:t>
            </a:r>
          </a:p>
          <a:p>
            <a:pPr algn="r">
              <a:spcBef>
                <a:spcPct val="0"/>
              </a:spcBef>
              <a:buNone/>
              <a:defRPr/>
            </a:pPr>
            <a:r>
              <a:rPr lang="ru-RU" sz="2800" b="1" i="1" dirty="0" smtClean="0">
                <a:ln w="1905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                                                                             </a:t>
            </a:r>
            <a:r>
              <a:rPr lang="ru-RU" sz="2800" b="1" i="1" dirty="0" err="1" smtClean="0">
                <a:ln w="1905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Апшерони</a:t>
            </a:r>
            <a:r>
              <a:rPr lang="ru-RU" sz="2800" b="1" i="1" dirty="0" smtClean="0">
                <a:ln w="1905"/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А.</a:t>
            </a:r>
          </a:p>
        </p:txBody>
      </p:sp>
      <p:pic>
        <p:nvPicPr>
          <p:cNvPr id="5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886" y="642918"/>
            <a:ext cx="7358114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 мониторинга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C3300"/>
                </a:solidFill>
              </a:rPr>
              <a:t>Выбор типов профессий обучающимися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rgbClr val="CC3300"/>
                </a:solidFill>
              </a:rPr>
              <a:t>8,11 классов школ города Зеи: 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«человек -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</a:rPr>
              <a:t>человек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» - 27%;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«человек – природа» - 14%;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«человек-техника» - 29%;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«человек - знаковая система» - 12%;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«человек – художественный образ» - 18% </a:t>
            </a:r>
          </a:p>
          <a:p>
            <a:pPr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572" y="571480"/>
            <a:ext cx="7572428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 мониторинга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b="1" i="1" dirty="0" smtClean="0">
                <a:solidFill>
                  <a:srgbClr val="CC3300"/>
                </a:solidFill>
              </a:rPr>
              <a:t>Традиционные формы профессионального самоопределения:</a:t>
            </a:r>
          </a:p>
          <a:p>
            <a:pPr>
              <a:buNone/>
            </a:pPr>
            <a:endParaRPr lang="ru-RU" i="1" dirty="0" smtClean="0"/>
          </a:p>
          <a:p>
            <a:pPr>
              <a:buFont typeface="Wingdings" pitchFamily="2" charset="2"/>
              <a:buChar char="§"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классные часы (91%);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встречи с представителями профессий – 80%;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День открытых дверей – 19%; 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экскурсии на предприятия – 44%; 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викторины, игры – 39%;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консультации психолога – 61%;</a:t>
            </a:r>
          </a:p>
          <a:p>
            <a:pPr>
              <a:buFont typeface="Wingdings" pitchFamily="2" charset="2"/>
              <a:buChar char="§"/>
            </a:pPr>
            <a:r>
              <a:rPr lang="ru-RU" sz="3300" b="1" dirty="0" smtClean="0">
                <a:solidFill>
                  <a:schemeClr val="accent2">
                    <a:lumMod val="50000"/>
                  </a:schemeClr>
                </a:solidFill>
              </a:rPr>
              <a:t>мастер-классы –8%</a:t>
            </a:r>
          </a:p>
          <a:p>
            <a:endParaRPr lang="ru-RU" dirty="0"/>
          </a:p>
        </p:txBody>
      </p:sp>
      <p:pic>
        <p:nvPicPr>
          <p:cNvPr id="4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7467600" cy="114300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деятельности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Центра  профессиональной  ориентации: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организационное, научно-методическое, информационно-технологическое обеспечение системы профориентации;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координация действий звеньев системы профориентации: общеобразовательных  организаций, ЦЗН, учреждений и организаций, средств массовой информации, родителей, общественности;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воспитание профессионально- мобильной, профессионально-самостоятельной; профессионально – компетентной личности;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раскрытие внутреннего мотивационного потенциала обучающихся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56693" cy="6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57214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Я – БУДУЩИЙ!</a:t>
            </a:r>
            <a:br>
              <a:rPr lang="ru-RU" sz="8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социальный проект </a:t>
            </a:r>
            <a:br>
              <a:rPr lang="ru-RU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6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по профориентации 2015 – 2016гг.</a:t>
            </a:r>
            <a:endParaRPr lang="ru-RU" sz="8000" dirty="0">
              <a:solidFill>
                <a:srgbClr val="92D05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презентации к\SAM_76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000496" cy="2821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F:\игра Конкуренция\конкурсенция\SAM_76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04"/>
            <a:ext cx="4143404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игра Конкуренция\конкурсенция\SAM_7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4143404" cy="280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Администратор\Рабочий стол\презентации к\SAM_7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077230" cy="287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папка 1\всё по профориентации\квест по профориентации\SAM_74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52"/>
            <a:ext cx="435771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D:\папка 1\всё по профориентации\квест по профориентации\SAM_7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50059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папка 1\всё по профориентации\квест по профориентации\SAM_7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429000"/>
            <a:ext cx="4500594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папка 1\всё по профориентации\квест по профориентации\SAM_7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0049" y="3429000"/>
            <a:ext cx="438110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игра Конкуренция\конкурсенция\SAM_76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7"/>
            <a:ext cx="4000528" cy="30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Администратор\Рабочий стол\презентации к\SAM_7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143404" cy="3002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4143404" cy="290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Админ\Desktop\Безымянный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6643710"/>
            <a:ext cx="1357323" cy="12172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429000"/>
            <a:ext cx="4171949" cy="312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F2DCD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183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Результаты  мониторинга</vt:lpstr>
      <vt:lpstr>Результаты  мониторинга</vt:lpstr>
      <vt:lpstr>      Цели деятельности  Центра  профессиональной  ориентации:      </vt:lpstr>
      <vt:lpstr>Я – БУДУЩИЙ! социальный проект  по профориентации 2015 – 2016гг.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Админ</cp:lastModifiedBy>
  <cp:revision>63</cp:revision>
  <dcterms:created xsi:type="dcterms:W3CDTF">2013-08-23T19:01:23Z</dcterms:created>
  <dcterms:modified xsi:type="dcterms:W3CDTF">2016-08-26T05:40:35Z</dcterms:modified>
</cp:coreProperties>
</file>