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5A6083-7D39-46D7-8EE6-6B21EA30EC7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E12729B-8113-4D56-848C-8CE87FEEEF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 smtClean="0"/>
              <a:t>Памятник Герою Советского Союза М.Т.Курбатову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sz="4400" i="1" dirty="0" smtClean="0"/>
              <a:t>«Нет </a:t>
            </a:r>
            <a:r>
              <a:rPr lang="ru-RU" sz="4400" i="1" dirty="0"/>
              <a:t>без прошлого сегодня, без него и завтра  </a:t>
            </a:r>
            <a:r>
              <a:rPr lang="ru-RU" sz="4400" i="1" dirty="0" smtClean="0"/>
              <a:t>нет….»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19996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Мемориальная доска героям на здании вокзала </a:t>
            </a:r>
            <a:r>
              <a:rPr lang="ru-RU" err="1" smtClean="0"/>
              <a:t>п</a:t>
            </a:r>
            <a:r>
              <a:rPr lang="ru-RU" smtClean="0"/>
              <a:t>. </a:t>
            </a:r>
            <a:r>
              <a:rPr lang="ru-RU" dirty="0" smtClean="0"/>
              <a:t>Магдагачи.</a:t>
            </a:r>
            <a:endParaRPr lang="ru-RU" dirty="0"/>
          </a:p>
        </p:txBody>
      </p:sp>
      <p:pic>
        <p:nvPicPr>
          <p:cNvPr id="1026" name="Picture 2" descr="C:\Users\Sergey\Desktop\мастер-класс\фото\памятник партизанам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287786"/>
            <a:ext cx="4059238" cy="304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5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Михаил Тихонович Курбатов родился в поселке Магдагачи Амурской области 14 января 1924 года. Юношей вступил в ряды ВЛКСМ. В армию был призван в январе 1942 года. Командовал отдельным 878 полком 290-й дивизии 2 Белорусского фронта в звании младшего сержанта. Отличился в боях при освобождении Белоруссии. </a:t>
            </a:r>
          </a:p>
        </p:txBody>
      </p:sp>
      <p:pic>
        <p:nvPicPr>
          <p:cNvPr id="1026" name="Picture 2" descr="F:\про Курбатова фото\М. Т. Курбатов - электронные фото\img36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5043" y="1524000"/>
            <a:ext cx="350555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7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штурме г. Могилева (28.06.1944г.) забросал гранатами фашистский дзот. 21 августа 1944 года, когда представление к награде подписывал командующий войсками 2-го Белорусского фронта Захаров, Михаила уже не было в живых. Он погиб при форсировании Немана. Звания Героя Советского Союза  М.Т. Курбатов получил посмертно.</a:t>
            </a:r>
          </a:p>
          <a:p>
            <a:endParaRPr lang="ru-RU" dirty="0"/>
          </a:p>
        </p:txBody>
      </p:sp>
      <p:pic>
        <p:nvPicPr>
          <p:cNvPr id="2050" name="Picture 2" descr="C:\Users\Sergey\Desktop\img3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182205"/>
            <a:ext cx="4059238" cy="325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5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6963" y="1524000"/>
            <a:ext cx="429007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9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Курбатова похоронили на берегу реки Неман около завода карданных валов города Гродно. Именем Михаила Тихоновича Курбатова названа улица в городе Гродно в Белоруссии и в поселке Магдагачи. Имя Курбатова было присвоено комсомольской организации гродненского завода карданных валов, на здании которого установлена мемориальная доска.</a:t>
            </a:r>
          </a:p>
        </p:txBody>
      </p:sp>
      <p:pic>
        <p:nvPicPr>
          <p:cNvPr id="1026" name="Picture 2" descr="F:\про Курбатова фото\М. Т. Курбатов - электронные фото\Обелиск на месте гибели М. Курбатова (территория завода Автозапчасть г. Гродно). Почётный караул возле памятник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255240"/>
            <a:ext cx="4059238" cy="310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3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Имя </a:t>
            </a:r>
            <a:r>
              <a:rPr lang="ru-RU" dirty="0"/>
              <a:t>Героя Советского Союза Курбатова носит его родная школа, сейчас – </a:t>
            </a:r>
            <a:r>
              <a:rPr lang="ru-RU" dirty="0" smtClean="0"/>
              <a:t>МОБУ СОШ </a:t>
            </a:r>
            <a:r>
              <a:rPr lang="ru-RU" dirty="0"/>
              <a:t>№2. Об этом гласит мемориальная доска в фойе первого этажа школы. </a:t>
            </a:r>
          </a:p>
        </p:txBody>
      </p:sp>
      <p:pic>
        <p:nvPicPr>
          <p:cNvPr id="4098" name="Picture 2" descr="C:\Users\Sergey\Desktop\DSC001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4059238" cy="304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4060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chemeClr val="accent3"/>
                </a:solidFill>
                <a:latin typeface="Times New Roman"/>
                <a:ea typeface="Calibri"/>
                <a:cs typeface="Times New Roman"/>
              </a:rPr>
              <a:t>Их архивной книги воспоминаний:</a:t>
            </a:r>
            <a:endParaRPr lang="ru-RU" sz="2000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« 29 октября 1959 года в день рождения комсомола состоялось торжественное открытие памятника Герою Советского Союза Михаилу Тихоновичу Курбатову в посёлке Магдагачи на территории воинской части. Решение открыть памятник было принято комсомольцами части на собрании в 1957 году. Ответственным был подполковник тов. Кичаев. На открытии памятника были родители, воины-комсомольцы, общественность посёлка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.»</a:t>
            </a:r>
            <a:endParaRPr lang="ru-RU" sz="2000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8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ergey\Desktop\Памятник герою в п. Магдагач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460995"/>
            <a:ext cx="4059238" cy="26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ergey\Desktop\Родители М. Т. Курбатова у памятника сыну. п. Магдагач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2211" y="1670304"/>
            <a:ext cx="2871216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8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 паспорта памятника: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Автор, строитель, заказчик истории создания - </a:t>
            </a:r>
            <a:r>
              <a:rPr lang="ru-RU" dirty="0" smtClean="0"/>
              <a:t>подполковник </a:t>
            </a:r>
            <a:r>
              <a:rPr lang="ru-RU" dirty="0"/>
              <a:t>Кичаев.</a:t>
            </a:r>
          </a:p>
          <a:p>
            <a:r>
              <a:rPr lang="ru-RU" dirty="0"/>
              <a:t>Описание памятника: на постаменте (высота 0,3 м) возвышается четырёхгранная пирамида (5м) увенчанная пятиконечной звездой. Сооружена  из кирпича и цемента, облицована цементной штукатуркой. Текст мемориальной доски «Вечная слава герою Советского Союза  Курбатову М.Т(1924-1944гг). Памятник открыт 29.10. 1959</a:t>
            </a:r>
          </a:p>
          <a:p>
            <a:endParaRPr lang="ru-RU" dirty="0"/>
          </a:p>
        </p:txBody>
      </p:sp>
      <p:pic>
        <p:nvPicPr>
          <p:cNvPr id="7170" name="Picture 2" descr="F:\Виртуальная экскурсия-лето 2014\Вирт. экс. Узнавайки. День 2 - 10. 06. 2014. Психолог. Экскурсия к пам-ку Курбатову в нижнем посёлке\SAM_71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0886" y="1524000"/>
            <a:ext cx="257386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162</TotalTime>
  <Words>330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Бумажная</vt:lpstr>
      <vt:lpstr>«Нет без прошлого сегодня, без него и завтра  нет….»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 паспорта памятника: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без прошлого сегодня, без него и завтра  нет.</dc:title>
  <dc:creator>Sergey</dc:creator>
  <cp:lastModifiedBy>Ширшов К.В.</cp:lastModifiedBy>
  <cp:revision>12</cp:revision>
  <dcterms:created xsi:type="dcterms:W3CDTF">2014-11-11T10:54:08Z</dcterms:created>
  <dcterms:modified xsi:type="dcterms:W3CDTF">2016-03-21T23:53:14Z</dcterms:modified>
</cp:coreProperties>
</file>