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1" r:id="rId5"/>
    <p:sldId id="260" r:id="rId6"/>
    <p:sldId id="263" r:id="rId7"/>
    <p:sldId id="264" r:id="rId8"/>
    <p:sldId id="265" r:id="rId9"/>
    <p:sldId id="262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Технологии добра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861048"/>
            <a:ext cx="6480048" cy="1752600"/>
          </a:xfrm>
        </p:spPr>
        <p:txBody>
          <a:bodyPr>
            <a:normAutofit/>
          </a:bodyPr>
          <a:lstStyle/>
          <a:p>
            <a:pPr algn="l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Волонтёрство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школе возможно!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store3.up-00.com/July12/3td81365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7007" y="19007"/>
            <a:ext cx="3048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9165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store3.up-00.com/July12/3td81365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720" y="2060848"/>
            <a:ext cx="362406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302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852937"/>
            <a:ext cx="6343600" cy="2557264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Волонтёрский отряд МОБУ СОШ № 5 г.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Зеи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был создан в 2012 году.</a:t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1115616" y="1124744"/>
            <a:ext cx="6485384" cy="23628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store3.up-00.com/July12/3td81365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1409" y="-375444"/>
            <a:ext cx="3048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998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 столь короткий срок добровольцы достигли больших успехов: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- 1 место в конкурсе добровольческих отрядов города в 2013 году;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участие в областном форуме добровольцев, обучение;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 место в областном конкурсе «Лидер добровольческих организаций и волонтёрских отрядов»;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частие во всероссийском конкурсе «Область Добра»;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и, конечно, постоянная работа, работа, работа…</a:t>
            </a:r>
          </a:p>
          <a:p>
            <a:pPr>
              <a:buFontTx/>
              <a:buChar char="-"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846459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Благотворительные ярмарки и распродажи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852" y="3933056"/>
            <a:ext cx="3816424" cy="285053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34913"/>
            <a:ext cx="3201047" cy="23909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752" y="1641676"/>
            <a:ext cx="3593644" cy="268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34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Чужих детей не бывает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image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1700808"/>
            <a:ext cx="4680520" cy="322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ag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3573016"/>
            <a:ext cx="4279478" cy="311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tore3.up-00.com/July12/3td81365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4149" y="9128"/>
            <a:ext cx="3048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284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Спортивно-развлекательное мероприятие для детей с ограниченными возможностями здоровья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://www.zvportal.ru/images/stories/_2014/19-06-2014/05_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39094" y="2276872"/>
            <a:ext cx="586581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7072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9050"/>
            <a:ext cx="4114800" cy="3086100"/>
          </a:xfrm>
        </p:spPr>
      </p:pic>
      <p:pic>
        <p:nvPicPr>
          <p:cNvPr id="6" name="Picture 2" descr="F:\фотоотчёт 6 А\DSC014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60" y="3717032"/>
            <a:ext cx="4056450" cy="304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Георгий Андреевич\CAM003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91552"/>
            <a:ext cx="3978299" cy="530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442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2120" y="0"/>
            <a:ext cx="3048264" cy="3005588"/>
          </a:xfrm>
          <a:prstGeom prst="rect">
            <a:avLst/>
          </a:prstGeom>
        </p:spPr>
      </p:pic>
      <p:pic>
        <p:nvPicPr>
          <p:cNvPr id="4" name="Picture 2" descr="F:\фотоотчёт 6 А\DSC014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4200466" cy="315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DSCN26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3548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64" y="3689648"/>
            <a:ext cx="3048264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91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форум добровольцев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://www.zvportal.ru/images/stories/_2014/18-05-2014/07_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5576" y="1844824"/>
            <a:ext cx="5340796" cy="409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420" y="3645024"/>
            <a:ext cx="3048264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687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213</TotalTime>
  <Words>98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Franklin Gothic Book</vt:lpstr>
      <vt:lpstr>Times New Roman</vt:lpstr>
      <vt:lpstr>Wingdings 2</vt:lpstr>
      <vt:lpstr>Техническая</vt:lpstr>
      <vt:lpstr>Технологии добра</vt:lpstr>
      <vt:lpstr>Волонтёрский отряд МОБУ СОШ № 5 г. Зеи был создан в 2012 году. </vt:lpstr>
      <vt:lpstr>За столь короткий срок добровольцы достигли больших успехов: </vt:lpstr>
      <vt:lpstr>Благотворительные ярмарки и распродажи</vt:lpstr>
      <vt:lpstr>Чужих детей не бывает</vt:lpstr>
      <vt:lpstr> Спортивно-развлекательное мероприятие для детей с ограниченными возможностями здоровья</vt:lpstr>
      <vt:lpstr>Презентация PowerPoint</vt:lpstr>
      <vt:lpstr>Презентация PowerPoint</vt:lpstr>
      <vt:lpstr>Областной форум добровольцев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 добра</dc:title>
  <dc:creator>Галынька</dc:creator>
  <cp:lastModifiedBy>Teacher</cp:lastModifiedBy>
  <cp:revision>9</cp:revision>
  <dcterms:created xsi:type="dcterms:W3CDTF">2015-09-16T13:38:41Z</dcterms:created>
  <dcterms:modified xsi:type="dcterms:W3CDTF">2015-10-29T03:25:58Z</dcterms:modified>
</cp:coreProperties>
</file>