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5" r:id="rId4"/>
    <p:sldId id="266" r:id="rId5"/>
    <p:sldId id="264" r:id="rId6"/>
    <p:sldId id="263" r:id="rId7"/>
    <p:sldId id="268" r:id="rId8"/>
    <p:sldId id="267" r:id="rId9"/>
    <p:sldId id="259" r:id="rId10"/>
    <p:sldId id="262" r:id="rId11"/>
    <p:sldId id="257" r:id="rId12"/>
    <p:sldId id="260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1" d="100"/>
          <a:sy n="71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9C0E-86D5-40BC-B3DE-715185A938D8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5E08-7998-4A84-A15B-97B941B0E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61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9C0E-86D5-40BC-B3DE-715185A938D8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5E08-7998-4A84-A15B-97B941B0E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46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9C0E-86D5-40BC-B3DE-715185A938D8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5E08-7998-4A84-A15B-97B941B0E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87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9C0E-86D5-40BC-B3DE-715185A938D8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5E08-7998-4A84-A15B-97B941B0E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22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9C0E-86D5-40BC-B3DE-715185A938D8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5E08-7998-4A84-A15B-97B941B0E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83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9C0E-86D5-40BC-B3DE-715185A938D8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5E08-7998-4A84-A15B-97B941B0E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01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9C0E-86D5-40BC-B3DE-715185A938D8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5E08-7998-4A84-A15B-97B941B0E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78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9C0E-86D5-40BC-B3DE-715185A938D8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5E08-7998-4A84-A15B-97B941B0E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10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9C0E-86D5-40BC-B3DE-715185A938D8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5E08-7998-4A84-A15B-97B941B0E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33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9C0E-86D5-40BC-B3DE-715185A938D8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5E08-7998-4A84-A15B-97B941B0E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9C0E-86D5-40BC-B3DE-715185A938D8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5E08-7998-4A84-A15B-97B941B0E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7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99C0E-86D5-40BC-B3DE-715185A938D8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65E08-7998-4A84-A15B-97B941B0E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70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3" Type="http://schemas.openxmlformats.org/officeDocument/2006/relationships/slide" Target="slide2.xml"/><Relationship Id="rId7" Type="http://schemas.openxmlformats.org/officeDocument/2006/relationships/slide" Target="slide3.xml"/><Relationship Id="rId12" Type="http://schemas.openxmlformats.org/officeDocument/2006/relationships/slide" Target="slide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11" Type="http://schemas.openxmlformats.org/officeDocument/2006/relationships/slide" Target="slide10.xml"/><Relationship Id="rId5" Type="http://schemas.openxmlformats.org/officeDocument/2006/relationships/slide" Target="slide5.xml"/><Relationship Id="rId10" Type="http://schemas.openxmlformats.org/officeDocument/2006/relationships/slide" Target="slide4.xml"/><Relationship Id="rId4" Type="http://schemas.openxmlformats.org/officeDocument/2006/relationships/image" Target="../media/image3.png"/><Relationship Id="rId9" Type="http://schemas.openxmlformats.org/officeDocument/2006/relationships/slide" Target="slide7.xml"/><Relationship Id="rId1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5" t="24804" r="8590" b="20427"/>
          <a:stretch/>
        </p:blipFill>
        <p:spPr bwMode="auto">
          <a:xfrm>
            <a:off x="0" y="-3314"/>
            <a:ext cx="9119018" cy="686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chizhikov\Desktop\Лев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70" y="1672986"/>
            <a:ext cx="299864" cy="29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chizhikov\Desktop\Лев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084" y="1974713"/>
            <a:ext cx="299864" cy="29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chizhikov\Desktop\Лев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52872"/>
            <a:ext cx="299864" cy="29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chizhikov\Desktop\Лев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602" y="533508"/>
            <a:ext cx="299864" cy="29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chizhikov\Desktop\Лев1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368" y="6165304"/>
            <a:ext cx="299864" cy="29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chizhikov\Desktop\Лев1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440" y="6237312"/>
            <a:ext cx="299864" cy="29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chizhikov\Desktop\Лев1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09" y="1484784"/>
            <a:ext cx="299864" cy="29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chizhikov\Desktop\Лев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12" y="3345160"/>
            <a:ext cx="299864" cy="29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chizhikov\Desktop\Лев1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89" y="3159948"/>
            <a:ext cx="299864" cy="29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chizhikov\Desktop\Лев1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58" y="3345160"/>
            <a:ext cx="299864" cy="29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chizhikov\Desktop\Лев1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7" y="5661248"/>
            <a:ext cx="299864" cy="29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84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2703" y="290290"/>
            <a:ext cx="52742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Lobster" panose="02000506000000020003" pitchFamily="2" charset="0"/>
              </a:rPr>
              <a:t>Поварская улица</a:t>
            </a:r>
            <a:endParaRPr lang="ru-RU" sz="5400" dirty="0">
              <a:solidFill>
                <a:schemeClr val="bg1"/>
              </a:solidFill>
              <a:latin typeface="Lobster" panose="02000506000000020003" pitchFamily="2" charset="0"/>
            </a:endParaRPr>
          </a:p>
        </p:txBody>
      </p:sp>
      <p:pic>
        <p:nvPicPr>
          <p:cNvPr id="2052" name="Picture 4" descr="C:\Users\chizhikov\Desktop\Лев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739" y="5917869"/>
            <a:ext cx="940131" cy="94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3620"/>
            <a:ext cx="3980134" cy="470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5" t="-1" r="14780" b="17078"/>
          <a:stretch/>
        </p:blipFill>
        <p:spPr bwMode="auto">
          <a:xfrm>
            <a:off x="3339967" y="1213620"/>
            <a:ext cx="5804033" cy="471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10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11"/>
          <a:stretch/>
        </p:blipFill>
        <p:spPr bwMode="auto">
          <a:xfrm>
            <a:off x="4563012" y="1653896"/>
            <a:ext cx="4579805" cy="355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06" y="1653896"/>
            <a:ext cx="4587306" cy="355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2938" y="321183"/>
            <a:ext cx="54601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Lobster" panose="02000506000000020003" pitchFamily="2" charset="0"/>
              </a:rPr>
              <a:t>Хлебный переулок</a:t>
            </a:r>
            <a:endParaRPr lang="ru-RU" sz="5400" dirty="0">
              <a:solidFill>
                <a:schemeClr val="bg1"/>
              </a:solidFill>
              <a:latin typeface="Lobster" panose="02000506000000020003" pitchFamily="2" charset="0"/>
            </a:endParaRPr>
          </a:p>
        </p:txBody>
      </p:sp>
      <p:pic>
        <p:nvPicPr>
          <p:cNvPr id="2052" name="Picture 4" descr="C:\Users\chizhikov\Desktop\Лев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739" y="5917869"/>
            <a:ext cx="940131" cy="94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79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3110" y="290290"/>
            <a:ext cx="67778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Lobster" panose="02000506000000020003" pitchFamily="2" charset="0"/>
              </a:rPr>
              <a:t>Скатертный переулок</a:t>
            </a:r>
            <a:endParaRPr lang="ru-RU" sz="5400" dirty="0">
              <a:solidFill>
                <a:schemeClr val="bg1"/>
              </a:solidFill>
              <a:latin typeface="Lobster" panose="02000506000000020003" pitchFamily="2" charset="0"/>
            </a:endParaRPr>
          </a:p>
        </p:txBody>
      </p:sp>
      <p:pic>
        <p:nvPicPr>
          <p:cNvPr id="2052" name="Picture 4" descr="C:\Users\chizhikov\Desktop\Лев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739" y="5917869"/>
            <a:ext cx="940131" cy="94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 r="5989"/>
          <a:stretch/>
        </p:blipFill>
        <p:spPr bwMode="auto">
          <a:xfrm>
            <a:off x="4497364" y="1318357"/>
            <a:ext cx="463937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2965" r="1607" b="2621"/>
          <a:stretch/>
        </p:blipFill>
        <p:spPr bwMode="auto">
          <a:xfrm>
            <a:off x="-1" y="1318357"/>
            <a:ext cx="477078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05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100" y="290290"/>
            <a:ext cx="57054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Lobster" panose="02000506000000020003" pitchFamily="2" charset="0"/>
              </a:rPr>
              <a:t>Огородная слобода</a:t>
            </a:r>
            <a:endParaRPr lang="ru-RU" sz="5400" dirty="0">
              <a:solidFill>
                <a:schemeClr val="bg1"/>
              </a:solidFill>
              <a:latin typeface="Lobster" panose="02000506000000020003" pitchFamily="2" charset="0"/>
            </a:endParaRPr>
          </a:p>
        </p:txBody>
      </p:sp>
      <p:pic>
        <p:nvPicPr>
          <p:cNvPr id="2052" name="Picture 4" descr="C:\Users\chizhikov\Desktop\Лев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739" y="5917869"/>
            <a:ext cx="940131" cy="94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" r="6419"/>
          <a:stretch/>
        </p:blipFill>
        <p:spPr bwMode="auto">
          <a:xfrm>
            <a:off x="3982870" y="1484785"/>
            <a:ext cx="5197642" cy="399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3"/>
          <a:stretch/>
        </p:blipFill>
        <p:spPr bwMode="auto">
          <a:xfrm>
            <a:off x="-36512" y="1484785"/>
            <a:ext cx="4530106" cy="399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82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0588"/>
            <a:ext cx="9144000" cy="345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88"/>
          <a:stretch/>
        </p:blipFill>
        <p:spPr bwMode="auto">
          <a:xfrm>
            <a:off x="17516" y="20655"/>
            <a:ext cx="9126484" cy="340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27713"/>
            <a:ext cx="9143999" cy="92333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Lobster" panose="02000506000000020003" pitchFamily="2" charset="0"/>
              </a:rPr>
              <a:t>Кузнецкий мост</a:t>
            </a:r>
            <a:endParaRPr lang="ru-RU" sz="5400" dirty="0">
              <a:solidFill>
                <a:schemeClr val="bg1"/>
              </a:solidFill>
              <a:latin typeface="Lobster" panose="02000506000000020003" pitchFamily="2" charset="0"/>
            </a:endParaRPr>
          </a:p>
        </p:txBody>
      </p:sp>
      <p:pic>
        <p:nvPicPr>
          <p:cNvPr id="2052" name="Picture 4" descr="C:\Users\chizhikov\Desktop\Лев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739" y="5917869"/>
            <a:ext cx="940131" cy="94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63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" t="2461" r="1745" b="17881"/>
          <a:stretch/>
        </p:blipFill>
        <p:spPr bwMode="auto">
          <a:xfrm>
            <a:off x="0" y="0"/>
            <a:ext cx="9144000" cy="436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08"/>
          <a:stretch/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 err="1" smtClean="0">
                <a:solidFill>
                  <a:schemeClr val="bg1"/>
                </a:solidFill>
                <a:latin typeface="Lobster" panose="02000506000000020003" pitchFamily="2" charset="0"/>
              </a:rPr>
              <a:t>Басманная</a:t>
            </a:r>
            <a:r>
              <a:rPr lang="ru-RU" sz="5400" dirty="0" smtClean="0">
                <a:solidFill>
                  <a:schemeClr val="bg1"/>
                </a:solidFill>
                <a:latin typeface="Lobster" panose="02000506000000020003" pitchFamily="2" charset="0"/>
              </a:rPr>
              <a:t> улица</a:t>
            </a:r>
            <a:endParaRPr lang="ru-RU" sz="5400" dirty="0">
              <a:solidFill>
                <a:schemeClr val="bg1"/>
              </a:solidFill>
              <a:latin typeface="Lobster" panose="02000506000000020003" pitchFamily="2" charset="0"/>
            </a:endParaRPr>
          </a:p>
        </p:txBody>
      </p:sp>
      <p:pic>
        <p:nvPicPr>
          <p:cNvPr id="2052" name="Picture 4" descr="C:\Users\chizhikov\Desktop\Лев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739" y="5917869"/>
            <a:ext cx="940131" cy="94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0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2" b="14512"/>
          <a:stretch/>
        </p:blipFill>
        <p:spPr bwMode="auto">
          <a:xfrm>
            <a:off x="0" y="3448491"/>
            <a:ext cx="9144000" cy="340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45"/>
          <a:stretch/>
        </p:blipFill>
        <p:spPr bwMode="auto">
          <a:xfrm>
            <a:off x="0" y="-20694"/>
            <a:ext cx="9144000" cy="346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16632"/>
            <a:ext cx="9144000" cy="92333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Lobster" panose="02000506000000020003" pitchFamily="2" charset="0"/>
              </a:rPr>
              <a:t>Малая Бронная улица</a:t>
            </a:r>
            <a:endParaRPr lang="ru-RU" sz="5400" dirty="0">
              <a:solidFill>
                <a:schemeClr val="bg1"/>
              </a:solidFill>
              <a:latin typeface="Lobster" panose="02000506000000020003" pitchFamily="2" charset="0"/>
            </a:endParaRPr>
          </a:p>
        </p:txBody>
      </p:sp>
      <p:pic>
        <p:nvPicPr>
          <p:cNvPr id="2052" name="Picture 4" descr="C:\Users\chizhikov\Desktop\Лев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739" y="5917869"/>
            <a:ext cx="940131" cy="94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87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9" r="2341" b="3970"/>
          <a:stretch/>
        </p:blipFill>
        <p:spPr bwMode="auto">
          <a:xfrm>
            <a:off x="0" y="2462488"/>
            <a:ext cx="9144000" cy="439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7" b="7405"/>
          <a:stretch/>
        </p:blipFill>
        <p:spPr bwMode="auto">
          <a:xfrm>
            <a:off x="-1" y="0"/>
            <a:ext cx="9144001" cy="3590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27953"/>
            <a:ext cx="9144000" cy="92333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Lobster" panose="02000506000000020003" pitchFamily="2" charset="0"/>
              </a:rPr>
              <a:t>Пушечная улица</a:t>
            </a:r>
            <a:endParaRPr lang="ru-RU" sz="5400" dirty="0">
              <a:solidFill>
                <a:schemeClr val="bg1"/>
              </a:solidFill>
              <a:latin typeface="Lobster" panose="02000506000000020003" pitchFamily="2" charset="0"/>
            </a:endParaRPr>
          </a:p>
        </p:txBody>
      </p:sp>
      <p:pic>
        <p:nvPicPr>
          <p:cNvPr id="2052" name="Picture 4" descr="C:\Users\chizhikov\Desktop\Лев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739" y="5917869"/>
            <a:ext cx="940131" cy="94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76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27713"/>
            <a:ext cx="87927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 smtClean="0">
                <a:solidFill>
                  <a:schemeClr val="bg1"/>
                </a:solidFill>
                <a:latin typeface="Lobster" panose="02000506000000020003" pitchFamily="2" charset="0"/>
              </a:rPr>
              <a:t>Котельническая</a:t>
            </a:r>
            <a:r>
              <a:rPr lang="ru-RU" sz="5400" dirty="0" smtClean="0">
                <a:solidFill>
                  <a:schemeClr val="bg1"/>
                </a:solidFill>
                <a:latin typeface="Lobster" panose="02000506000000020003" pitchFamily="2" charset="0"/>
              </a:rPr>
              <a:t> набережная</a:t>
            </a:r>
            <a:endParaRPr lang="ru-RU" sz="5400" dirty="0">
              <a:solidFill>
                <a:schemeClr val="bg1"/>
              </a:solidFill>
              <a:latin typeface="Lobster" panose="02000506000000020003" pitchFamily="2" charset="0"/>
            </a:endParaRPr>
          </a:p>
        </p:txBody>
      </p:sp>
      <p:pic>
        <p:nvPicPr>
          <p:cNvPr id="2052" name="Picture 4" descr="C:\Users\chizhikov\Desktop\Лев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739" y="5917869"/>
            <a:ext cx="940131" cy="94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8"/>
          <a:stretch/>
        </p:blipFill>
        <p:spPr bwMode="auto">
          <a:xfrm>
            <a:off x="-83732" y="1392393"/>
            <a:ext cx="5049383" cy="411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r="25121"/>
          <a:stretch/>
        </p:blipFill>
        <p:spPr bwMode="auto">
          <a:xfrm>
            <a:off x="4971444" y="1381551"/>
            <a:ext cx="4172556" cy="412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69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8" b="9343"/>
          <a:stretch/>
        </p:blipFill>
        <p:spPr bwMode="auto">
          <a:xfrm>
            <a:off x="-6084" y="-1"/>
            <a:ext cx="9150084" cy="340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7738"/>
            <a:ext cx="9144000" cy="343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27713"/>
            <a:ext cx="9143999" cy="92333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Lobster" panose="02000506000000020003" pitchFamily="2" charset="0"/>
              </a:rPr>
              <a:t>Гончарная улица</a:t>
            </a:r>
            <a:endParaRPr lang="ru-RU" sz="5400" dirty="0">
              <a:solidFill>
                <a:schemeClr val="bg1"/>
              </a:solidFill>
              <a:latin typeface="Lobster" panose="02000506000000020003" pitchFamily="2" charset="0"/>
            </a:endParaRPr>
          </a:p>
        </p:txBody>
      </p:sp>
      <p:pic>
        <p:nvPicPr>
          <p:cNvPr id="2052" name="Picture 4" descr="C:\Users\chizhikov\Desktop\Лев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739" y="5917869"/>
            <a:ext cx="940131" cy="94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5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139" y="327713"/>
            <a:ext cx="67313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 smtClean="0">
                <a:solidFill>
                  <a:schemeClr val="bg1"/>
                </a:solidFill>
                <a:latin typeface="Lobster" panose="02000506000000020003" pitchFamily="2" charset="0"/>
              </a:rPr>
              <a:t>Кожевническая</a:t>
            </a:r>
            <a:r>
              <a:rPr lang="ru-RU" sz="5400" dirty="0" smtClean="0">
                <a:solidFill>
                  <a:schemeClr val="bg1"/>
                </a:solidFill>
                <a:latin typeface="Lobster" panose="02000506000000020003" pitchFamily="2" charset="0"/>
              </a:rPr>
              <a:t> улица</a:t>
            </a:r>
            <a:endParaRPr lang="ru-RU" sz="5400" dirty="0">
              <a:solidFill>
                <a:schemeClr val="bg1"/>
              </a:solidFill>
              <a:latin typeface="Lobster" panose="02000506000000020003" pitchFamily="2" charset="0"/>
            </a:endParaRPr>
          </a:p>
        </p:txBody>
      </p:sp>
      <p:pic>
        <p:nvPicPr>
          <p:cNvPr id="2052" name="Picture 4" descr="C:\Users\chizhikov\Desktop\Лев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739" y="5917869"/>
            <a:ext cx="940131" cy="94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" y="1526086"/>
            <a:ext cx="4630502" cy="309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026" y="1537392"/>
            <a:ext cx="4606243" cy="3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5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1765" y="321183"/>
            <a:ext cx="62760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Lobster" panose="02000506000000020003" pitchFamily="2" charset="0"/>
              </a:rPr>
              <a:t>Плотников переулок</a:t>
            </a:r>
            <a:endParaRPr lang="ru-RU" sz="5400" dirty="0">
              <a:solidFill>
                <a:schemeClr val="bg1"/>
              </a:solidFill>
              <a:latin typeface="Lobster" panose="02000506000000020003" pitchFamily="2" charset="0"/>
            </a:endParaRPr>
          </a:p>
        </p:txBody>
      </p:sp>
      <p:pic>
        <p:nvPicPr>
          <p:cNvPr id="2052" name="Picture 4" descr="C:\Users\chizhikov\Desktop\Лев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739" y="5917869"/>
            <a:ext cx="940131" cy="94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1" r="4357"/>
          <a:stretch/>
        </p:blipFill>
        <p:spPr bwMode="auto">
          <a:xfrm>
            <a:off x="4418431" y="1621942"/>
            <a:ext cx="4725569" cy="367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70"/>
          <a:stretch/>
        </p:blipFill>
        <p:spPr bwMode="auto">
          <a:xfrm>
            <a:off x="0" y="1621942"/>
            <a:ext cx="4625066" cy="367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52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25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ГБОУ ЦО №1858</dc:creator>
  <cp:lastModifiedBy>Семенова Любовь Николаевна</cp:lastModifiedBy>
  <cp:revision>9</cp:revision>
  <dcterms:created xsi:type="dcterms:W3CDTF">2014-10-03T10:59:26Z</dcterms:created>
  <dcterms:modified xsi:type="dcterms:W3CDTF">2015-05-21T09:32:24Z</dcterms:modified>
</cp:coreProperties>
</file>