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77" r:id="rId9"/>
    <p:sldId id="265" r:id="rId10"/>
    <p:sldId id="267" r:id="rId11"/>
    <p:sldId id="266" r:id="rId12"/>
    <p:sldId id="268" r:id="rId13"/>
    <p:sldId id="269" r:id="rId14"/>
    <p:sldId id="271" r:id="rId15"/>
    <p:sldId id="272" r:id="rId16"/>
    <p:sldId id="274" r:id="rId17"/>
    <p:sldId id="275" r:id="rId18"/>
    <p:sldId id="276" r:id="rId19"/>
    <p:sldId id="281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947" autoAdjust="0"/>
    <p:restoredTop sz="56960" autoAdjust="0"/>
  </p:normalViewPr>
  <p:slideViewPr>
    <p:cSldViewPr>
      <p:cViewPr>
        <p:scale>
          <a:sx n="82" d="100"/>
          <a:sy n="82" d="100"/>
        </p:scale>
        <p:origin x="-53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AE204-0691-4BC7-B5AD-68A204BEBE52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65E7F-DD89-4F2A-8026-0285B89DD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71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65E7F-DD89-4F2A-8026-0285B89DD1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65E7F-DD89-4F2A-8026-0285B89DD1C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68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65E7F-DD89-4F2A-8026-0285B89DD1C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F94CAA-6D37-4AFF-B74E-0306CE1FBCA6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166490-7FDD-449D-BC80-6F28A2500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Добровольческое движение в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212976"/>
            <a:ext cx="7304856" cy="174520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МОБУ СОШ№4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ВОЛОНТЕРЫ\алле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928802"/>
            <a:ext cx="4929222" cy="37369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Посадка деревьев  на аллеи памяти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004916" y="15359146"/>
            <a:ext cx="18288000" cy="135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1430056"/>
            <a:ext cx="18288000" cy="1702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 волонтеры2\PA04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Уборка территории парка -40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ВОЛОНТЕРЫ\IMG-20181005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19672" y="1988840"/>
            <a:ext cx="5760640" cy="4320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Уборка парка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132856"/>
            <a:ext cx="5495222" cy="4104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 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ВОЛОНТЕРЫ\IMG_4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Культурное 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правовое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ВОЛОНТЕРЫ\IMG_4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ВОЛОНТЕРЫ\DSC_0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2492896"/>
            <a:ext cx="5175253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проектами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77281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Директор- фронтовик (Казанцев Е.Т.),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малая Родина,     Мой дедушка ветеран, Семья в годы 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ВОЛОНТЕРЫ\imageL2LUDXC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35696" y="2276872"/>
            <a:ext cx="5233784" cy="3861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класс по изготовлении ленты к 9 мая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866" y="1628800"/>
            <a:ext cx="7524328" cy="45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rot="10800000" flipV="1">
            <a:off x="2046595" y="385488"/>
            <a:ext cx="5294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РУКОДЕЛЬНИЦЫ НА МА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 КЛАССЕ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13506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64904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добровольческая деятельность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— это широкий круг деятельности, включая традиционные формы взаимопомощи и самопомощи.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Добровольцы, с точки зрения закона Российской Федерации — физические лица, осуществляющие добровольческую деятельность в форме безвозмездного выполнения работ (добровольческой деятельности)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КОЛЯ\Мои документы\Clipart\Люди\Профессия\Солдат\00035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КОЛЯ\Мои документы\GIFi\GIFi\1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2500313"/>
            <a:ext cx="1143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85787" y="1000108"/>
            <a:ext cx="8215370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1663" indent="-601663" algn="ctr">
              <a:lnSpc>
                <a:spcPct val="100000"/>
              </a:lnSpc>
              <a:spcBef>
                <a:spcPts val="600"/>
              </a:spcBef>
              <a:buClr>
                <a:srgbClr val="660033"/>
              </a:buClr>
              <a:buFont typeface="Bookman Old Style" pitchFamily="16" charset="0"/>
              <a:buNone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</a:pPr>
            <a:r>
              <a:rPr lang="en-GB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    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6" charset="0"/>
            </a:endParaRPr>
          </a:p>
          <a:p>
            <a:pPr marL="601663" indent="-601663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Bookman Old Style" pitchFamily="16" charset="0"/>
              <a:buChar char="•"/>
              <a:tabLst>
                <a:tab pos="601663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  <a:tab pos="9585325" algn="l"/>
              </a:tabLst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6" charset="0"/>
              </a:rPr>
              <a:t>Создание летописи основанной на воспоминаниях ветеранов о первом и последнем дне  Великой Отечественной войны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Гражданско-правовые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580"/>
            <a:ext cx="8229600" cy="18684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волонтёрской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911741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chemeClr val="tx1"/>
                </a:solidFill>
              </a:rPr>
              <a:t>Добровольцы, выбравшие для себя это направление деятельности, отдают свое свободное время, оказывая помощь и поддержку пожилым людям, ветеранам Великой отечественной войны,  вдовам, труженикам тыла, детям войны (38 чел.) 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Пожилые люди – это самые незащищенные категории, которые больше всего нуждаются в духовной поддержке, милосердии, ласке и внимании. Внимание  ветеранам педагогического труда- 16 человек.  В этом направлении участвуют обучающиеся 5-11 классов, за каждым классом  закреплены  ветераны. 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pPr lvl="0"/>
            <a:r>
              <a:rPr lang="ru-RU" b="1" dirty="0" smtClean="0"/>
              <a:t>Социальное  направление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Ветераны. Поздравление 7в\20180307_102836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286412" cy="4857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60647"/>
            <a:ext cx="5956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Посещение  ветеранов  обучающимися 8в класса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ОЛОКОЛА ПАМЯТИ\ФОТО ВЕТЕРАНЫ\8Б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270" y="1562466"/>
            <a:ext cx="5302944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334607"/>
            <a:ext cx="4643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Поздравления с праздниками  от 9б класса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ОЛОКОЛА ПАМЯТИ\ФОТО ВЕТЕРАНЫ\Рыг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661" y="1268760"/>
            <a:ext cx="6740678" cy="5089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5394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Приглашение на праздник ветерана от 10 а класса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ВОЛОНТЕРЫ\20180507_121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95" y="1546776"/>
            <a:ext cx="3533438" cy="425848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997" y="1580608"/>
            <a:ext cx="4211915" cy="4224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9487" y="229168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Поздравление с праздником – 9 мая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волонтеры2\IMG-20181005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2000240"/>
            <a:ext cx="6143668" cy="41259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Экологическое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185</TotalTime>
  <Words>207</Words>
  <Application>Microsoft Office PowerPoint</Application>
  <PresentationFormat>Экран (4:3)</PresentationFormat>
  <Paragraphs>37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Добровольческое движение в школе</vt:lpstr>
      <vt:lpstr>Слайд 2</vt:lpstr>
      <vt:lpstr>Основные направления волонтёрской деятельности </vt:lpstr>
      <vt:lpstr>Социальное  направление</vt:lpstr>
      <vt:lpstr>Слайд 5</vt:lpstr>
      <vt:lpstr>Слайд 6</vt:lpstr>
      <vt:lpstr>Слайд 7</vt:lpstr>
      <vt:lpstr>Слайд 8</vt:lpstr>
      <vt:lpstr>Экологическое направление</vt:lpstr>
      <vt:lpstr>Посадка деревьев  на аллеи памяти </vt:lpstr>
      <vt:lpstr>Уборка территории парка -40 летия Победы</vt:lpstr>
      <vt:lpstr>Уборка парка</vt:lpstr>
      <vt:lpstr>Спортивное  направление</vt:lpstr>
      <vt:lpstr>Культурное  и гражданско- правовое направление</vt:lpstr>
      <vt:lpstr>Музей </vt:lpstr>
      <vt:lpstr>Работа над проектами </vt:lpstr>
      <vt:lpstr>Мастер класс по изготовлении ленты к 9 мая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Добровольческое движение в школе</dc:title>
  <dc:creator>aa</dc:creator>
  <cp:lastModifiedBy>aa</cp:lastModifiedBy>
  <cp:revision>26</cp:revision>
  <dcterms:created xsi:type="dcterms:W3CDTF">2018-11-27T09:12:58Z</dcterms:created>
  <dcterms:modified xsi:type="dcterms:W3CDTF">2018-11-29T11:46:05Z</dcterms:modified>
</cp:coreProperties>
</file>