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357166"/>
            <a:ext cx="8858312" cy="22700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общеобразовательное бюджетное учреждение Лицей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1571612"/>
            <a:ext cx="6400800" cy="3000396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школьного отряда волонтеров-медиков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«Здоровое поколение»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6215082"/>
            <a:ext cx="8858312" cy="441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Царигородцева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Любовь Ивановна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к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уратор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отряда, учитель биологии и химии МОБУ Лицей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\\srv\tmp\cab29\Без названия.png"/>
          <p:cNvPicPr>
            <a:picLocks noChangeAspect="1" noChangeArrowheads="1"/>
          </p:cNvPicPr>
          <p:nvPr/>
        </p:nvPicPr>
        <p:blipFill>
          <a:blip r:embed="rId2" cstate="print"/>
          <a:srcRect l="21093" t="8180" r="17969" b="2818"/>
          <a:stretch>
            <a:fillRect/>
          </a:stretch>
        </p:blipFill>
        <p:spPr bwMode="auto">
          <a:xfrm>
            <a:off x="7143768" y="1214422"/>
            <a:ext cx="1285852" cy="1368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-\Desktop\Волонтеры-медики_files\e032cb_e09266d646234b1b97bd7e730a4ce1d4mv2_d_6000_4000_s_4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142984"/>
            <a:ext cx="8639212" cy="5109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-\Desktop\07-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41343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758138" cy="92869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Здоровое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поколение» МОБУ Лицей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38294" y="1142984"/>
            <a:ext cx="7136900" cy="5352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\\srv\tmp\cab29\Без названия.png"/>
          <p:cNvPicPr>
            <a:picLocks noChangeAspect="1" noChangeArrowheads="1"/>
          </p:cNvPicPr>
          <p:nvPr/>
        </p:nvPicPr>
        <p:blipFill>
          <a:blip r:embed="rId3" cstate="print"/>
          <a:srcRect l="21093" t="8180" r="17969" b="2818"/>
          <a:stretch>
            <a:fillRect/>
          </a:stretch>
        </p:blipFill>
        <p:spPr bwMode="auto">
          <a:xfrm>
            <a:off x="0" y="0"/>
            <a:ext cx="1285852" cy="1368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l="14649" t="24902" r="16211" b="14306"/>
          <a:stretch>
            <a:fillRect/>
          </a:stretch>
        </p:blipFill>
        <p:spPr bwMode="auto">
          <a:xfrm>
            <a:off x="428596" y="500042"/>
            <a:ext cx="842968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-\Desktop\IMG_20181024_0845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4191030" cy="3143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-\Desktop\IMG_20181024_0843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52"/>
            <a:ext cx="4310094" cy="3232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-\Desktop\IMG_20181115_0832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1" y="3429000"/>
            <a:ext cx="4191029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Users\-\Desktop\волонтеры медики\IMG_97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500438"/>
            <a:ext cx="400052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839" t="6314" r="30550" b="17923"/>
          <a:stretch>
            <a:fillRect/>
          </a:stretch>
        </p:blipFill>
        <p:spPr bwMode="auto">
          <a:xfrm>
            <a:off x="428596" y="0"/>
            <a:ext cx="364333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 l="25507" t="6592" r="32617" b="26757"/>
          <a:stretch>
            <a:fillRect/>
          </a:stretch>
        </p:blipFill>
        <p:spPr bwMode="auto">
          <a:xfrm>
            <a:off x="3643306" y="3500414"/>
            <a:ext cx="263692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 l="24805" t="6787" r="12500" b="11914"/>
          <a:stretch>
            <a:fillRect/>
          </a:stretch>
        </p:blipFill>
        <p:spPr bwMode="auto">
          <a:xfrm>
            <a:off x="5286380" y="142852"/>
            <a:ext cx="3591194" cy="372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2220" t="16731" r="17169" b="10663"/>
          <a:stretch>
            <a:fillRect/>
          </a:stretch>
        </p:blipFill>
        <p:spPr bwMode="auto">
          <a:xfrm>
            <a:off x="214282" y="142852"/>
            <a:ext cx="439809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 l="9060" t="5285" r="13422" b="16694"/>
          <a:stretch>
            <a:fillRect/>
          </a:stretch>
        </p:blipFill>
        <p:spPr bwMode="auto">
          <a:xfrm>
            <a:off x="4429124" y="3071810"/>
            <a:ext cx="4572000" cy="368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4143380"/>
            <a:ext cx="7372344" cy="100013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37</Words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Муниципальное общеобразовательное бюджетное учреждение Лицей</vt:lpstr>
      <vt:lpstr>Слайд 2</vt:lpstr>
      <vt:lpstr>«Здоровое поколение» МОБУ Лицей</vt:lpstr>
      <vt:lpstr>Слайд 4</vt:lpstr>
      <vt:lpstr>Слайд 5</vt:lpstr>
      <vt:lpstr>Слайд 6</vt:lpstr>
      <vt:lpstr>Слайд 7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бюджетное учреждение Лицей</dc:title>
  <dc:creator>-</dc:creator>
  <cp:lastModifiedBy>-</cp:lastModifiedBy>
  <cp:revision>11</cp:revision>
  <dcterms:created xsi:type="dcterms:W3CDTF">2018-11-29T23:13:29Z</dcterms:created>
  <dcterms:modified xsi:type="dcterms:W3CDTF">2018-11-30T01:28:21Z</dcterms:modified>
</cp:coreProperties>
</file>