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7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1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41D56-CCE3-4C21-AB7C-FAF3B48CC4B3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CE2F-F480-44AF-AC80-D9A3190F5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cuments\&#1052;&#1054;&#1041;&#1059;%20&#1062;&#1054;\6%20&#1040;\&#1082;&#1083;&#1072;&#1089;&#1089;&#1085;&#1099;&#1077;%20&#1095;&#1072;&#1089;&#1099;\&#1044;&#1077;&#1085;&#1100;%20&#1087;&#1086;&#1073;&#1077;&#1076;&#1099;\&#1053;&#1072;&#1095;&#1072;&#1083;&#1086;%20&#1074;&#1086;&#1081;&#1085;&#1099;%2022%20&#1080;&#1102;&#1085;&#1103;%201941%20&#1075;&#1086;&#1076;&#1072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cuments\&#1052;&#1054;&#1041;&#1059;%20&#1062;&#1054;\6%20&#1040;\&#1082;&#1083;&#1072;&#1089;&#1089;&#1085;&#1099;&#1077;%20&#1095;&#1072;&#1089;&#1099;\&#1044;&#1077;&#1085;&#1100;%20&#1087;&#1086;&#1073;&#1077;&#1076;&#1099;\&#1085;&#1072;&#1096;&#1080;&#1084;%20&#1079;&#1077;&#1084;&#1083;&#1103;&#1082;&#1072;&#1084;%20&#1087;&#1086;&#1089;&#1074;&#1103;&#1097;&#1072;&#1077;&#1090;&#1089;&#1103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cuments\&#1052;&#1054;&#1041;&#1059;%20&#1062;&#1054;\6%20&#1040;\&#1082;&#1083;&#1072;&#1089;&#1089;&#1085;&#1099;&#1077;%20&#1095;&#1072;&#1089;&#1099;\&#1044;&#1077;&#1085;&#1100;%20&#1087;&#1086;&#1073;&#1077;&#1076;&#1099;\&#1042;&#1077;&#1083;&#1080;&#1082;&#1080;&#1081;%20&#1084;&#1086;&#1084;&#1077;&#1085;&#1090;.%20&#1055;&#1072;&#1088;&#1072;&#1076;%20&#1055;&#1086;&#1073;&#1077;&#1076;&#1099;%201945.%20&#1060;&#1072;&#1096;&#1080;&#1089;&#1090;&#1082;&#1080;&#1077;%20&#1079;&#1085;&#1072;&#1084;&#1105;&#1085;&#1072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cuments\&#1052;&#1054;&#1041;&#1059;%20&#1062;&#1054;\6%20&#1040;\&#1082;&#1083;&#1072;&#1089;&#1089;&#1085;&#1099;&#1077;%20&#1095;&#1072;&#1089;&#1099;\&#1044;&#1077;&#1085;&#1100;%20&#1087;&#1086;&#1073;&#1077;&#1076;&#1099;\&#1044;&#1077;&#1085;&#1100;%20&#1055;&#1086;&#1073;&#1077;&#1076;&#1099;(&#1051;&#1077;&#1097;&#1077;&#1085;&#1082;&#1086;)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648072"/>
            <a:ext cx="4320480" cy="1052736"/>
          </a:xfrm>
          <a:effectLst/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100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КЛАССНЫЙ ЧАС </a:t>
            </a:r>
            <a:r>
              <a:rPr lang="ru-RU" sz="31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31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1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К 70-летию ПОБЕДЫ </a:t>
            </a:r>
            <a:r>
              <a:rPr lang="ru-RU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437112"/>
            <a:ext cx="6400800" cy="17526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«Поклонимся нашим землякам»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лента на открытку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57812"/>
            <a:ext cx="2267744" cy="2500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erb_zey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18120" y="0"/>
            <a:ext cx="1325880" cy="170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ачало войны 22 июня 1941 год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34634"/>
            <a:ext cx="8856984" cy="6642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ашим землякам посвящаетс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42646"/>
            <a:ext cx="8640960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2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7050" y="764704"/>
            <a:ext cx="203711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Копия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5584" y="908720"/>
            <a:ext cx="221841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Копия (2)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3861048"/>
            <a:ext cx="2091640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270200" y="-27384"/>
            <a:ext cx="7550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Советского Союза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medal-georoy-sovetsvkogo-soyuz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46" y="72008"/>
            <a:ext cx="762838" cy="141277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700807"/>
            <a:ext cx="3456384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ликий момент. Парад Победы 1945. Фашисткие знамё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332656"/>
            <a:ext cx="8208912" cy="615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фрем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7674" y="188640"/>
            <a:ext cx="322239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тарас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4536504" cy="4071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75656" y="4149080"/>
            <a:ext cx="62747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Учителя школы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им. А.С. Пушкина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005064"/>
            <a:ext cx="4715569" cy="264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04664"/>
            <a:ext cx="2602031" cy="350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052736"/>
            <a:ext cx="2016224" cy="284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556792"/>
            <a:ext cx="2875216" cy="45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07504" y="149731"/>
            <a:ext cx="42322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Пузынин</a:t>
            </a:r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Н.М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нь Победы(Лещенко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404664"/>
            <a:ext cx="7632848" cy="6106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2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eya.bezformata.ru/content/image87412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590"/>
            <a:ext cx="8712968" cy="6563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1ddea17a4bf19ffb2632ffc0869afb91a348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20</Words>
  <Application>Microsoft Office PowerPoint</Application>
  <PresentationFormat>Экран (4:3)</PresentationFormat>
  <Paragraphs>6</Paragraphs>
  <Slides>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КЛАССНЫЙ ЧАС  К 70-летию ПОБЕДЫ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К 70-летию ПОБЕДЫ   </dc:title>
  <dc:creator>user</dc:creator>
  <cp:lastModifiedBy>user</cp:lastModifiedBy>
  <cp:revision>19</cp:revision>
  <dcterms:created xsi:type="dcterms:W3CDTF">2015-04-15T13:22:02Z</dcterms:created>
  <dcterms:modified xsi:type="dcterms:W3CDTF">2015-06-01T11:46:18Z</dcterms:modified>
</cp:coreProperties>
</file>