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1C5A3D4-840A-4AE4-92DB-5F771F80AA1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0F8202F-ECD3-443F-90C3-285A8937A0FB}" type="datetimeFigureOut">
              <a:rPr lang="ru-RU" smtClean="0"/>
              <a:t>23.11.2016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620000" cy="4824536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предпрофильной подготовки </a:t>
            </a:r>
            <a:b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МОАУ СОШ № 1</a:t>
            </a:r>
            <a:b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(2016-2017 уч. г.)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7560840" cy="5976664"/>
          </a:xfrm>
        </p:spPr>
        <p:txBody>
          <a:bodyPr>
            <a:normAutofit/>
          </a:bodyPr>
          <a:lstStyle/>
          <a:p>
            <a:pPr algn="ctr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Предпрофильное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обучение </a:t>
            </a:r>
          </a:p>
          <a:p>
            <a:pPr algn="ctr"/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9 класс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( элективные курсы)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8 класс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предпрофильный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экологический</a:t>
            </a:r>
          </a:p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(спецкурс Основы экологии,</a:t>
            </a:r>
          </a:p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внеурочная деятельность)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268760"/>
            <a:ext cx="151216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817687" y="1257360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8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элективов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48883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58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296144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Список элективных курсов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предпрофильной подготовки в 9-х классах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2016 – 2017 учебный год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1438"/>
            <a:ext cx="7200800" cy="5399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9926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</TotalTime>
  <Words>35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Соседство</vt:lpstr>
      <vt:lpstr>Организация предпрофильной подготовки  в МОАУ СОШ № 1 (2016-2017 уч. г.)</vt:lpstr>
      <vt:lpstr>Презентация PowerPoint</vt:lpstr>
      <vt:lpstr>Выбор элективов</vt:lpstr>
      <vt:lpstr>Список элективных курсов  предпрофильной подготовки в 9-х классах на 2016 – 2017 учебный год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предпрофильной подготовки  в МОАУ СОШ № 1 (2016-2017 уч. г.)</dc:title>
  <dc:creator>Е.П. Земскова</dc:creator>
  <cp:lastModifiedBy>Е.П. Земскова</cp:lastModifiedBy>
  <cp:revision>3</cp:revision>
  <dcterms:created xsi:type="dcterms:W3CDTF">2016-11-23T04:58:03Z</dcterms:created>
  <dcterms:modified xsi:type="dcterms:W3CDTF">2016-11-23T05:25:36Z</dcterms:modified>
</cp:coreProperties>
</file>