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20F64-A881-401D-A0DA-6982B267F55F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11EB9-5B11-4D7D-963B-B308FFB764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67BC98-5E82-46CE-AE0B-1C063B746A6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F790B5-1D41-43A1-B532-80254DAA7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eya-liceum@rambler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4357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проекта «Школа бизнеса» как средство профессионального самоопределения обучающихся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полноценного экономического образования сегодня невозможно обеспечить включение человека в такие социальные группы, как семья, трудовой коллектив и некоторые другие.</a:t>
            </a:r>
          </a:p>
          <a:p>
            <a:r>
              <a:rPr lang="ru-RU" dirty="0" smtClean="0"/>
              <a:t>Идея проекта предлагает концептуальную новизну решения проблемы – введение экономического образования в школе, но не просто на теоретическом уровне, а с важной практической составляющей.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ru-RU" b="1" dirty="0" smtClean="0"/>
              <a:t>Цель проекта </a:t>
            </a:r>
            <a:r>
              <a:rPr lang="ru-RU" dirty="0" smtClean="0"/>
              <a:t>- реализация инновационной программы дополнительного экономического образования «Школа бизнеса» для отработки новых технологий и экономического содержания обучения и воспитания.</a:t>
            </a:r>
          </a:p>
          <a:p>
            <a:r>
              <a:rPr lang="ru-RU" b="1" dirty="0" smtClean="0"/>
              <a:t>Цель программы </a:t>
            </a:r>
            <a:r>
              <a:rPr lang="ru-RU" dirty="0" smtClean="0"/>
              <a:t>- способствовать профессиональному самоопределению учащихся, формированию личности, развивать интеллектуальные и практические умения учеников в области предпринимательства и экономики.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проекта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57242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73392486_shkola_biznesa_v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643314"/>
            <a:ext cx="4286250" cy="2847975"/>
          </a:xfrm>
          <a:prstGeom prst="rect">
            <a:avLst/>
          </a:prstGeom>
        </p:spPr>
      </p:pic>
      <p:pic>
        <p:nvPicPr>
          <p:cNvPr id="7" name="Рисунок 6" descr="IMG_96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28604"/>
            <a:ext cx="4572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Приглашаем Вас в методическую сеть, сформированную на базе учреждения с приглашением специалистов из образовательных организаций других регионов.</a:t>
            </a:r>
          </a:p>
          <a:p>
            <a:r>
              <a:rPr lang="ru-RU" dirty="0" smtClean="0"/>
              <a:t>О своем решении вы можете сообщить по электронной почте 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zeya-liceum@rambler.ru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145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Реализация проекта «Школа бизнеса» как средство профессионального самоопределения обучающихся</vt:lpstr>
      <vt:lpstr>Актуальность проекта</vt:lpstr>
      <vt:lpstr>Слайд 3</vt:lpstr>
      <vt:lpstr>Реализация проекта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«Школа бизнеса» как средство профессионального самоопределения обучающихся</dc:title>
  <dc:creator>Секретарь</dc:creator>
  <cp:lastModifiedBy>Секретарь</cp:lastModifiedBy>
  <cp:revision>5</cp:revision>
  <dcterms:created xsi:type="dcterms:W3CDTF">2016-11-23T04:29:08Z</dcterms:created>
  <dcterms:modified xsi:type="dcterms:W3CDTF">2016-11-23T05:24:45Z</dcterms:modified>
</cp:coreProperties>
</file>