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71" r:id="rId4"/>
    <p:sldId id="270" r:id="rId5"/>
    <p:sldId id="272" r:id="rId6"/>
    <p:sldId id="274" r:id="rId7"/>
    <p:sldId id="275" r:id="rId8"/>
    <p:sldId id="258" r:id="rId9"/>
    <p:sldId id="281" r:id="rId10"/>
    <p:sldId id="282" r:id="rId11"/>
    <p:sldId id="276" r:id="rId12"/>
    <p:sldId id="277" r:id="rId13"/>
    <p:sldId id="273" r:id="rId14"/>
    <p:sldId id="278" r:id="rId15"/>
    <p:sldId id="279" r:id="rId16"/>
    <p:sldId id="283" r:id="rId17"/>
    <p:sldId id="268" r:id="rId18"/>
    <p:sldId id="280" r:id="rId19"/>
    <p:sldId id="26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B721-E5F6-48D6-A8DC-87EAB6700DF2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FD85E-A8D7-42D0-A266-AF32803C99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3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FD85E-A8D7-42D0-A266-AF32803C99C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06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088859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862680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06767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398355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6139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72421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085750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8226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998175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05027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9050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23447-110B-4AB3-BC65-7CC4A635B51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B778C-3548-4B7A-8140-21ECA64A8E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31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99944" y="206042"/>
            <a:ext cx="72390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ОБЩЕОБРАЗОВАТЕЛЬНОЕ АВТОНОМНОЕ УЧРЕЖДЕНИЕ ЦЕНТР ОБРАЗОВАНИЯ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5336" y="2212848"/>
            <a:ext cx="94182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 в МОАУ ЦО: инновационная система и практические приёмы»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0182" y="4839077"/>
            <a:ext cx="51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Савченкова Вероника Андреевна,  учитель физической культуры, 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ВПК «Патриот»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53712" y="6272784"/>
            <a:ext cx="197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</p:txBody>
      </p:sp>
    </p:spTree>
    <p:extLst>
      <p:ext uri="{BB962C8B-B14F-4D97-AF65-F5344CB8AC3E}">
        <p14:creationId xmlns:p14="http://schemas.microsoft.com/office/powerpoint/2010/main" val="2001891929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1" y="-14990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0772" y="-15352"/>
            <a:ext cx="971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Юнармейский отряд «Барс»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96" y="2317788"/>
            <a:ext cx="3596593" cy="2684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837" y="1339192"/>
            <a:ext cx="3115326" cy="4151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114" y="3515231"/>
            <a:ext cx="4360781" cy="304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955" y="614995"/>
            <a:ext cx="4889416" cy="2755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583272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1" y="-14990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0772" y="215481"/>
            <a:ext cx="971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юнармейского отряда «Барс»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5041" y="1307195"/>
            <a:ext cx="2666242" cy="4900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7763" y="3932847"/>
            <a:ext cx="4889500" cy="2657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69" y="872181"/>
            <a:ext cx="3864431" cy="289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7421" y="839445"/>
            <a:ext cx="4213225" cy="292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0423817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1" y="-14990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8179" y="-15352"/>
            <a:ext cx="104998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различных мероприятиях юнармейского отряда «Барс»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6" y="598470"/>
            <a:ext cx="3458529" cy="259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641" y="3834761"/>
            <a:ext cx="4400692" cy="2274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7707" y="965350"/>
            <a:ext cx="2957513" cy="4627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641" y="783773"/>
            <a:ext cx="4309573" cy="280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2" y="3410712"/>
            <a:ext cx="3688192" cy="3122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583272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9775" y="128897"/>
            <a:ext cx="84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Пришкольные площадки «Патриот», «Юнармеец»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855" y="3948407"/>
            <a:ext cx="3754894" cy="2818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E:\Работа 1\ЮНАРМИЯ\фото с площадки\20220609_1021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596972" y="1473185"/>
            <a:ext cx="3871719" cy="2903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:\Работа 1\ЮНАРМИЯ\фото с площадки\20220614_10193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01" y="950203"/>
            <a:ext cx="4033653" cy="3025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3509" y="941923"/>
            <a:ext cx="4384418" cy="3078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394291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E:\Работа 1\ЮНАРМИЯ\фото с площадки\20220602_1111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887" y="867491"/>
            <a:ext cx="3779520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E:\Работа 1\ЮНАРМИЯ\2022-2023 годплощадка юнармеец\ФОТО\20230602_1135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179" y="843741"/>
            <a:ext cx="4370322" cy="1968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2724" y="2974218"/>
            <a:ext cx="2786062" cy="3713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960" y="2974218"/>
            <a:ext cx="2462212" cy="337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09" y="3972559"/>
            <a:ext cx="4017456" cy="2714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366823" y="210552"/>
            <a:ext cx="631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направление: </a:t>
            </a:r>
          </a:p>
        </p:txBody>
      </p:sp>
    </p:spTree>
    <p:extLst>
      <p:ext uri="{BB962C8B-B14F-4D97-AF65-F5344CB8AC3E}">
        <p14:creationId xmlns:p14="http://schemas.microsoft.com/office/powerpoint/2010/main" val="270080055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1294" y="308758"/>
            <a:ext cx="9820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Спортивно-оздоровительное направление:</a:t>
            </a:r>
          </a:p>
        </p:txBody>
      </p:sp>
      <p:pic>
        <p:nvPicPr>
          <p:cNvPr id="3074" name="Picture 2" descr="E:\Работа 1\ЮНАРМИЯ\2022-2023 годплощадка юнармеец\ФОТО\20230602_0925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420" y="820068"/>
            <a:ext cx="5284966" cy="2380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37" y="3743385"/>
            <a:ext cx="6391775" cy="287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E:\Работа 1\ЮНАРМИЯ\фото с площадки\20220608_11071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883" y="834242"/>
            <a:ext cx="3790341" cy="2842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E:\Работа 1\ЮНАРМИЯ\фото с площадки\20220608_111952 (1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262" y="3321290"/>
            <a:ext cx="4394143" cy="3295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8324990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6569" y="176860"/>
            <a:ext cx="3298099" cy="3717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3966280"/>
            <a:ext cx="3532632" cy="2649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392" y="514725"/>
            <a:ext cx="4096512" cy="324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392" y="3966280"/>
            <a:ext cx="4221678" cy="2649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090" y="1485610"/>
            <a:ext cx="2897563" cy="4398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8324990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5079" y="20529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668" y="368135"/>
            <a:ext cx="922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Содержательно-досуговое направление:</a:t>
            </a:r>
          </a:p>
        </p:txBody>
      </p:sp>
      <p:pic>
        <p:nvPicPr>
          <p:cNvPr id="4098" name="Picture 2" descr="E:\Работа 1\ЮНАРМИЯ\фото с площадки\20220615_1014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69" y="1105597"/>
            <a:ext cx="3558641" cy="2668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E:\Работа 1\ЮНАРМИЯ\фото с площадки\20220602_1006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893966" y="907001"/>
            <a:ext cx="4088233" cy="3066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E:\Работа 1\ЮНАРМИЯ\фото с площадки\20220614_111907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809" y="3973175"/>
            <a:ext cx="3528963" cy="2646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775" y="4185378"/>
            <a:ext cx="5435600" cy="2548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54378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5079" y="20529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Работа 1\ЮНАРМИЯ\2022-2023 годплощадка юнармеец\ФОТО\IMG-20230601-WA00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2" y="339644"/>
            <a:ext cx="4326712" cy="3245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E:\Работа 1\ЮНАРМИЯ\2022-2023 годплощадка юнармеец\ФОТО\20230601_1032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73" y="3835731"/>
            <a:ext cx="5515941" cy="2484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069" y="318316"/>
            <a:ext cx="5535743" cy="3119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Picture 7" descr="E:\Работа 1\ЮНАРМИЯ\фото с площадки\20220603_10283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766" y="3561314"/>
            <a:ext cx="4041227" cy="3030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621974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44171" y="2052935"/>
            <a:ext cx="7286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404781533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258" y="294665"/>
            <a:ext cx="1040674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«Только тот, кто любит, ценит и уважает накопленное и сохраненное предшествующим поколением, может любить Родину, узнать её, стать подлинным патриотом»</a:t>
            </a:r>
          </a:p>
          <a:p>
            <a:pPr algn="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Михалков</a:t>
            </a:r>
          </a:p>
        </p:txBody>
      </p:sp>
    </p:spTree>
    <p:extLst>
      <p:ext uri="{BB962C8B-B14F-4D97-AF65-F5344CB8AC3E}">
        <p14:creationId xmlns:p14="http://schemas.microsoft.com/office/powerpoint/2010/main" val="4268239788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457" y="135791"/>
            <a:ext cx="10744199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патриотического воспитания школьников: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детей и подростков любви к Родине и ее историческому прошлому; 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воспитанников представления о России, как о многонациональном Отечестве, общем доме;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юного гражданина, здорового нравственно и физически, способного к защите Отечества;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духовно наполненной, патриотически мотивированной среды жизнедеятельности детского коллектива;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учащихся в систему коллективных творческих дел патриотической, общественно ценной направленности: «Российское движения школьников», «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всероссийский конкурс «Большая перемена» и другие;</a:t>
            </a:r>
          </a:p>
          <a:p>
            <a:pPr marL="342900" indent="-342900" algn="just">
              <a:buFontTx/>
              <a:buChar char="-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воспитывающей среды, вовлечение   детей в систему дополнительного  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образования, научно-исследовательскую деятельность, культивация здорового образа       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жизни.</a:t>
            </a:r>
          </a:p>
        </p:txBody>
      </p:sp>
    </p:spTree>
    <p:extLst>
      <p:ext uri="{BB962C8B-B14F-4D97-AF65-F5344CB8AC3E}">
        <p14:creationId xmlns:p14="http://schemas.microsoft.com/office/powerpoint/2010/main" val="1578079477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229" y="2572926"/>
            <a:ext cx="5408323" cy="405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04" y="228600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Военно-патриотический клуб «Патриот»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3886" y="1284514"/>
            <a:ext cx="987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4652" y="916379"/>
            <a:ext cx="11190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гражданственности, патриотизма, формирование умения и готовности к их активному проявлению в различных сферах жизни общества, верности конституционному и воинскому долгу в условиях мирного и военного времени, высокой ответственности, дисциплинированности</a:t>
            </a:r>
          </a:p>
        </p:txBody>
      </p:sp>
    </p:spTree>
    <p:extLst>
      <p:ext uri="{BB962C8B-B14F-4D97-AF65-F5344CB8AC3E}">
        <p14:creationId xmlns:p14="http://schemas.microsoft.com/office/powerpoint/2010/main" val="112992809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05" y="1416917"/>
            <a:ext cx="3273423" cy="493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052" y="953436"/>
            <a:ext cx="3489425" cy="4643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728" y="403124"/>
            <a:ext cx="4281618" cy="3550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504" y="3598266"/>
            <a:ext cx="4442505" cy="284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743200" y="141514"/>
            <a:ext cx="496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мастер-классы</a:t>
            </a:r>
          </a:p>
        </p:txBody>
      </p:sp>
    </p:spTree>
    <p:extLst>
      <p:ext uri="{BB962C8B-B14F-4D97-AF65-F5344CB8AC3E}">
        <p14:creationId xmlns:p14="http://schemas.microsoft.com/office/powerpoint/2010/main" val="2252196741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404" y="407762"/>
            <a:ext cx="3649505" cy="4503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1799" y="470383"/>
            <a:ext cx="4716532" cy="3536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8314" y="652754"/>
            <a:ext cx="3363686" cy="4147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1799" y="4223657"/>
            <a:ext cx="4370861" cy="2460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1313307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87" y="1116281"/>
            <a:ext cx="3393215" cy="476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Секретарь\Downloads\IMG-20230421-WA01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083" y="3420701"/>
            <a:ext cx="4175469" cy="3131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Секретарь\Downloads\IMG-20230421-WA011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712" y="252050"/>
            <a:ext cx="4036237" cy="302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:\Users\Секретарь\Downloads\IMG-20230421-WA010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942" y="889288"/>
            <a:ext cx="4003672" cy="3002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3199426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4794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897" y="1167260"/>
            <a:ext cx="3461093" cy="2694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49" y="1249477"/>
            <a:ext cx="3642492" cy="264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374" y="3996640"/>
            <a:ext cx="2557507" cy="2637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16577" y="288966"/>
            <a:ext cx="10656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родственниками участников Великой Отечественной войны, оказание помощи на дому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680" y="3963597"/>
            <a:ext cx="3419856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583" y="4055601"/>
            <a:ext cx="33655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431180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5" y="8328"/>
            <a:ext cx="12177195" cy="6849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0772" y="-15352"/>
            <a:ext cx="971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Парты героя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08" y="531548"/>
            <a:ext cx="4605528" cy="3454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7808" y="4219141"/>
            <a:ext cx="4404360" cy="2464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956" y="531548"/>
            <a:ext cx="4391191" cy="3454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583272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283</Words>
  <Application>Microsoft Office PowerPoint</Application>
  <PresentationFormat>Широкоэкранный</PresentationFormat>
  <Paragraphs>38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Ширшов К.В.</cp:lastModifiedBy>
  <cp:revision>38</cp:revision>
  <dcterms:created xsi:type="dcterms:W3CDTF">2023-03-13T11:30:11Z</dcterms:created>
  <dcterms:modified xsi:type="dcterms:W3CDTF">2023-08-29T08:19:31Z</dcterms:modified>
</cp:coreProperties>
</file>