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6A92-35D8-4F1D-86FD-9F7E31AF68D6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10F8-1CD2-4E5C-9518-CCA03A1C15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Детское </a:t>
            </a:r>
            <a:r>
              <a:rPr lang="ru-RU" b="1" i="1" dirty="0" err="1"/>
              <a:t>волонтерство</a:t>
            </a:r>
            <a:r>
              <a:rPr lang="ru-RU" b="1" i="1" dirty="0"/>
              <a:t> как средство экологического воспитания дошкольников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286388"/>
            <a:ext cx="4257660" cy="42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Л.Н. Акулова, воспитатель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500042"/>
            <a:ext cx="73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детский сад № 19 </a:t>
            </a:r>
            <a:r>
              <a:rPr lang="ru-RU" dirty="0" err="1" smtClean="0">
                <a:solidFill>
                  <a:schemeClr val="bg1"/>
                </a:solidFill>
              </a:rPr>
              <a:t>общеразвивающего</a:t>
            </a:r>
            <a:r>
              <a:rPr lang="ru-RU" dirty="0" smtClean="0">
                <a:solidFill>
                  <a:schemeClr val="bg1"/>
                </a:solidFill>
              </a:rPr>
              <a:t> вида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_3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79718" cy="57864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3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679718" cy="57864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sbor_volonterov_u_ddt_roves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642918"/>
            <a:ext cx="8814041" cy="521497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3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79718" cy="578647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3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79718" cy="57864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2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786875" cy="58579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9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5" cy="58579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9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5" cy="58579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9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679718" cy="57864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3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5" cy="58579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Детское волонтерство как средство экологического воспитания дошкольников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МДОУ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волонтерство как средство экологического воспитания дошкольников </dc:title>
  <dc:creator>Татьяна</dc:creator>
  <cp:lastModifiedBy>Татьяна</cp:lastModifiedBy>
  <cp:revision>2</cp:revision>
  <dcterms:created xsi:type="dcterms:W3CDTF">2018-11-16T02:01:25Z</dcterms:created>
  <dcterms:modified xsi:type="dcterms:W3CDTF">2018-11-16T02:20:17Z</dcterms:modified>
</cp:coreProperties>
</file>