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76" r:id="rId4"/>
    <p:sldId id="259" r:id="rId5"/>
    <p:sldId id="260" r:id="rId6"/>
    <p:sldId id="266" r:id="rId7"/>
    <p:sldId id="275" r:id="rId8"/>
    <p:sldId id="274" r:id="rId9"/>
    <p:sldId id="267" r:id="rId10"/>
    <p:sldId id="261" r:id="rId11"/>
    <p:sldId id="272" r:id="rId12"/>
    <p:sldId id="273" r:id="rId13"/>
    <p:sldId id="271" r:id="rId14"/>
    <p:sldId id="277" r:id="rId15"/>
    <p:sldId id="268" r:id="rId16"/>
    <p:sldId id="278" r:id="rId17"/>
    <p:sldId id="26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6" autoAdjust="0"/>
    <p:restoredTop sz="94660"/>
  </p:normalViewPr>
  <p:slideViewPr>
    <p:cSldViewPr snapToGrid="0">
      <p:cViewPr varScale="1">
        <p:scale>
          <a:sx n="91" d="100"/>
          <a:sy n="91" d="100"/>
        </p:scale>
        <p:origin x="3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4D0E-8452-4AFF-8E8A-3453B1343ECC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F9E2D-D601-44E9-BB3E-349134C7D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37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4D0E-8452-4AFF-8E8A-3453B1343ECC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F9E2D-D601-44E9-BB3E-349134C7D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472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4D0E-8452-4AFF-8E8A-3453B1343ECC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F9E2D-D601-44E9-BB3E-349134C7D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051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4D0E-8452-4AFF-8E8A-3453B1343ECC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F9E2D-D601-44E9-BB3E-349134C7D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638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4D0E-8452-4AFF-8E8A-3453B1343ECC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F9E2D-D601-44E9-BB3E-349134C7D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867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4D0E-8452-4AFF-8E8A-3453B1343ECC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F9E2D-D601-44E9-BB3E-349134C7D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216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4D0E-8452-4AFF-8E8A-3453B1343ECC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F9E2D-D601-44E9-BB3E-349134C7D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66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4D0E-8452-4AFF-8E8A-3453B1343ECC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F9E2D-D601-44E9-BB3E-349134C7D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492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4D0E-8452-4AFF-8E8A-3453B1343ECC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F9E2D-D601-44E9-BB3E-349134C7D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796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4D0E-8452-4AFF-8E8A-3453B1343ECC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F9E2D-D601-44E9-BB3E-349134C7D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014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4D0E-8452-4AFF-8E8A-3453B1343ECC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F9E2D-D601-44E9-BB3E-349134C7D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752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E4D0E-8452-4AFF-8E8A-3453B1343ECC}" type="datetimeFigureOut">
              <a:rPr lang="ru-RU" smtClean="0"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F9E2D-D601-44E9-BB3E-349134C7D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9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71" y="0"/>
            <a:ext cx="12481932" cy="69360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1929" y="302359"/>
            <a:ext cx="1073862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  <a:p>
            <a:pPr algn="ctr"/>
            <a:r>
              <a:rPr lang="ru-RU" sz="5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НАСТАВНИЧЕСТВО</a:t>
            </a:r>
          </a:p>
          <a:p>
            <a:pPr algn="ctr"/>
            <a:r>
              <a:rPr lang="ru-RU" sz="5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В</a:t>
            </a:r>
            <a:br>
              <a:rPr lang="ru-RU" sz="5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СПОРТЕ</a:t>
            </a:r>
          </a:p>
          <a:p>
            <a:pPr algn="ctr"/>
            <a:endParaRPr lang="ru-RU" sz="54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Наставник: Филинов Вячеслав Леонидович - </a:t>
            </a:r>
          </a:p>
          <a:p>
            <a:pPr algn="ctr"/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ренер-преподаватель отделения лыжные гонки 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МАУ ДО СШ г. Зеи</a:t>
            </a:r>
            <a:endParaRPr lang="ru-RU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76" y="1355834"/>
            <a:ext cx="4222595" cy="40149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7298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09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30" y="1647755"/>
            <a:ext cx="3730875" cy="4981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77879" y="262760"/>
            <a:ext cx="111830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Летние сборы в оздоровительном лагере «Родник здоровья»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Калиновка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Спасск-Дальний, Приморский край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2" r="5116"/>
          <a:stretch/>
        </p:blipFill>
        <p:spPr>
          <a:xfrm>
            <a:off x="6305909" y="1725283"/>
            <a:ext cx="3726612" cy="4977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778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09"/>
            <a:ext cx="12192000" cy="6858000"/>
          </a:xfrm>
          <a:prstGeom prst="rect">
            <a:avLst/>
          </a:prstGeom>
        </p:spPr>
      </p:pic>
      <p:pic>
        <p:nvPicPr>
          <p:cNvPr id="3" name="VID-20230316-WA000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5878" y="94593"/>
            <a:ext cx="5361763" cy="62879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92942" y="504497"/>
            <a:ext cx="3157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«Родник здоровья»</a:t>
            </a:r>
          </a:p>
          <a:p>
            <a:pPr algn="ctr"/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Калиновка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27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09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9297" y="262759"/>
            <a:ext cx="107310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и первенство Амурской области по лыжным гонкам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Благовещенск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90" y="1429406"/>
            <a:ext cx="3647089" cy="5150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745" y="1351893"/>
            <a:ext cx="3969954" cy="5495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8677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528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0883" y="215660"/>
            <a:ext cx="9463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3" y="1938515"/>
            <a:ext cx="4097547" cy="4714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025" y="1871931"/>
            <a:ext cx="3845585" cy="4848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914400" y="155275"/>
            <a:ext cx="9592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и первенство Амурской области по лыжным 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гонкам г. Благовещенск, </a:t>
            </a:r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2023 г.</a:t>
            </a:r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08430" y="2302603"/>
            <a:ext cx="29416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Сипирин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 –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Котемако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 – 3 место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971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8276" y="178676"/>
            <a:ext cx="107836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Дальневосточного федерального округа 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лыжным гонкам</a:t>
            </a:r>
          </a:p>
          <a:p>
            <a:pPr algn="ctr"/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Южно-Сахалинск </a:t>
            </a:r>
            <a:endParaRPr lang="ru-RU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110" y="2337733"/>
            <a:ext cx="4874991" cy="3930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8"/>
          <a:stretch/>
        </p:blipFill>
        <p:spPr>
          <a:xfrm rot="5400000">
            <a:off x="7295989" y="2403423"/>
            <a:ext cx="4873181" cy="4035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614041" y="2259724"/>
            <a:ext cx="31846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Болек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Николай –</a:t>
            </a:r>
          </a:p>
          <a:p>
            <a:pPr algn="ctr"/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спортивный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разряд</a:t>
            </a:r>
          </a:p>
          <a:p>
            <a:pPr algn="ctr"/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Котемако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 – </a:t>
            </a:r>
          </a:p>
          <a:p>
            <a:pPr algn="ctr"/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разряд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039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09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4443" y="831959"/>
            <a:ext cx="4740166" cy="35387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9888" y="1926025"/>
            <a:ext cx="5092263" cy="36996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048" y="1492469"/>
            <a:ext cx="3557338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81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09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545" y="244367"/>
            <a:ext cx="6747641" cy="6348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1121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298" y="431321"/>
            <a:ext cx="81347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</a:p>
          <a:p>
            <a:pPr algn="ctr"/>
            <a:r>
              <a:rPr lang="ru-RU" sz="8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</a:p>
          <a:p>
            <a:pPr algn="ctr"/>
            <a:r>
              <a:rPr lang="ru-RU" sz="8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endParaRPr lang="ru-RU" sz="8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438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41756" y="434898"/>
            <a:ext cx="90547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002060"/>
                </a:solidFill>
              </a:rPr>
              <a:t>Развитие </a:t>
            </a:r>
          </a:p>
          <a:p>
            <a:pPr algn="ctr"/>
            <a:r>
              <a:rPr lang="ru-RU" sz="6000" b="1" i="1" dirty="0" smtClean="0">
                <a:solidFill>
                  <a:srgbClr val="002060"/>
                </a:solidFill>
              </a:rPr>
              <a:t>скоростно-силовых </a:t>
            </a:r>
          </a:p>
          <a:p>
            <a:pPr algn="ctr"/>
            <a:r>
              <a:rPr lang="ru-RU" sz="6000" b="1" i="1" dirty="0" smtClean="0">
                <a:solidFill>
                  <a:srgbClr val="002060"/>
                </a:solidFill>
              </a:rPr>
              <a:t>качеств обучающихся, занимающихся </a:t>
            </a:r>
          </a:p>
          <a:p>
            <a:pPr algn="ctr"/>
            <a:r>
              <a:rPr lang="ru-RU" sz="6000" b="1" i="1" dirty="0" smtClean="0">
                <a:solidFill>
                  <a:srgbClr val="002060"/>
                </a:solidFill>
              </a:rPr>
              <a:t>лыжными гонками. </a:t>
            </a:r>
            <a:endParaRPr lang="ru-RU" sz="6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14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318" y="847294"/>
            <a:ext cx="7020911" cy="599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806262" y="126124"/>
            <a:ext cx="5612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4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679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655" y="3132082"/>
            <a:ext cx="4330262" cy="3289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586" y="2364829"/>
            <a:ext cx="3342290" cy="43617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29" y="1664330"/>
            <a:ext cx="3394840" cy="4491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612" y="777766"/>
            <a:ext cx="278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Болек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Николай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разряд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1284" y="1566041"/>
            <a:ext cx="3142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Сипирин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разряд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61434" y="2364829"/>
            <a:ext cx="383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Котемако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разряд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51586" y="315365"/>
            <a:ext cx="6684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– 2023 учебный год</a:t>
            </a:r>
            <a:endParaRPr lang="ru-RU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254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2" y="1217620"/>
            <a:ext cx="3233901" cy="44264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868" y="2785239"/>
            <a:ext cx="2795751" cy="39413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01766" y="294290"/>
            <a:ext cx="9038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всероссийских соревнований по лыжным гонкам среди обучающихся образовательных организаций на призы газеты «Пионерская правда» </a:t>
            </a: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прошёл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п.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Новобурейский (февраля 2021 год)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8222" y="1345324"/>
            <a:ext cx="734673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ребята очень достойно выступили!</a:t>
            </a:r>
          </a:p>
          <a:p>
            <a:r>
              <a:rPr lang="ru-RU" sz="1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день: Классический стиль </a:t>
            </a:r>
            <a:endParaRPr lang="ru-RU" sz="16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км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Сипирин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–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Болек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Николай —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день: Свободный  стиль </a:t>
            </a:r>
            <a:endParaRPr lang="ru-RU" sz="16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Болек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Николай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Сипирин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 —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697" y="2719550"/>
            <a:ext cx="2837791" cy="407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4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0679"/>
            <a:ext cx="4449818" cy="4632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559" y="1676452"/>
            <a:ext cx="5143500" cy="5076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996965" y="304797"/>
            <a:ext cx="91755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инал Всероссийских соревнований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обучающихся образовательных организаций по лыжным гонкам на призы газеты «Пионерская правда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Ижевск (март 2021 г.)</a:t>
            </a:r>
            <a:endParaRPr lang="ru-RU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49818" y="2448910"/>
            <a:ext cx="24377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Сипирин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 – выполнил норматив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 разряда</a:t>
            </a: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Болек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Николай – участник соревнований</a:t>
            </a: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Вошли в состав сборной команды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688134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09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958"/>
            <a:ext cx="6044922" cy="4537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808" y="-33959"/>
            <a:ext cx="3459192" cy="4175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55" y="2470546"/>
            <a:ext cx="3765071" cy="4433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831457" y="2053634"/>
            <a:ext cx="3053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Филинов В. Л. – 1 место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770" y="4653951"/>
            <a:ext cx="48652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соревнования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лыжным гонкам, посвященных памяти олимпийского чемпиона Сергея Савельева </a:t>
            </a:r>
            <a:endParaRPr lang="ru-RU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«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Савельевские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петли», которые проходили  в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Новобурейском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(декабрь, 2021 г.)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32808" y="4209691"/>
            <a:ext cx="3459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Болек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Николай – 1 место</a:t>
            </a:r>
          </a:p>
          <a:p>
            <a:pPr algn="ctr"/>
            <a:r>
              <a:rPr lang="ru-RU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Котемако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 – 2 место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786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09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8909"/>
            <a:ext cx="4981903" cy="3799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089" y="2448909"/>
            <a:ext cx="3079532" cy="4004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502" y="2448909"/>
            <a:ext cx="2908081" cy="3925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36028" y="189186"/>
            <a:ext cx="109097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первенство  Амурской области по лыжным гонкам «Лыжня надежд» г. Благовещенск (март 2022 г.)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08634" y="1492469"/>
            <a:ext cx="3394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Сипирин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Михаил:</a:t>
            </a:r>
          </a:p>
          <a:p>
            <a:r>
              <a:rPr 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Класический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стиль -2 место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Свободный стиль - 3 место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39502" y="1492469"/>
            <a:ext cx="3436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Болек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Николай:</a:t>
            </a:r>
          </a:p>
          <a:p>
            <a:r>
              <a:rPr 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Класический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стиль - 1 место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Свободный стиль - 2 место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702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09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7" y="1587062"/>
            <a:ext cx="6400800" cy="4811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772" y="1212599"/>
            <a:ext cx="4190334" cy="5559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99697" y="199696"/>
            <a:ext cx="1004788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2022 г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г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ород Алдан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учебно-тренировочные сборы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лыжным гонкам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ренер - преподаватель Филинов Вячеслав Леонидович</a:t>
            </a:r>
          </a:p>
          <a:p>
            <a:pPr algn="ctr"/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7615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302</Words>
  <Application>Microsoft Office PowerPoint</Application>
  <PresentationFormat>Широкоэкранный</PresentationFormat>
  <Paragraphs>82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28</cp:revision>
  <dcterms:created xsi:type="dcterms:W3CDTF">2023-03-14T02:05:12Z</dcterms:created>
  <dcterms:modified xsi:type="dcterms:W3CDTF">2023-03-17T07:57:08Z</dcterms:modified>
</cp:coreProperties>
</file>