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0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3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07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97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5051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73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92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9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6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1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83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6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70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0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22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A4B8-75A4-40D1-9981-6DB1C20A8619}" type="datetimeFigureOut">
              <a:rPr lang="ru-RU" smtClean="0"/>
              <a:t>пн 20.03.23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C088AF-E244-4B86-86F9-114EE248A7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5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2C0672-4499-49CA-8A9D-28590753E3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как форма работы с молодым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BC67105-177C-4D1F-B52A-F5ECF71D8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058" y="4050836"/>
            <a:ext cx="5155188" cy="165576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Макаренкова Г.В.,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квалификационная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95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CBD9A2-3457-4A50-8C7B-1639D57E4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с молодым специалистом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45678A-B3D9-4D6B-A6BD-B7AE093D6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1-й этап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адаптационный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2-й этап – основной,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проектировочный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3-й этап 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63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223E45-AFA0-4638-8A3B-C4A8001D9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методической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6487D0-3EBD-488E-A7D8-DD68F3E41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8207"/>
            <a:ext cx="8596668" cy="46131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педагогического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межшкольные методические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 учителей над темой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круглые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консультации по организации и проведению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69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0E77B9-6A2B-4164-AA1E-77B3F6AB971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6685" y="1463902"/>
            <a:ext cx="8596313" cy="388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является двусторонним </a:t>
            </a:r>
            <a:r>
              <a:rPr lang="ru-RU" sz="6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процессом</a:t>
            </a:r>
            <a:endParaRPr lang="ru-RU" sz="60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755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80</Words>
  <Application>Microsoft Office PowerPoint</Application>
  <PresentationFormat>Широкоэкранный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Наставничество как форма работы с молодым  учителем </vt:lpstr>
      <vt:lpstr>Этапы работы с молодым специалистом</vt:lpstr>
      <vt:lpstr>Формы методической работы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 как форма работы с молодым  учителем. </dc:title>
  <dc:creator>Современная школа</dc:creator>
  <cp:lastModifiedBy>Лысенко С. Н.</cp:lastModifiedBy>
  <cp:revision>5</cp:revision>
  <dcterms:created xsi:type="dcterms:W3CDTF">2023-03-16T21:23:42Z</dcterms:created>
  <dcterms:modified xsi:type="dcterms:W3CDTF">2023-03-20T02:06:36Z</dcterms:modified>
</cp:coreProperties>
</file>