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Применение возможностей оригами для решения геометрических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509120"/>
            <a:ext cx="3888432" cy="1752600"/>
          </a:xfrm>
        </p:spPr>
        <p:txBody>
          <a:bodyPr>
            <a:normAutofit fontScale="47500" lnSpcReduction="20000"/>
          </a:bodyPr>
          <a:lstStyle/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Макаренкова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Г.В.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МОБУ ЦО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категория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Галина\Desktop\foto4.png"/>
          <p:cNvPicPr>
            <a:picLocks noGrp="1"/>
          </p:cNvPicPr>
          <p:nvPr>
            <p:ph idx="1"/>
          </p:nvPr>
        </p:nvPicPr>
        <p:blipFill>
          <a:blip r:embed="rId2" cstate="print"/>
          <a:srcRect t="3456" b="73278"/>
          <a:stretch>
            <a:fillRect/>
          </a:stretch>
        </p:blipFill>
        <p:spPr bwMode="auto">
          <a:xfrm>
            <a:off x="683568" y="2564904"/>
            <a:ext cx="76328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Галина\Desktop\foto4.png"/>
          <p:cNvPicPr>
            <a:picLocks noGrp="1"/>
          </p:cNvPicPr>
          <p:nvPr>
            <p:ph idx="1"/>
          </p:nvPr>
        </p:nvPicPr>
        <p:blipFill>
          <a:blip r:embed="rId2" cstate="print"/>
          <a:srcRect t="25457" r="35457" b="51779"/>
          <a:stretch>
            <a:fillRect/>
          </a:stretch>
        </p:blipFill>
        <p:spPr bwMode="auto">
          <a:xfrm>
            <a:off x="1259632" y="1268760"/>
            <a:ext cx="66247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Галина\Desktop\foto4.png"/>
          <p:cNvPicPr>
            <a:picLocks noGrp="1"/>
          </p:cNvPicPr>
          <p:nvPr>
            <p:ph idx="1"/>
          </p:nvPr>
        </p:nvPicPr>
        <p:blipFill>
          <a:blip r:embed="rId2" cstate="print"/>
          <a:srcRect l="62725" t="26722" b="30281"/>
          <a:stretch>
            <a:fillRect/>
          </a:stretch>
        </p:blipFill>
        <p:spPr bwMode="auto">
          <a:xfrm>
            <a:off x="2051720" y="332656"/>
            <a:ext cx="47525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63688" y="1484784"/>
            <a:ext cx="5853336" cy="3312367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7055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705500"/>
                </a:solidFill>
                <a:latin typeface="Times New Roman" pitchFamily="18" charset="0"/>
                <a:cs typeface="Times New Roman" pitchFamily="18" charset="0"/>
              </a:rPr>
              <a:t>         за </a:t>
            </a:r>
          </a:p>
          <a:p>
            <a:pPr algn="r">
              <a:buNone/>
            </a:pPr>
            <a:r>
              <a:rPr lang="ru-RU" sz="6000" b="1" dirty="0" smtClean="0">
                <a:solidFill>
                  <a:srgbClr val="7055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dirty="0">
              <a:solidFill>
                <a:srgbClr val="7055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36912"/>
            <a:ext cx="7715200" cy="3201219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Чем лучше развиты руки,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тем лучше развит мозг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Галина\Desktop\How to DIY Origami Butterfly.jpg"/>
          <p:cNvPicPr>
            <a:picLocks noChangeAspect="1" noChangeArrowheads="1"/>
          </p:cNvPicPr>
          <p:nvPr/>
        </p:nvPicPr>
        <p:blipFill>
          <a:blip r:embed="rId2" cstate="print"/>
          <a:srcRect r="50000" b="50000"/>
          <a:stretch>
            <a:fillRect/>
          </a:stretch>
        </p:blipFill>
        <p:spPr bwMode="auto">
          <a:xfrm>
            <a:off x="1475656" y="1268760"/>
            <a:ext cx="3819525" cy="20050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origami-dlya-detey-4-let-43216-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6018" t="43297"/>
          <a:stretch>
            <a:fillRect/>
          </a:stretch>
        </p:blipFill>
        <p:spPr bwMode="auto">
          <a:xfrm>
            <a:off x="0" y="0"/>
            <a:ext cx="1907704" cy="2320096"/>
          </a:xfrm>
          <a:prstGeom prst="rect">
            <a:avLst/>
          </a:prstGeom>
          <a:noFill/>
        </p:spPr>
      </p:pic>
      <p:pic>
        <p:nvPicPr>
          <p:cNvPr id="1027" name="Picture 3" descr="C:\Users\Галина\Desktop\50d0e92130d41cefe9e0a81da4c2f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138" y="0"/>
            <a:ext cx="4341862" cy="3262599"/>
          </a:xfrm>
          <a:prstGeom prst="rect">
            <a:avLst/>
          </a:prstGeom>
          <a:noFill/>
        </p:spPr>
      </p:pic>
      <p:pic>
        <p:nvPicPr>
          <p:cNvPr id="1028" name="Picture 4" descr="C:\Users\Галина\Desktop\wpid-imge56b5b5b6a4324f8a329ba568ca41fad1.jpg"/>
          <p:cNvPicPr>
            <a:picLocks noChangeAspect="1" noChangeArrowheads="1"/>
          </p:cNvPicPr>
          <p:nvPr/>
        </p:nvPicPr>
        <p:blipFill>
          <a:blip r:embed="rId5" cstate="print"/>
          <a:srcRect l="22595" t="7369" r="15981" b="18737"/>
          <a:stretch>
            <a:fillRect/>
          </a:stretch>
        </p:blipFill>
        <p:spPr bwMode="auto">
          <a:xfrm>
            <a:off x="0" y="3113584"/>
            <a:ext cx="4680520" cy="3744416"/>
          </a:xfrm>
          <a:prstGeom prst="rect">
            <a:avLst/>
          </a:prstGeom>
          <a:noFill/>
        </p:spPr>
      </p:pic>
      <p:pic>
        <p:nvPicPr>
          <p:cNvPr id="1030" name="Picture 6" descr="C:\Users\Галина\Desktop\ba300c159270545543bd42827d6038e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5443" y="4009082"/>
            <a:ext cx="3798557" cy="28489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/>
              <a:t>Фридрих </a:t>
            </a:r>
            <a:r>
              <a:rPr lang="ru-RU" dirty="0" err="1" smtClean="0"/>
              <a:t>Фребель</a:t>
            </a:r>
            <a:endParaRPr lang="ru-RU" dirty="0"/>
          </a:p>
        </p:txBody>
      </p:sp>
      <p:pic>
        <p:nvPicPr>
          <p:cNvPr id="2050" name="Picture 2" descr="C:\Users\Галина\Desktop\froebelpaint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57088"/>
            <a:ext cx="3726520" cy="46948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38" t="35634" r="38346" b="16636"/>
          <a:stretch>
            <a:fillRect/>
          </a:stretch>
        </p:blipFill>
        <p:spPr bwMode="auto">
          <a:xfrm>
            <a:off x="1403648" y="1052736"/>
            <a:ext cx="64807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899" t="56317" r="47316" b="21409"/>
          <a:stretch>
            <a:fillRect/>
          </a:stretch>
        </p:blipFill>
        <p:spPr bwMode="auto">
          <a:xfrm>
            <a:off x="1187624" y="1412776"/>
            <a:ext cx="69127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4372" t="57550" r="47252" b="25641"/>
          <a:stretch>
            <a:fillRect/>
          </a:stretch>
        </p:blipFill>
        <p:spPr bwMode="auto">
          <a:xfrm>
            <a:off x="1403648" y="1196752"/>
            <a:ext cx="56886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52019" t="57550" r="29146" b="25641"/>
          <a:stretch>
            <a:fillRect/>
          </a:stretch>
        </p:blipFill>
        <p:spPr bwMode="auto">
          <a:xfrm>
            <a:off x="2339752" y="3717032"/>
            <a:ext cx="39604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40086" t="29060" r="30251" b="15795"/>
          <a:stretch>
            <a:fillRect/>
          </a:stretch>
        </p:blipFill>
        <p:spPr bwMode="auto">
          <a:xfrm>
            <a:off x="1619672" y="548680"/>
            <a:ext cx="59046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861" t="38146" r="60574" b="37245"/>
          <a:stretch>
            <a:fillRect/>
          </a:stretch>
        </p:blipFill>
        <p:spPr bwMode="auto">
          <a:xfrm>
            <a:off x="827584" y="1628800"/>
            <a:ext cx="73448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фигуры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фигуры</Template>
  <TotalTime>37</TotalTime>
  <Words>33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фигуры</vt:lpstr>
      <vt:lpstr>Применение возможностей оригами для решения геометрических задач</vt:lpstr>
      <vt:lpstr>Презентация PowerPoint</vt:lpstr>
      <vt:lpstr>Презентация PowerPoint</vt:lpstr>
      <vt:lpstr>Фридрих Фребель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Лысенко С. Н.</cp:lastModifiedBy>
  <cp:revision>6</cp:revision>
  <dcterms:created xsi:type="dcterms:W3CDTF">2017-09-09T09:09:17Z</dcterms:created>
  <dcterms:modified xsi:type="dcterms:W3CDTF">2017-10-05T00:21:08Z</dcterms:modified>
</cp:coreProperties>
</file>