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Воспитание</a:t>
            </a:r>
            <a:endParaRPr lang="ru-RU" dirty="0"/>
          </a:p>
        </p:txBody>
      </p:sp>
      <p:pic>
        <p:nvPicPr>
          <p:cNvPr id="4" name="Содержимое 3" descr="C:\Users\sanay\Desktop\Без названия.pn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6912768" cy="3744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244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воспитать ребенка, чтобы его не потерять 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904656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Блиц – 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Рождение вашего ребенка было желанным?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каждый день: целуете его, говорите ему ласковые слова, шутите с ним, обсуждаете прожитый им день, раз в неделю проводите с ним досуг (кино, музей, прогулка, посещение родственников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обсуждаете с ним семейные проблемы, планы?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Помогаете ему выбрать имидж?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знаете его друзей и недругов?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в курсе о его времяпровождении, хобби, увлечениях?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знаете его любимый и нелюбимый предмет в школе?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в курсе его симпатий, влюбленности? 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Мы всегда должны помнить о том, что, </a:t>
            </a:r>
            <a:r>
              <a:rPr lang="ru-RU" dirty="0" smtClean="0"/>
              <a:t>если: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Ребенка постоянно критикуют, он учится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ненавидеть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Ребенок живет во вражде, он учится...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быть агрессивным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Ребенок живет в упреках, он учится...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жить с чувством вины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Ребенок растет в терпимости, он учится...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понимать других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Ребенка хвалят, он учится ...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быть благородным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Ребенок растет в честности, он учится ...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быть справедливым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Ребенок растет в безопасности, он учится ...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верить в людей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Ребенка поддерживают, он учится ...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ценить себя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Ребенка высмеивают, он учится ...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быть замкнутым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10.Ребенок живет в понимании и дружбе, он учится ...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находить любовь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мире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 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</TotalTime>
  <Words>247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Начальная</vt:lpstr>
      <vt:lpstr>Воспитание</vt:lpstr>
      <vt:lpstr>    Как воспитать ребенка, чтобы его не потерять ?</vt:lpstr>
      <vt:lpstr>Блиц – опрос</vt:lpstr>
      <vt:lpstr>Мы всегда должны помнить о том, что, если: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sanay</dc:creator>
  <cp:lastModifiedBy>sanay</cp:lastModifiedBy>
  <cp:revision>6</cp:revision>
  <dcterms:created xsi:type="dcterms:W3CDTF">2023-03-25T17:13:05Z</dcterms:created>
  <dcterms:modified xsi:type="dcterms:W3CDTF">2023-03-25T18:08:50Z</dcterms:modified>
</cp:coreProperties>
</file>