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5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83" autoAdjust="0"/>
  </p:normalViewPr>
  <p:slideViewPr>
    <p:cSldViewPr>
      <p:cViewPr varScale="1">
        <p:scale>
          <a:sx n="107" d="100"/>
          <a:sy n="107" d="100"/>
        </p:scale>
        <p:origin x="11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пн 03.09.18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gif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643446"/>
            <a:ext cx="6772300" cy="1352544"/>
          </a:xfrm>
        </p:spPr>
        <p:txBody>
          <a:bodyPr>
            <a:normAutofit/>
          </a:bodyPr>
          <a:lstStyle/>
          <a:p>
            <a:pPr algn="r"/>
            <a:r>
              <a:rPr lang="ru-RU" b="0" cap="none" spc="0" dirty="0" err="1" smtClean="0">
                <a:solidFill>
                  <a:schemeClr val="tx1"/>
                </a:solidFill>
                <a:latin typeface="Georgia" pitchFamily="18" charset="0"/>
              </a:rPr>
              <a:t>Софич</a:t>
            </a:r>
            <a:r>
              <a:rPr lang="ru-RU" b="0" cap="none" spc="0" dirty="0" smtClean="0">
                <a:solidFill>
                  <a:schemeClr val="tx1"/>
                </a:solidFill>
                <a:latin typeface="Georgia" pitchFamily="18" charset="0"/>
              </a:rPr>
              <a:t> Татьяна Сергеевна, </a:t>
            </a:r>
          </a:p>
          <a:p>
            <a:pPr algn="r"/>
            <a:r>
              <a:rPr lang="ru-RU" b="0" cap="none" spc="0" dirty="0" smtClean="0">
                <a:solidFill>
                  <a:schemeClr val="tx1"/>
                </a:solidFill>
                <a:latin typeface="Georgia" pitchFamily="18" charset="0"/>
              </a:rPr>
              <a:t>заместитель заведующего </a:t>
            </a:r>
          </a:p>
          <a:p>
            <a:pPr algn="r"/>
            <a:r>
              <a:rPr lang="ru-RU" b="0" cap="none" spc="0" dirty="0" smtClean="0">
                <a:solidFill>
                  <a:schemeClr val="tx1"/>
                </a:solidFill>
                <a:latin typeface="Georgia" pitchFamily="18" charset="0"/>
              </a:rPr>
              <a:t>по учебно-воспитательной работе</a:t>
            </a:r>
            <a:endParaRPr lang="ru-RU" b="0" cap="none" spc="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1857364"/>
            <a:ext cx="6215106" cy="214314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2700" b="1" dirty="0" smtClean="0">
                <a:solidFill>
                  <a:srgbClr val="002060"/>
                </a:solidFill>
                <a:latin typeface="Georgia" pitchFamily="18" charset="0"/>
              </a:rPr>
              <a:t>«Развитие творческого потенциала ребенка-дошкольника в изобретательской деятельности» </a:t>
            </a: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endParaRPr lang="ru-RU" dirty="0"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571480"/>
            <a:ext cx="742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МУНИЦИПАЛЬНОЕ ДОШКОЛЬНОЕ ОБРАЗОВАТЕЛЬНОЕ АВТОНОМНОЕ УЧРЕЖДЕНИЕ ДЕТСКИЙ САД № 12 ОБЩЕРАЗВИВАЮЩЕГО ВИДА ГОРОДА ЗЕИ</a:t>
            </a:r>
            <a:endParaRPr lang="ru-RU" sz="1200" dirty="0"/>
          </a:p>
        </p:txBody>
      </p:sp>
      <p:pic>
        <p:nvPicPr>
          <p:cNvPr id="1026" name="Picture 2" descr="C:\Users\Татьяна\Pictures\tandwiel.gif"/>
          <p:cNvPicPr>
            <a:picLocks noChangeAspect="1" noChangeArrowheads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3929066"/>
            <a:ext cx="2809868" cy="2809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Кто такие инженеры?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Татьяна\Pictures\1326284535_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2976" y="1357298"/>
            <a:ext cx="7197112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Татьяна\Pictures\101930084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16" y="1785926"/>
            <a:ext cx="2603496" cy="1715704"/>
          </a:xfrm>
          <a:prstGeom prst="rect">
            <a:avLst/>
          </a:prstGeom>
          <a:noFill/>
        </p:spPr>
      </p:pic>
      <p:pic>
        <p:nvPicPr>
          <p:cNvPr id="2057" name="Picture 9" descr="C:\Users\Татьяна\Pictures\4da6c9365fc6f94e60f5ee4afdfa784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2071678"/>
            <a:ext cx="2000264" cy="20002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6965245" cy="825467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  <a:t>Детские изобретения</a:t>
            </a:r>
            <a:endParaRPr lang="ru-RU" b="1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2050" name="Picture 2" descr="C:\Users\Татьяна\Pictures\b58be8981f3e53617299b77e00ada9cc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62" y="2000240"/>
            <a:ext cx="2197097" cy="2197097"/>
          </a:xfrm>
          <a:prstGeom prst="rect">
            <a:avLst/>
          </a:prstGeom>
          <a:noFill/>
        </p:spPr>
      </p:pic>
      <p:pic>
        <p:nvPicPr>
          <p:cNvPr id="2052" name="Picture 4" descr="C:\Users\Татьяна\Pictures\20160322111701_1_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0430" y="4071942"/>
            <a:ext cx="2787035" cy="1659036"/>
          </a:xfrm>
          <a:prstGeom prst="rect">
            <a:avLst/>
          </a:prstGeom>
          <a:noFill/>
        </p:spPr>
      </p:pic>
      <p:pic>
        <p:nvPicPr>
          <p:cNvPr id="2056" name="Picture 8" descr="http://web-mirror.net/wp-content/uploads/2011/01/sweets2-1024x64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786" y="4357694"/>
            <a:ext cx="2623799" cy="1639875"/>
          </a:xfrm>
          <a:prstGeom prst="rect">
            <a:avLst/>
          </a:prstGeom>
          <a:noFill/>
        </p:spPr>
      </p:pic>
      <p:pic>
        <p:nvPicPr>
          <p:cNvPr id="2058" name="Picture 10" descr="C:\Users\Татьяна\Pictures\2169657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8" y="4143380"/>
            <a:ext cx="1976430" cy="1976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1" name="Picture 3" descr="E:\изобретатели\P115058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428604"/>
            <a:ext cx="4946134" cy="3709601"/>
          </a:xfrm>
          <a:prstGeom prst="rect">
            <a:avLst/>
          </a:prstGeom>
          <a:noFill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1934" y="2857496"/>
            <a:ext cx="4746854" cy="3560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6965245" cy="89690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Тематическая неделя </a:t>
            </a:r>
            <a:b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Georgia" pitchFamily="18" charset="0"/>
              </a:rPr>
              <a:t>«Юные изобретатели»</a:t>
            </a:r>
            <a:endParaRPr lang="ru-RU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6386" name="Picture 2" descr="E:\изобретатели\P115059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1857364"/>
            <a:ext cx="3441950" cy="242889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16387" name="Picture 3" descr="E:\изобретатели\P115058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1785926"/>
            <a:ext cx="3333666" cy="2500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16389" name="Picture 5" descr="E:\IMG_896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0298" y="3786190"/>
            <a:ext cx="3633718" cy="242247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</a:rPr>
              <a:t>Детская конференция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«Сегодня – фантазеры, завтра – изобретатели»</a:t>
            </a:r>
            <a:endParaRPr lang="ru-RU" sz="2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9458" name="Picture 2" descr="E:\фото конференция\P125029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1500174"/>
            <a:ext cx="3500966" cy="2625725"/>
          </a:xfrm>
          <a:prstGeom prst="rect">
            <a:avLst/>
          </a:prstGeom>
          <a:noFill/>
        </p:spPr>
      </p:pic>
      <p:pic>
        <p:nvPicPr>
          <p:cNvPr id="19459" name="Picture 3" descr="E:\фото конференция\P125029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4810" y="1357298"/>
            <a:ext cx="2011974" cy="285752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9460" name="Picture 4" descr="E:\фото конференция\P125028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6213594" y="1715970"/>
            <a:ext cx="2869373" cy="215203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9461" name="Picture 5" descr="E:\изобретатели\P115076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714480" y="3500438"/>
            <a:ext cx="2499801" cy="290911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8" name="Picture 2" descr="E:\изобретатели\P123027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4" y="3500438"/>
            <a:ext cx="2160981" cy="288130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3" name="Picture 3" descr="E:\фото конференция\P125029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1643050"/>
            <a:ext cx="3286148" cy="4268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4000496" y="2071678"/>
            <a:ext cx="4857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Georgia" pitchFamily="18" charset="0"/>
              </a:rPr>
              <a:t>«Мое изобретение называется </a:t>
            </a:r>
            <a:r>
              <a:rPr lang="ru-RU" b="1" dirty="0" smtClean="0">
                <a:latin typeface="Georgia" pitchFamily="18" charset="0"/>
              </a:rPr>
              <a:t>«Полянка для непосед»</a:t>
            </a:r>
            <a:r>
              <a:rPr lang="ru-RU" dirty="0" smtClean="0">
                <a:latin typeface="Georgia" pitchFamily="18" charset="0"/>
              </a:rPr>
              <a:t>… На ней есть горка, качели и песочница. Если подняться вверх по лестнице, мы окажемся в звездной комнате, в которой можно любоваться звездами. Под лестницей есть «мухоморная комната», где можно играть в разные интересные игры…..»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фото конференция\детская конференция\IMG_971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6380" y="1428736"/>
            <a:ext cx="2969412" cy="197960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  <a:t>Выставка детских изобретений</a:t>
            </a:r>
            <a:endParaRPr lang="ru-RU" b="1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22530" name="Picture 2" descr="E:\фото конференция\детская конференция\IMG_971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1571612"/>
            <a:ext cx="3929090" cy="261939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6" name="Picture 3" descr="E:\фото конференция\детская конференция\IMG_971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3571876"/>
            <a:ext cx="4108852" cy="273923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9" name="Picture 2" descr="C:\Users\Татьяна\Pictures\tandwiel.gif"/>
          <p:cNvPicPr>
            <a:picLocks noChangeAspect="1" noChangeArrowheads="1" noCrop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62" y="4357694"/>
            <a:ext cx="2309802" cy="2309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Users\Татьяна\Pictures\DTukX4jXUAA4SA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357166"/>
            <a:ext cx="8803118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143</TotalTime>
  <Words>86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Georgia</vt:lpstr>
      <vt:lpstr>Wingdings</vt:lpstr>
      <vt:lpstr>Wingdings 2</vt:lpstr>
      <vt:lpstr>Официальная</vt:lpstr>
      <vt:lpstr>    «Развитие творческого потенциала ребенка-дошкольника в изобретательской деятельности»  </vt:lpstr>
      <vt:lpstr>Кто такие инженеры?</vt:lpstr>
      <vt:lpstr>Детские изобретения</vt:lpstr>
      <vt:lpstr>Презентация PowerPoint</vt:lpstr>
      <vt:lpstr>Тематическая неделя  «Юные изобретатели»</vt:lpstr>
      <vt:lpstr>Детская конференция  «Сегодня – фантазеры, завтра – изобретатели»</vt:lpstr>
      <vt:lpstr>Презентация PowerPoint</vt:lpstr>
      <vt:lpstr>Выставка детских изобретений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Ширшов К.В.</cp:lastModifiedBy>
  <cp:revision>17</cp:revision>
  <dcterms:created xsi:type="dcterms:W3CDTF">2018-08-23T08:26:49Z</dcterms:created>
  <dcterms:modified xsi:type="dcterms:W3CDTF">2018-09-03T02:03:07Z</dcterms:modified>
</cp:coreProperties>
</file>