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2" r:id="rId3"/>
    <p:sldId id="291" r:id="rId4"/>
    <p:sldId id="293" r:id="rId5"/>
    <p:sldId id="294" r:id="rId6"/>
    <p:sldId id="298" r:id="rId7"/>
    <p:sldId id="290" r:id="rId8"/>
    <p:sldId id="301" r:id="rId9"/>
    <p:sldId id="302" r:id="rId10"/>
    <p:sldId id="297" r:id="rId11"/>
    <p:sldId id="303" r:id="rId12"/>
    <p:sldId id="318" r:id="rId13"/>
    <p:sldId id="305" r:id="rId14"/>
    <p:sldId id="306" r:id="rId15"/>
    <p:sldId id="314" r:id="rId16"/>
    <p:sldId id="313" r:id="rId17"/>
    <p:sldId id="315" r:id="rId18"/>
    <p:sldId id="317" r:id="rId19"/>
    <p:sldId id="307" r:id="rId20"/>
    <p:sldId id="308" r:id="rId21"/>
    <p:sldId id="309" r:id="rId22"/>
    <p:sldId id="320" r:id="rId23"/>
    <p:sldId id="310" r:id="rId24"/>
    <p:sldId id="321" r:id="rId25"/>
    <p:sldId id="312" r:id="rId26"/>
    <p:sldId id="319" r:id="rId27"/>
    <p:sldId id="316" r:id="rId28"/>
    <p:sldId id="323" r:id="rId29"/>
    <p:sldId id="311" r:id="rId30"/>
    <p:sldId id="322" r:id="rId31"/>
    <p:sldId id="32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99"/>
    <a:srgbClr val="9966FF"/>
    <a:srgbClr val="D60093"/>
    <a:srgbClr val="9900CC"/>
    <a:srgbClr val="990099"/>
    <a:srgbClr val="66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103" d="100"/>
          <a:sy n="103" d="100"/>
        </p:scale>
        <p:origin x="2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15363184524542E-2"/>
          <c:y val="3.5054202480763436E-2"/>
          <c:w val="0.92200267977887562"/>
          <c:h val="0.74119037278686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2014-2015 уч.г.</c:v>
                </c:pt>
                <c:pt idx="1">
                  <c:v>2015-2016 уч.г.</c:v>
                </c:pt>
                <c:pt idx="2">
                  <c:v>2016-2017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2014-2015 уч.г.</c:v>
                </c:pt>
                <c:pt idx="1">
                  <c:v>2015-2016 уч.г.</c:v>
                </c:pt>
                <c:pt idx="2">
                  <c:v>2016-2017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всероссийски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2014-2015 уч.г.</c:v>
                </c:pt>
                <c:pt idx="1">
                  <c:v>2015-2016 уч.г.</c:v>
                </c:pt>
                <c:pt idx="2">
                  <c:v>2016-2017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2014-2015 уч.г.</c:v>
                </c:pt>
                <c:pt idx="1">
                  <c:v>2015-2016 уч.г.</c:v>
                </c:pt>
                <c:pt idx="2">
                  <c:v>2016-2017 уч.г.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594016"/>
        <c:axId val="197594408"/>
      </c:barChart>
      <c:catAx>
        <c:axId val="19759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7594408"/>
        <c:crosses val="autoZero"/>
        <c:auto val="1"/>
        <c:lblAlgn val="ctr"/>
        <c:lblOffset val="100"/>
        <c:noMultiLvlLbl val="0"/>
      </c:catAx>
      <c:valAx>
        <c:axId val="197594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59401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1.5074518282617315E-2"/>
          <c:y val="0.88468526635964306"/>
          <c:w val="0.98144487006691727"/>
          <c:h val="0.105059749884205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B5F3-CA08-4170-A99B-81CF68A35EC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FB8F256-A2C8-4436-AC13-87F74564ABF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D98A11-AB5E-4636-8AB2-7C36E3BC67AC}" type="parTrans" cxnId="{8FBC2394-E9CF-4978-80BD-7D045E17F832}">
      <dgm:prSet/>
      <dgm:spPr/>
      <dgm:t>
        <a:bodyPr/>
        <a:lstStyle/>
        <a:p>
          <a:endParaRPr lang="ru-RU"/>
        </a:p>
      </dgm:t>
    </dgm:pt>
    <dgm:pt modelId="{10EF9F56-E2FB-439E-9B5B-547F0B582A96}" type="sibTrans" cxnId="{8FBC2394-E9CF-4978-80BD-7D045E17F832}">
      <dgm:prSet/>
      <dgm:spPr/>
      <dgm:t>
        <a:bodyPr/>
        <a:lstStyle/>
        <a:p>
          <a:endParaRPr lang="ru-RU"/>
        </a:p>
      </dgm:t>
    </dgm:pt>
    <dgm:pt modelId="{AC66921B-4213-4296-80DB-277B6E2075F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813639-8162-4781-B45F-D78678F233ED}" type="parTrans" cxnId="{B6974287-61DD-412A-B855-C3C56AF5E69D}">
      <dgm:prSet/>
      <dgm:spPr/>
      <dgm:t>
        <a:bodyPr/>
        <a:lstStyle/>
        <a:p>
          <a:endParaRPr lang="ru-RU"/>
        </a:p>
      </dgm:t>
    </dgm:pt>
    <dgm:pt modelId="{144E7215-8554-4E27-9B47-96BD1BC1ED1B}" type="sibTrans" cxnId="{B6974287-61DD-412A-B855-C3C56AF5E69D}">
      <dgm:prSet/>
      <dgm:spPr/>
      <dgm:t>
        <a:bodyPr/>
        <a:lstStyle/>
        <a:p>
          <a:endParaRPr lang="ru-RU"/>
        </a:p>
      </dgm:t>
    </dgm:pt>
    <dgm:pt modelId="{E7C1BDEC-1BB0-47D1-8954-62B865101B0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Зам.заведующего по ВР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36094B-6CA2-4692-8D6F-7567F71A17E4}" type="parTrans" cxnId="{5C6F69F3-E32D-47F2-B99F-10C6728EA2BB}">
      <dgm:prSet/>
      <dgm:spPr/>
      <dgm:t>
        <a:bodyPr/>
        <a:lstStyle/>
        <a:p>
          <a:endParaRPr lang="ru-RU"/>
        </a:p>
      </dgm:t>
    </dgm:pt>
    <dgm:pt modelId="{3962F0C6-1E54-405A-AA0E-8412E95442C9}" type="sibTrans" cxnId="{5C6F69F3-E32D-47F2-B99F-10C6728EA2BB}">
      <dgm:prSet/>
      <dgm:spPr/>
      <dgm:t>
        <a:bodyPr/>
        <a:lstStyle/>
        <a:p>
          <a:endParaRPr lang="ru-RU"/>
        </a:p>
      </dgm:t>
    </dgm:pt>
    <dgm:pt modelId="{2E90FCD0-6B77-426E-AA2C-1C520596E56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8C48F4-EF02-4AB0-9C90-09257E7DE742}" type="parTrans" cxnId="{2D6B5C0F-D7E0-49F7-B149-D9EDF921BB99}">
      <dgm:prSet/>
      <dgm:spPr/>
      <dgm:t>
        <a:bodyPr/>
        <a:lstStyle/>
        <a:p>
          <a:endParaRPr lang="ru-RU"/>
        </a:p>
      </dgm:t>
    </dgm:pt>
    <dgm:pt modelId="{6FE7725F-CED2-4E26-BBA8-079E4E8CED5C}" type="sibTrans" cxnId="{2D6B5C0F-D7E0-49F7-B149-D9EDF921BB99}">
      <dgm:prSet/>
      <dgm:spPr/>
      <dgm:t>
        <a:bodyPr/>
        <a:lstStyle/>
        <a:p>
          <a:endParaRPr lang="ru-RU"/>
        </a:p>
      </dgm:t>
    </dgm:pt>
    <dgm:pt modelId="{F27ABBEF-A71C-4C39-B288-9307179723F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45CBAC-EC81-4D4C-ADCE-27A81D934C8E}" type="parTrans" cxnId="{35FCF0EF-8D2D-4B9A-BDFC-5A8D54E8F0CB}">
      <dgm:prSet/>
      <dgm:spPr/>
      <dgm:t>
        <a:bodyPr/>
        <a:lstStyle/>
        <a:p>
          <a:endParaRPr lang="ru-RU"/>
        </a:p>
      </dgm:t>
    </dgm:pt>
    <dgm:pt modelId="{A2731066-D6C2-46D5-AC73-071A0B1EFF44}" type="sibTrans" cxnId="{35FCF0EF-8D2D-4B9A-BDFC-5A8D54E8F0CB}">
      <dgm:prSet/>
      <dgm:spPr/>
      <dgm:t>
        <a:bodyPr/>
        <a:lstStyle/>
        <a:p>
          <a:endParaRPr lang="ru-RU"/>
        </a:p>
      </dgm:t>
    </dgm:pt>
    <dgm:pt modelId="{B9E8002D-5952-4349-BE32-656CA090870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Учитель-логопед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2A2CDA-74F3-41B4-A5B4-25ACDA9AACAC}" type="parTrans" cxnId="{BAF8DA0F-05B8-4A75-9B9F-4B7178EE1905}">
      <dgm:prSet/>
      <dgm:spPr/>
      <dgm:t>
        <a:bodyPr/>
        <a:lstStyle/>
        <a:p>
          <a:endParaRPr lang="ru-RU"/>
        </a:p>
      </dgm:t>
    </dgm:pt>
    <dgm:pt modelId="{AFC4B59C-0582-4454-BB60-12BBCB6886F1}" type="sibTrans" cxnId="{BAF8DA0F-05B8-4A75-9B9F-4B7178EE1905}">
      <dgm:prSet/>
      <dgm:spPr/>
      <dgm:t>
        <a:bodyPr/>
        <a:lstStyle/>
        <a:p>
          <a:endParaRPr lang="ru-RU"/>
        </a:p>
      </dgm:t>
    </dgm:pt>
    <dgm:pt modelId="{07A37FB9-5612-4568-AB41-15402EDBE88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A4C9F7-CC62-472F-8B81-FBC96F101D3A}" type="parTrans" cxnId="{2123B57D-433E-4F28-83B2-1A68D697BE6F}">
      <dgm:prSet/>
      <dgm:spPr/>
      <dgm:t>
        <a:bodyPr/>
        <a:lstStyle/>
        <a:p>
          <a:endParaRPr lang="ru-RU"/>
        </a:p>
      </dgm:t>
    </dgm:pt>
    <dgm:pt modelId="{6F7AA3E2-9FFF-450B-945E-B984B06C63CC}" type="sibTrans" cxnId="{2123B57D-433E-4F28-83B2-1A68D697BE6F}">
      <dgm:prSet/>
      <dgm:spPr/>
      <dgm:t>
        <a:bodyPr/>
        <a:lstStyle/>
        <a:p>
          <a:endParaRPr lang="ru-RU"/>
        </a:p>
      </dgm:t>
    </dgm:pt>
    <dgm:pt modelId="{6A5267BA-FFF6-438F-AF60-7C2793DF52B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Инструктор по физкультуре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C7E63C-AFA4-447A-B7C7-DCF5066E4936}" type="parTrans" cxnId="{D35E29F0-D13D-47DA-A3E9-81349F74F680}">
      <dgm:prSet/>
      <dgm:spPr/>
      <dgm:t>
        <a:bodyPr/>
        <a:lstStyle/>
        <a:p>
          <a:endParaRPr lang="ru-RU"/>
        </a:p>
      </dgm:t>
    </dgm:pt>
    <dgm:pt modelId="{3D6FC74F-2D06-4D0C-8128-EF85C8ACE528}" type="sibTrans" cxnId="{D35E29F0-D13D-47DA-A3E9-81349F74F680}">
      <dgm:prSet/>
      <dgm:spPr/>
      <dgm:t>
        <a:bodyPr/>
        <a:lstStyle/>
        <a:p>
          <a:endParaRPr lang="ru-RU"/>
        </a:p>
      </dgm:t>
    </dgm:pt>
    <dgm:pt modelId="{EB93771C-967B-439D-9AE0-53CD657008F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Инструктор по плаванию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EAA255-7397-4276-8E0B-11621ABC04B5}" type="parTrans" cxnId="{895E9C8D-5C2B-4A93-9DCA-2684335CB5E2}">
      <dgm:prSet/>
      <dgm:spPr/>
      <dgm:t>
        <a:bodyPr/>
        <a:lstStyle/>
        <a:p>
          <a:endParaRPr lang="ru-RU"/>
        </a:p>
      </dgm:t>
    </dgm:pt>
    <dgm:pt modelId="{423A1D46-F6C9-4A1A-AE7A-9D138D3C4CEE}" type="sibTrans" cxnId="{895E9C8D-5C2B-4A93-9DCA-2684335CB5E2}">
      <dgm:prSet/>
      <dgm:spPr/>
      <dgm:t>
        <a:bodyPr/>
        <a:lstStyle/>
        <a:p>
          <a:endParaRPr lang="ru-RU"/>
        </a:p>
      </dgm:t>
    </dgm:pt>
    <dgm:pt modelId="{5AF23776-CF1D-4CD1-8438-F858FBF9D972}" type="pres">
      <dgm:prSet presAssocID="{A6D2B5F3-CA08-4170-A99B-81CF68A35E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9E504-63C1-49AE-BFD7-E4E426E22909}" type="pres">
      <dgm:prSet presAssocID="{2FB8F256-A2C8-4436-AC13-87F74564ABFE}" presName="centerShape" presStyleLbl="node0" presStyleIdx="0" presStyleCnt="1"/>
      <dgm:spPr/>
      <dgm:t>
        <a:bodyPr/>
        <a:lstStyle/>
        <a:p>
          <a:endParaRPr lang="ru-RU"/>
        </a:p>
      </dgm:t>
    </dgm:pt>
    <dgm:pt modelId="{E544DCA5-6DE1-4C91-A658-C1EE44D9EE3C}" type="pres">
      <dgm:prSet presAssocID="{80813639-8162-4781-B45F-D78678F233ED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45E08684-D879-46BC-9666-E796A430CBCF}" type="pres">
      <dgm:prSet presAssocID="{AC66921B-4213-4296-80DB-277B6E2075F8}" presName="node" presStyleLbl="node1" presStyleIdx="0" presStyleCnt="8" custScaleX="125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CC007-E099-4696-8286-4B3FA9E308C9}" type="pres">
      <dgm:prSet presAssocID="{D136094B-6CA2-4692-8D6F-7567F71A17E4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219B5598-EC62-4726-B7D8-8D1E578ACD36}" type="pres">
      <dgm:prSet presAssocID="{E7C1BDEC-1BB0-47D1-8954-62B865101B0A}" presName="node" presStyleLbl="node1" presStyleIdx="1" presStyleCnt="8" custScaleX="139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9C150-F3E7-44A8-88B7-066362FF1EFF}" type="pres">
      <dgm:prSet presAssocID="{568C48F4-EF02-4AB0-9C90-09257E7DE742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4277CBFA-2CDD-41B8-93E6-316ECDFBDD97}" type="pres">
      <dgm:prSet presAssocID="{2E90FCD0-6B77-426E-AA2C-1C520596E56C}" presName="node" presStyleLbl="node1" presStyleIdx="2" presStyleCnt="8" custScaleX="131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681A5-EDCC-49AB-9E9C-3ADCD364A096}" type="pres">
      <dgm:prSet presAssocID="{3745CBAC-EC81-4D4C-ADCE-27A81D934C8E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596E05C0-7350-4103-8AA3-47F930665FDF}" type="pres">
      <dgm:prSet presAssocID="{F27ABBEF-A71C-4C39-B288-9307179723F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8AF35-28D8-4975-80D5-1B3172C580B6}" type="pres">
      <dgm:prSet presAssocID="{1F2A2CDA-74F3-41B4-A5B4-25ACDA9AACAC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3E90DE83-9366-44D9-93C2-99C99B9FD0EA}" type="pres">
      <dgm:prSet presAssocID="{B9E8002D-5952-4349-BE32-656CA090870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15ED3-A320-4AE1-8C28-D5D58533CF19}" type="pres">
      <dgm:prSet presAssocID="{03A4C9F7-CC62-472F-8B81-FBC96F101D3A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5E03C09F-DCEF-47EB-B6E0-80DA6FB07272}" type="pres">
      <dgm:prSet presAssocID="{07A37FB9-5612-4568-AB41-15402EDBE885}" presName="node" presStyleLbl="node1" presStyleIdx="5" presStyleCnt="8" custScaleX="158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2453B-6B91-453D-8762-413118AD5E9E}" type="pres">
      <dgm:prSet presAssocID="{86C7E63C-AFA4-447A-B7C7-DCF5066E4936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F5AC1FBE-B701-4F3F-8001-CA7E8639A0C3}" type="pres">
      <dgm:prSet presAssocID="{6A5267BA-FFF6-438F-AF60-7C2793DF52B4}" presName="node" presStyleLbl="node1" presStyleIdx="6" presStyleCnt="8" custScaleX="139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C30B6-244C-4FFA-8EF4-705D1757F9F3}" type="pres">
      <dgm:prSet presAssocID="{4EEAA255-7397-4276-8E0B-11621ABC04B5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7858D994-85A2-4264-83BA-264490890604}" type="pres">
      <dgm:prSet presAssocID="{EB93771C-967B-439D-9AE0-53CD657008F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BC2394-E9CF-4978-80BD-7D045E17F832}" srcId="{A6D2B5F3-CA08-4170-A99B-81CF68A35ECB}" destId="{2FB8F256-A2C8-4436-AC13-87F74564ABFE}" srcOrd="0" destOrd="0" parTransId="{9AD98A11-AB5E-4636-8AB2-7C36E3BC67AC}" sibTransId="{10EF9F56-E2FB-439E-9B5B-547F0B582A96}"/>
    <dgm:cxn modelId="{3C851A78-4EE4-46EE-9131-8A6338B25C88}" type="presOf" srcId="{2FB8F256-A2C8-4436-AC13-87F74564ABFE}" destId="{8669E504-63C1-49AE-BFD7-E4E426E22909}" srcOrd="0" destOrd="0" presId="urn:microsoft.com/office/officeart/2005/8/layout/radial4"/>
    <dgm:cxn modelId="{31837197-4C54-437F-9BFB-B109F6FF9D76}" type="presOf" srcId="{EB93771C-967B-439D-9AE0-53CD657008FD}" destId="{7858D994-85A2-4264-83BA-264490890604}" srcOrd="0" destOrd="0" presId="urn:microsoft.com/office/officeart/2005/8/layout/radial4"/>
    <dgm:cxn modelId="{2D6B5C0F-D7E0-49F7-B149-D9EDF921BB99}" srcId="{2FB8F256-A2C8-4436-AC13-87F74564ABFE}" destId="{2E90FCD0-6B77-426E-AA2C-1C520596E56C}" srcOrd="2" destOrd="0" parTransId="{568C48F4-EF02-4AB0-9C90-09257E7DE742}" sibTransId="{6FE7725F-CED2-4E26-BBA8-079E4E8CED5C}"/>
    <dgm:cxn modelId="{79811E80-5295-4991-8B49-7677AC39F0FA}" type="presOf" srcId="{4EEAA255-7397-4276-8E0B-11621ABC04B5}" destId="{7EDC30B6-244C-4FFA-8EF4-705D1757F9F3}" srcOrd="0" destOrd="0" presId="urn:microsoft.com/office/officeart/2005/8/layout/radial4"/>
    <dgm:cxn modelId="{2A16474A-22D1-4F75-A314-EAB79603597F}" type="presOf" srcId="{1F2A2CDA-74F3-41B4-A5B4-25ACDA9AACAC}" destId="{B188AF35-28D8-4975-80D5-1B3172C580B6}" srcOrd="0" destOrd="0" presId="urn:microsoft.com/office/officeart/2005/8/layout/radial4"/>
    <dgm:cxn modelId="{7141FFC8-9E2E-4FA3-89CE-FF53E1B0D13C}" type="presOf" srcId="{B9E8002D-5952-4349-BE32-656CA0908709}" destId="{3E90DE83-9366-44D9-93C2-99C99B9FD0EA}" srcOrd="0" destOrd="0" presId="urn:microsoft.com/office/officeart/2005/8/layout/radial4"/>
    <dgm:cxn modelId="{895E9C8D-5C2B-4A93-9DCA-2684335CB5E2}" srcId="{2FB8F256-A2C8-4436-AC13-87F74564ABFE}" destId="{EB93771C-967B-439D-9AE0-53CD657008FD}" srcOrd="7" destOrd="0" parTransId="{4EEAA255-7397-4276-8E0B-11621ABC04B5}" sibTransId="{423A1D46-F6C9-4A1A-AE7A-9D138D3C4CEE}"/>
    <dgm:cxn modelId="{D35E29F0-D13D-47DA-A3E9-81349F74F680}" srcId="{2FB8F256-A2C8-4436-AC13-87F74564ABFE}" destId="{6A5267BA-FFF6-438F-AF60-7C2793DF52B4}" srcOrd="6" destOrd="0" parTransId="{86C7E63C-AFA4-447A-B7C7-DCF5066E4936}" sibTransId="{3D6FC74F-2D06-4D0C-8128-EF85C8ACE528}"/>
    <dgm:cxn modelId="{CD0BEEB5-E7C1-4750-B9C5-34028466A5DC}" type="presOf" srcId="{E7C1BDEC-1BB0-47D1-8954-62B865101B0A}" destId="{219B5598-EC62-4726-B7D8-8D1E578ACD36}" srcOrd="0" destOrd="0" presId="urn:microsoft.com/office/officeart/2005/8/layout/radial4"/>
    <dgm:cxn modelId="{22ED6911-6104-4D88-82A8-F6A7E8D113B9}" type="presOf" srcId="{6A5267BA-FFF6-438F-AF60-7C2793DF52B4}" destId="{F5AC1FBE-B701-4F3F-8001-CA7E8639A0C3}" srcOrd="0" destOrd="0" presId="urn:microsoft.com/office/officeart/2005/8/layout/radial4"/>
    <dgm:cxn modelId="{92480984-D5AB-4AD9-A8FD-C6EEF43A3241}" type="presOf" srcId="{A6D2B5F3-CA08-4170-A99B-81CF68A35ECB}" destId="{5AF23776-CF1D-4CD1-8438-F858FBF9D972}" srcOrd="0" destOrd="0" presId="urn:microsoft.com/office/officeart/2005/8/layout/radial4"/>
    <dgm:cxn modelId="{0C0595F1-38AA-4463-9911-EB2194E4A51D}" type="presOf" srcId="{3745CBAC-EC81-4D4C-ADCE-27A81D934C8E}" destId="{575681A5-EDCC-49AB-9E9C-3ADCD364A096}" srcOrd="0" destOrd="0" presId="urn:microsoft.com/office/officeart/2005/8/layout/radial4"/>
    <dgm:cxn modelId="{3624DAD5-CF97-4586-9D76-4AC90A2515EE}" type="presOf" srcId="{D136094B-6CA2-4692-8D6F-7567F71A17E4}" destId="{338CC007-E099-4696-8286-4B3FA9E308C9}" srcOrd="0" destOrd="0" presId="urn:microsoft.com/office/officeart/2005/8/layout/radial4"/>
    <dgm:cxn modelId="{35FCF0EF-8D2D-4B9A-BDFC-5A8D54E8F0CB}" srcId="{2FB8F256-A2C8-4436-AC13-87F74564ABFE}" destId="{F27ABBEF-A71C-4C39-B288-9307179723F8}" srcOrd="3" destOrd="0" parTransId="{3745CBAC-EC81-4D4C-ADCE-27A81D934C8E}" sibTransId="{A2731066-D6C2-46D5-AC73-071A0B1EFF44}"/>
    <dgm:cxn modelId="{BAF8DA0F-05B8-4A75-9B9F-4B7178EE1905}" srcId="{2FB8F256-A2C8-4436-AC13-87F74564ABFE}" destId="{B9E8002D-5952-4349-BE32-656CA0908709}" srcOrd="4" destOrd="0" parTransId="{1F2A2CDA-74F3-41B4-A5B4-25ACDA9AACAC}" sibTransId="{AFC4B59C-0582-4454-BB60-12BBCB6886F1}"/>
    <dgm:cxn modelId="{F421E7DC-A9DA-4B53-82B8-950842DFC157}" type="presOf" srcId="{2E90FCD0-6B77-426E-AA2C-1C520596E56C}" destId="{4277CBFA-2CDD-41B8-93E6-316ECDFBDD97}" srcOrd="0" destOrd="0" presId="urn:microsoft.com/office/officeart/2005/8/layout/radial4"/>
    <dgm:cxn modelId="{7EFDBB3C-34CF-4136-8AEA-64D4CFCD58E1}" type="presOf" srcId="{F27ABBEF-A71C-4C39-B288-9307179723F8}" destId="{596E05C0-7350-4103-8AA3-47F930665FDF}" srcOrd="0" destOrd="0" presId="urn:microsoft.com/office/officeart/2005/8/layout/radial4"/>
    <dgm:cxn modelId="{2123B57D-433E-4F28-83B2-1A68D697BE6F}" srcId="{2FB8F256-A2C8-4436-AC13-87F74564ABFE}" destId="{07A37FB9-5612-4568-AB41-15402EDBE885}" srcOrd="5" destOrd="0" parTransId="{03A4C9F7-CC62-472F-8B81-FBC96F101D3A}" sibTransId="{6F7AA3E2-9FFF-450B-945E-B984B06C63CC}"/>
    <dgm:cxn modelId="{7BD92039-3629-4FCA-A34D-2FEF2163E7DD}" type="presOf" srcId="{07A37FB9-5612-4568-AB41-15402EDBE885}" destId="{5E03C09F-DCEF-47EB-B6E0-80DA6FB07272}" srcOrd="0" destOrd="0" presId="urn:microsoft.com/office/officeart/2005/8/layout/radial4"/>
    <dgm:cxn modelId="{954A1C91-8929-4CF3-8589-438671654CA1}" type="presOf" srcId="{AC66921B-4213-4296-80DB-277B6E2075F8}" destId="{45E08684-D879-46BC-9666-E796A430CBCF}" srcOrd="0" destOrd="0" presId="urn:microsoft.com/office/officeart/2005/8/layout/radial4"/>
    <dgm:cxn modelId="{AC0EF7E1-EAE7-4161-889B-447F1517F39F}" type="presOf" srcId="{80813639-8162-4781-B45F-D78678F233ED}" destId="{E544DCA5-6DE1-4C91-A658-C1EE44D9EE3C}" srcOrd="0" destOrd="0" presId="urn:microsoft.com/office/officeart/2005/8/layout/radial4"/>
    <dgm:cxn modelId="{5C6F69F3-E32D-47F2-B99F-10C6728EA2BB}" srcId="{2FB8F256-A2C8-4436-AC13-87F74564ABFE}" destId="{E7C1BDEC-1BB0-47D1-8954-62B865101B0A}" srcOrd="1" destOrd="0" parTransId="{D136094B-6CA2-4692-8D6F-7567F71A17E4}" sibTransId="{3962F0C6-1E54-405A-AA0E-8412E95442C9}"/>
    <dgm:cxn modelId="{702159DB-39DF-4C13-8A7D-E64716B6ED5D}" type="presOf" srcId="{03A4C9F7-CC62-472F-8B81-FBC96F101D3A}" destId="{BF715ED3-A320-4AE1-8C28-D5D58533CF19}" srcOrd="0" destOrd="0" presId="urn:microsoft.com/office/officeart/2005/8/layout/radial4"/>
    <dgm:cxn modelId="{B10A7F8B-553B-4374-AC02-32E35BB04F67}" type="presOf" srcId="{86C7E63C-AFA4-447A-B7C7-DCF5066E4936}" destId="{4882453B-6B91-453D-8762-413118AD5E9E}" srcOrd="0" destOrd="0" presId="urn:microsoft.com/office/officeart/2005/8/layout/radial4"/>
    <dgm:cxn modelId="{B6974287-61DD-412A-B855-C3C56AF5E69D}" srcId="{2FB8F256-A2C8-4436-AC13-87F74564ABFE}" destId="{AC66921B-4213-4296-80DB-277B6E2075F8}" srcOrd="0" destOrd="0" parTransId="{80813639-8162-4781-B45F-D78678F233ED}" sibTransId="{144E7215-8554-4E27-9B47-96BD1BC1ED1B}"/>
    <dgm:cxn modelId="{BB8EBE08-C922-4432-9F73-B7ED82E34628}" type="presOf" srcId="{568C48F4-EF02-4AB0-9C90-09257E7DE742}" destId="{FB09C150-F3E7-44A8-88B7-066362FF1EFF}" srcOrd="0" destOrd="0" presId="urn:microsoft.com/office/officeart/2005/8/layout/radial4"/>
    <dgm:cxn modelId="{DD4FD141-450A-4690-8BDE-091417E614FC}" type="presParOf" srcId="{5AF23776-CF1D-4CD1-8438-F858FBF9D972}" destId="{8669E504-63C1-49AE-BFD7-E4E426E22909}" srcOrd="0" destOrd="0" presId="urn:microsoft.com/office/officeart/2005/8/layout/radial4"/>
    <dgm:cxn modelId="{E399682F-2B84-4206-BD21-AF3D01C240D1}" type="presParOf" srcId="{5AF23776-CF1D-4CD1-8438-F858FBF9D972}" destId="{E544DCA5-6DE1-4C91-A658-C1EE44D9EE3C}" srcOrd="1" destOrd="0" presId="urn:microsoft.com/office/officeart/2005/8/layout/radial4"/>
    <dgm:cxn modelId="{8F1A6181-B887-4EC1-A97E-87E337B00F22}" type="presParOf" srcId="{5AF23776-CF1D-4CD1-8438-F858FBF9D972}" destId="{45E08684-D879-46BC-9666-E796A430CBCF}" srcOrd="2" destOrd="0" presId="urn:microsoft.com/office/officeart/2005/8/layout/radial4"/>
    <dgm:cxn modelId="{F87FC3BB-3D06-4E1C-8CED-D17F96F5ED25}" type="presParOf" srcId="{5AF23776-CF1D-4CD1-8438-F858FBF9D972}" destId="{338CC007-E099-4696-8286-4B3FA9E308C9}" srcOrd="3" destOrd="0" presId="urn:microsoft.com/office/officeart/2005/8/layout/radial4"/>
    <dgm:cxn modelId="{1F96318E-2CDC-4643-B2B0-5B99E2A1C1C8}" type="presParOf" srcId="{5AF23776-CF1D-4CD1-8438-F858FBF9D972}" destId="{219B5598-EC62-4726-B7D8-8D1E578ACD36}" srcOrd="4" destOrd="0" presId="urn:microsoft.com/office/officeart/2005/8/layout/radial4"/>
    <dgm:cxn modelId="{BDBA04EF-9EC4-4252-A5E3-D6D68D3C173C}" type="presParOf" srcId="{5AF23776-CF1D-4CD1-8438-F858FBF9D972}" destId="{FB09C150-F3E7-44A8-88B7-066362FF1EFF}" srcOrd="5" destOrd="0" presId="urn:microsoft.com/office/officeart/2005/8/layout/radial4"/>
    <dgm:cxn modelId="{2C085D66-8BBF-4F6F-AF07-9F1C88D06206}" type="presParOf" srcId="{5AF23776-CF1D-4CD1-8438-F858FBF9D972}" destId="{4277CBFA-2CDD-41B8-93E6-316ECDFBDD97}" srcOrd="6" destOrd="0" presId="urn:microsoft.com/office/officeart/2005/8/layout/radial4"/>
    <dgm:cxn modelId="{1A5D1422-7572-47DE-B99C-7BBA5E316425}" type="presParOf" srcId="{5AF23776-CF1D-4CD1-8438-F858FBF9D972}" destId="{575681A5-EDCC-49AB-9E9C-3ADCD364A096}" srcOrd="7" destOrd="0" presId="urn:microsoft.com/office/officeart/2005/8/layout/radial4"/>
    <dgm:cxn modelId="{E003B362-BFF6-4E0F-9061-43D4F1FB92DE}" type="presParOf" srcId="{5AF23776-CF1D-4CD1-8438-F858FBF9D972}" destId="{596E05C0-7350-4103-8AA3-47F930665FDF}" srcOrd="8" destOrd="0" presId="urn:microsoft.com/office/officeart/2005/8/layout/radial4"/>
    <dgm:cxn modelId="{19E4DF1C-DEA4-49B1-8701-992348FADC4E}" type="presParOf" srcId="{5AF23776-CF1D-4CD1-8438-F858FBF9D972}" destId="{B188AF35-28D8-4975-80D5-1B3172C580B6}" srcOrd="9" destOrd="0" presId="urn:microsoft.com/office/officeart/2005/8/layout/radial4"/>
    <dgm:cxn modelId="{53877965-297C-4942-9F97-C660126F9D12}" type="presParOf" srcId="{5AF23776-CF1D-4CD1-8438-F858FBF9D972}" destId="{3E90DE83-9366-44D9-93C2-99C99B9FD0EA}" srcOrd="10" destOrd="0" presId="urn:microsoft.com/office/officeart/2005/8/layout/radial4"/>
    <dgm:cxn modelId="{CF757107-3FC2-4C2A-9A7B-F58A44D25B49}" type="presParOf" srcId="{5AF23776-CF1D-4CD1-8438-F858FBF9D972}" destId="{BF715ED3-A320-4AE1-8C28-D5D58533CF19}" srcOrd="11" destOrd="0" presId="urn:microsoft.com/office/officeart/2005/8/layout/radial4"/>
    <dgm:cxn modelId="{AA286244-1456-402C-A63D-E5089A501437}" type="presParOf" srcId="{5AF23776-CF1D-4CD1-8438-F858FBF9D972}" destId="{5E03C09F-DCEF-47EB-B6E0-80DA6FB07272}" srcOrd="12" destOrd="0" presId="urn:microsoft.com/office/officeart/2005/8/layout/radial4"/>
    <dgm:cxn modelId="{EDC0844B-48F3-41C0-A100-04CC463B688E}" type="presParOf" srcId="{5AF23776-CF1D-4CD1-8438-F858FBF9D972}" destId="{4882453B-6B91-453D-8762-413118AD5E9E}" srcOrd="13" destOrd="0" presId="urn:microsoft.com/office/officeart/2005/8/layout/radial4"/>
    <dgm:cxn modelId="{1FE31A93-8E57-4CC9-BC71-0A9CAD0F9F4A}" type="presParOf" srcId="{5AF23776-CF1D-4CD1-8438-F858FBF9D972}" destId="{F5AC1FBE-B701-4F3F-8001-CA7E8639A0C3}" srcOrd="14" destOrd="0" presId="urn:microsoft.com/office/officeart/2005/8/layout/radial4"/>
    <dgm:cxn modelId="{DB642B42-1E81-4BE6-BC4D-C6F66BF6AF09}" type="presParOf" srcId="{5AF23776-CF1D-4CD1-8438-F858FBF9D972}" destId="{7EDC30B6-244C-4FFA-8EF4-705D1757F9F3}" srcOrd="15" destOrd="0" presId="urn:microsoft.com/office/officeart/2005/8/layout/radial4"/>
    <dgm:cxn modelId="{C79FC8F0-10A6-4AE4-B373-2BD8EF923230}" type="presParOf" srcId="{5AF23776-CF1D-4CD1-8438-F858FBF9D972}" destId="{7858D994-85A2-4264-83BA-26449089060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F624E-BE74-4C5B-9D2D-E2946DCC4A7A}" type="doc">
      <dgm:prSet loTypeId="urn:microsoft.com/office/officeart/2005/8/layout/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75558DA-DD37-405F-8DFB-CD90F9F1F0B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Направления воспитательной работы</a:t>
          </a:r>
          <a:endParaRPr lang="ru-RU" sz="20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21AB7BA-43A8-41BE-B90A-E7558020AE08}" type="parTrans" cxnId="{64F4EFA7-0442-41BB-96E6-8855B03D77AB}">
      <dgm:prSet/>
      <dgm:spPr/>
      <dgm:t>
        <a:bodyPr/>
        <a:lstStyle/>
        <a:p>
          <a:endParaRPr lang="ru-RU"/>
        </a:p>
      </dgm:t>
    </dgm:pt>
    <dgm:pt modelId="{221482D8-D82A-42A6-BA3E-731F3D8639C6}" type="sibTrans" cxnId="{64F4EFA7-0442-41BB-96E6-8855B03D77AB}">
      <dgm:prSet/>
      <dgm:spPr/>
      <dgm:t>
        <a:bodyPr/>
        <a:lstStyle/>
        <a:p>
          <a:endParaRPr lang="ru-RU"/>
        </a:p>
      </dgm:t>
    </dgm:pt>
    <dgm:pt modelId="{25CA8753-C3FC-4917-B918-ED13F4F6736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детско-родительских отношений</a:t>
          </a:r>
          <a:endParaRPr lang="ru-RU" sz="2000" dirty="0">
            <a:solidFill>
              <a:schemeClr val="tx1"/>
            </a:solidFill>
          </a:endParaRPr>
        </a:p>
      </dgm:t>
    </dgm:pt>
    <dgm:pt modelId="{5A940258-9B31-46D3-B641-B407410B65E5}" type="parTrans" cxnId="{302D5E44-77E8-40E6-905A-FC24ABEB36AE}">
      <dgm:prSet/>
      <dgm:spPr/>
      <dgm:t>
        <a:bodyPr/>
        <a:lstStyle/>
        <a:p>
          <a:endParaRPr lang="ru-RU"/>
        </a:p>
      </dgm:t>
    </dgm:pt>
    <dgm:pt modelId="{D5B37D0C-2F44-4B1B-B8E0-95CB596C7D2C}" type="sibTrans" cxnId="{302D5E44-77E8-40E6-905A-FC24ABEB36AE}">
      <dgm:prSet/>
      <dgm:spPr/>
      <dgm:t>
        <a:bodyPr/>
        <a:lstStyle/>
        <a:p>
          <a:endParaRPr lang="ru-RU"/>
        </a:p>
      </dgm:t>
    </dgm:pt>
    <dgm:pt modelId="{EB2F9E6F-7BDB-4529-BCD4-9B6975D0EAB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и повышение социального статуса семей</a:t>
          </a:r>
          <a:endParaRPr lang="ru-RU" sz="2000" dirty="0">
            <a:solidFill>
              <a:schemeClr val="tx1"/>
            </a:solidFill>
          </a:endParaRPr>
        </a:p>
      </dgm:t>
    </dgm:pt>
    <dgm:pt modelId="{96B2F8F6-98E2-4A2E-A35F-7CE9ABE045E0}" type="parTrans" cxnId="{59AE2E52-76F2-4357-8B3D-BD1D87795ED1}">
      <dgm:prSet/>
      <dgm:spPr/>
      <dgm:t>
        <a:bodyPr/>
        <a:lstStyle/>
        <a:p>
          <a:endParaRPr lang="ru-RU"/>
        </a:p>
      </dgm:t>
    </dgm:pt>
    <dgm:pt modelId="{D10C3EA1-354B-4CF0-A9C3-9773EAD00A44}" type="sibTrans" cxnId="{59AE2E52-76F2-4357-8B3D-BD1D87795ED1}">
      <dgm:prSet/>
      <dgm:spPr/>
      <dgm:t>
        <a:bodyPr/>
        <a:lstStyle/>
        <a:p>
          <a:endParaRPr lang="ru-RU"/>
        </a:p>
      </dgm:t>
    </dgm:pt>
    <dgm:pt modelId="{9F2BD72A-452E-49DD-9A3D-3795A08DAD1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Вооружение родителей практическими приемами коррекции дефектов развития ребёнка с ОВЗ</a:t>
          </a:r>
          <a:endParaRPr lang="ru-RU" sz="1800" dirty="0">
            <a:solidFill>
              <a:schemeClr val="tx1"/>
            </a:solidFill>
          </a:endParaRPr>
        </a:p>
      </dgm:t>
    </dgm:pt>
    <dgm:pt modelId="{86EDD94B-C116-40BE-8610-78525A67AF8E}" type="parTrans" cxnId="{2966AF8F-D9BD-4D05-9056-91396D9F1B3B}">
      <dgm:prSet/>
      <dgm:spPr/>
      <dgm:t>
        <a:bodyPr/>
        <a:lstStyle/>
        <a:p>
          <a:endParaRPr lang="ru-RU"/>
        </a:p>
      </dgm:t>
    </dgm:pt>
    <dgm:pt modelId="{E54EEC73-398B-4507-A8AC-94A0DF0E5C37}" type="sibTrans" cxnId="{2966AF8F-D9BD-4D05-9056-91396D9F1B3B}">
      <dgm:prSet/>
      <dgm:spPr/>
      <dgm:t>
        <a:bodyPr/>
        <a:lstStyle/>
        <a:p>
          <a:endParaRPr lang="ru-RU"/>
        </a:p>
      </dgm:t>
    </dgm:pt>
    <dgm:pt modelId="{BE33AD80-2FF1-4263-9961-5B5D3C5809D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психолого-педагогической грамотности родителей</a:t>
          </a:r>
          <a:endParaRPr lang="ru-RU" sz="2000" dirty="0">
            <a:solidFill>
              <a:schemeClr val="tx1"/>
            </a:solidFill>
          </a:endParaRPr>
        </a:p>
      </dgm:t>
    </dgm:pt>
    <dgm:pt modelId="{6A61F291-50CF-4ADD-BAFD-B394E0C9EAFA}" type="parTrans" cxnId="{1990F6B4-9573-4614-BE92-4B158BE91446}">
      <dgm:prSet/>
      <dgm:spPr/>
      <dgm:t>
        <a:bodyPr/>
        <a:lstStyle/>
        <a:p>
          <a:endParaRPr lang="ru-RU"/>
        </a:p>
      </dgm:t>
    </dgm:pt>
    <dgm:pt modelId="{892F971D-CFE8-4013-9A02-5805B31AFF92}" type="sibTrans" cxnId="{1990F6B4-9573-4614-BE92-4B158BE91446}">
      <dgm:prSet/>
      <dgm:spPr/>
      <dgm:t>
        <a:bodyPr/>
        <a:lstStyle/>
        <a:p>
          <a:endParaRPr lang="ru-RU"/>
        </a:p>
      </dgm:t>
    </dgm:pt>
    <dgm:pt modelId="{BA483CBE-76CF-4A6D-A2AC-4B643ACD7489}" type="pres">
      <dgm:prSet presAssocID="{930F624E-BE74-4C5B-9D2D-E2946DCC4A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EB66C-8D3E-4E07-AB63-38AEF32A5360}" type="pres">
      <dgm:prSet presAssocID="{BE33AD80-2FF1-4263-9961-5B5D3C5809D8}" presName="boxAndChildren" presStyleCnt="0"/>
      <dgm:spPr/>
    </dgm:pt>
    <dgm:pt modelId="{59E9EEE1-4B87-4ACD-9CB1-8635BA484292}" type="pres">
      <dgm:prSet presAssocID="{BE33AD80-2FF1-4263-9961-5B5D3C5809D8}" presName="parentTextBox" presStyleLbl="node1" presStyleIdx="0" presStyleCnt="5"/>
      <dgm:spPr/>
      <dgm:t>
        <a:bodyPr/>
        <a:lstStyle/>
        <a:p>
          <a:endParaRPr lang="ru-RU"/>
        </a:p>
      </dgm:t>
    </dgm:pt>
    <dgm:pt modelId="{572FE62B-B4ED-4222-9DCD-7E99216C438D}" type="pres">
      <dgm:prSet presAssocID="{D10C3EA1-354B-4CF0-A9C3-9773EAD00A44}" presName="sp" presStyleCnt="0"/>
      <dgm:spPr/>
    </dgm:pt>
    <dgm:pt modelId="{8328BB2C-7305-4D4F-A52C-DF0966FAB794}" type="pres">
      <dgm:prSet presAssocID="{EB2F9E6F-7BDB-4529-BCD4-9B6975D0EAB1}" presName="arrowAndChildren" presStyleCnt="0"/>
      <dgm:spPr/>
    </dgm:pt>
    <dgm:pt modelId="{0FA9F41B-4A14-47ED-9070-8193711525D6}" type="pres">
      <dgm:prSet presAssocID="{EB2F9E6F-7BDB-4529-BCD4-9B6975D0EAB1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33E90A9C-544D-4FB8-98A8-FF5FFABEFB66}" type="pres">
      <dgm:prSet presAssocID="{D5B37D0C-2F44-4B1B-B8E0-95CB596C7D2C}" presName="sp" presStyleCnt="0"/>
      <dgm:spPr/>
    </dgm:pt>
    <dgm:pt modelId="{855BC995-65BA-4122-86E3-89DDE19E0859}" type="pres">
      <dgm:prSet presAssocID="{25CA8753-C3FC-4917-B918-ED13F4F6736D}" presName="arrowAndChildren" presStyleCnt="0"/>
      <dgm:spPr/>
    </dgm:pt>
    <dgm:pt modelId="{A447F86B-38C4-4F58-9303-C741977525F0}" type="pres">
      <dgm:prSet presAssocID="{25CA8753-C3FC-4917-B918-ED13F4F6736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3DCDDF89-A4EB-405D-8CCD-FA6E6077A809}" type="pres">
      <dgm:prSet presAssocID="{E54EEC73-398B-4507-A8AC-94A0DF0E5C37}" presName="sp" presStyleCnt="0"/>
      <dgm:spPr/>
    </dgm:pt>
    <dgm:pt modelId="{9E8A4F05-C42D-4F83-855F-62A7A3F1F2AE}" type="pres">
      <dgm:prSet presAssocID="{9F2BD72A-452E-49DD-9A3D-3795A08DAD19}" presName="arrowAndChildren" presStyleCnt="0"/>
      <dgm:spPr/>
    </dgm:pt>
    <dgm:pt modelId="{000790BA-5CD6-4570-B072-393235D98CC9}" type="pres">
      <dgm:prSet presAssocID="{9F2BD72A-452E-49DD-9A3D-3795A08DAD19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00F1F88-F23D-4EA6-94A7-FC443FAA98A7}" type="pres">
      <dgm:prSet presAssocID="{221482D8-D82A-42A6-BA3E-731F3D8639C6}" presName="sp" presStyleCnt="0"/>
      <dgm:spPr/>
    </dgm:pt>
    <dgm:pt modelId="{FC320F48-1D61-4B4E-9383-A83154706285}" type="pres">
      <dgm:prSet presAssocID="{275558DA-DD37-405F-8DFB-CD90F9F1F0BD}" presName="arrowAndChildren" presStyleCnt="0"/>
      <dgm:spPr/>
    </dgm:pt>
    <dgm:pt modelId="{B0FC5B5B-2F19-4996-9A13-929B18F4E9D3}" type="pres">
      <dgm:prSet presAssocID="{275558DA-DD37-405F-8DFB-CD90F9F1F0BD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2966AF8F-D9BD-4D05-9056-91396D9F1B3B}" srcId="{930F624E-BE74-4C5B-9D2D-E2946DCC4A7A}" destId="{9F2BD72A-452E-49DD-9A3D-3795A08DAD19}" srcOrd="1" destOrd="0" parTransId="{86EDD94B-C116-40BE-8610-78525A67AF8E}" sibTransId="{E54EEC73-398B-4507-A8AC-94A0DF0E5C37}"/>
    <dgm:cxn modelId="{235E012D-14F2-4DF8-845B-76EA1AAC16A2}" type="presOf" srcId="{EB2F9E6F-7BDB-4529-BCD4-9B6975D0EAB1}" destId="{0FA9F41B-4A14-47ED-9070-8193711525D6}" srcOrd="0" destOrd="0" presId="urn:microsoft.com/office/officeart/2005/8/layout/process4"/>
    <dgm:cxn modelId="{8F3E6AAE-E172-4F23-A1F2-5B127CD20350}" type="presOf" srcId="{9F2BD72A-452E-49DD-9A3D-3795A08DAD19}" destId="{000790BA-5CD6-4570-B072-393235D98CC9}" srcOrd="0" destOrd="0" presId="urn:microsoft.com/office/officeart/2005/8/layout/process4"/>
    <dgm:cxn modelId="{C5CA428C-A6F0-48C8-8CDE-B41B4503DF1A}" type="presOf" srcId="{275558DA-DD37-405F-8DFB-CD90F9F1F0BD}" destId="{B0FC5B5B-2F19-4996-9A13-929B18F4E9D3}" srcOrd="0" destOrd="0" presId="urn:microsoft.com/office/officeart/2005/8/layout/process4"/>
    <dgm:cxn modelId="{59AE2E52-76F2-4357-8B3D-BD1D87795ED1}" srcId="{930F624E-BE74-4C5B-9D2D-E2946DCC4A7A}" destId="{EB2F9E6F-7BDB-4529-BCD4-9B6975D0EAB1}" srcOrd="3" destOrd="0" parTransId="{96B2F8F6-98E2-4A2E-A35F-7CE9ABE045E0}" sibTransId="{D10C3EA1-354B-4CF0-A9C3-9773EAD00A44}"/>
    <dgm:cxn modelId="{302D5E44-77E8-40E6-905A-FC24ABEB36AE}" srcId="{930F624E-BE74-4C5B-9D2D-E2946DCC4A7A}" destId="{25CA8753-C3FC-4917-B918-ED13F4F6736D}" srcOrd="2" destOrd="0" parTransId="{5A940258-9B31-46D3-B641-B407410B65E5}" sibTransId="{D5B37D0C-2F44-4B1B-B8E0-95CB596C7D2C}"/>
    <dgm:cxn modelId="{1990F6B4-9573-4614-BE92-4B158BE91446}" srcId="{930F624E-BE74-4C5B-9D2D-E2946DCC4A7A}" destId="{BE33AD80-2FF1-4263-9961-5B5D3C5809D8}" srcOrd="4" destOrd="0" parTransId="{6A61F291-50CF-4ADD-BAFD-B394E0C9EAFA}" sibTransId="{892F971D-CFE8-4013-9A02-5805B31AFF92}"/>
    <dgm:cxn modelId="{BD2B82CC-88A5-4C76-8A77-4B763920497C}" type="presOf" srcId="{930F624E-BE74-4C5B-9D2D-E2946DCC4A7A}" destId="{BA483CBE-76CF-4A6D-A2AC-4B643ACD7489}" srcOrd="0" destOrd="0" presId="urn:microsoft.com/office/officeart/2005/8/layout/process4"/>
    <dgm:cxn modelId="{80F1F3E4-8152-465B-B718-36C54F76B9F1}" type="presOf" srcId="{25CA8753-C3FC-4917-B918-ED13F4F6736D}" destId="{A447F86B-38C4-4F58-9303-C741977525F0}" srcOrd="0" destOrd="0" presId="urn:microsoft.com/office/officeart/2005/8/layout/process4"/>
    <dgm:cxn modelId="{64F4EFA7-0442-41BB-96E6-8855B03D77AB}" srcId="{930F624E-BE74-4C5B-9D2D-E2946DCC4A7A}" destId="{275558DA-DD37-405F-8DFB-CD90F9F1F0BD}" srcOrd="0" destOrd="0" parTransId="{421AB7BA-43A8-41BE-B90A-E7558020AE08}" sibTransId="{221482D8-D82A-42A6-BA3E-731F3D8639C6}"/>
    <dgm:cxn modelId="{9000B487-8579-4225-8A78-09A889A31D3E}" type="presOf" srcId="{BE33AD80-2FF1-4263-9961-5B5D3C5809D8}" destId="{59E9EEE1-4B87-4ACD-9CB1-8635BA484292}" srcOrd="0" destOrd="0" presId="urn:microsoft.com/office/officeart/2005/8/layout/process4"/>
    <dgm:cxn modelId="{BE0BF2B6-9769-4C6B-A611-69F6D02C9C33}" type="presParOf" srcId="{BA483CBE-76CF-4A6D-A2AC-4B643ACD7489}" destId="{B11EB66C-8D3E-4E07-AB63-38AEF32A5360}" srcOrd="0" destOrd="0" presId="urn:microsoft.com/office/officeart/2005/8/layout/process4"/>
    <dgm:cxn modelId="{AEAFDED2-4FF4-44DB-AAC5-F665F8F681EA}" type="presParOf" srcId="{B11EB66C-8D3E-4E07-AB63-38AEF32A5360}" destId="{59E9EEE1-4B87-4ACD-9CB1-8635BA484292}" srcOrd="0" destOrd="0" presId="urn:microsoft.com/office/officeart/2005/8/layout/process4"/>
    <dgm:cxn modelId="{A2D76B61-CA96-42A6-A16B-75A00B739EA8}" type="presParOf" srcId="{BA483CBE-76CF-4A6D-A2AC-4B643ACD7489}" destId="{572FE62B-B4ED-4222-9DCD-7E99216C438D}" srcOrd="1" destOrd="0" presId="urn:microsoft.com/office/officeart/2005/8/layout/process4"/>
    <dgm:cxn modelId="{2F66BFA0-3AB1-4F37-B073-6E41DB25499F}" type="presParOf" srcId="{BA483CBE-76CF-4A6D-A2AC-4B643ACD7489}" destId="{8328BB2C-7305-4D4F-A52C-DF0966FAB794}" srcOrd="2" destOrd="0" presId="urn:microsoft.com/office/officeart/2005/8/layout/process4"/>
    <dgm:cxn modelId="{B0EE1EFF-4598-4EAF-897A-FA79EDCF4198}" type="presParOf" srcId="{8328BB2C-7305-4D4F-A52C-DF0966FAB794}" destId="{0FA9F41B-4A14-47ED-9070-8193711525D6}" srcOrd="0" destOrd="0" presId="urn:microsoft.com/office/officeart/2005/8/layout/process4"/>
    <dgm:cxn modelId="{CCB19A17-54F2-44D2-9DB4-211E091E2542}" type="presParOf" srcId="{BA483CBE-76CF-4A6D-A2AC-4B643ACD7489}" destId="{33E90A9C-544D-4FB8-98A8-FF5FFABEFB66}" srcOrd="3" destOrd="0" presId="urn:microsoft.com/office/officeart/2005/8/layout/process4"/>
    <dgm:cxn modelId="{1935829C-A3A0-43C1-AC11-C6551F8809B5}" type="presParOf" srcId="{BA483CBE-76CF-4A6D-A2AC-4B643ACD7489}" destId="{855BC995-65BA-4122-86E3-89DDE19E0859}" srcOrd="4" destOrd="0" presId="urn:microsoft.com/office/officeart/2005/8/layout/process4"/>
    <dgm:cxn modelId="{787A34FC-1B06-470F-88B4-C0F7297C5019}" type="presParOf" srcId="{855BC995-65BA-4122-86E3-89DDE19E0859}" destId="{A447F86B-38C4-4F58-9303-C741977525F0}" srcOrd="0" destOrd="0" presId="urn:microsoft.com/office/officeart/2005/8/layout/process4"/>
    <dgm:cxn modelId="{4392544D-19E1-4503-98C2-8C8265FCD676}" type="presParOf" srcId="{BA483CBE-76CF-4A6D-A2AC-4B643ACD7489}" destId="{3DCDDF89-A4EB-405D-8CCD-FA6E6077A809}" srcOrd="5" destOrd="0" presId="urn:microsoft.com/office/officeart/2005/8/layout/process4"/>
    <dgm:cxn modelId="{7FD76498-B5B0-439E-A172-7170A77FC151}" type="presParOf" srcId="{BA483CBE-76CF-4A6D-A2AC-4B643ACD7489}" destId="{9E8A4F05-C42D-4F83-855F-62A7A3F1F2AE}" srcOrd="6" destOrd="0" presId="urn:microsoft.com/office/officeart/2005/8/layout/process4"/>
    <dgm:cxn modelId="{03314E99-5244-47A8-A88F-29A440CD2671}" type="presParOf" srcId="{9E8A4F05-C42D-4F83-855F-62A7A3F1F2AE}" destId="{000790BA-5CD6-4570-B072-393235D98CC9}" srcOrd="0" destOrd="0" presId="urn:microsoft.com/office/officeart/2005/8/layout/process4"/>
    <dgm:cxn modelId="{69886B04-35F1-413E-825F-E27E6E39BD2F}" type="presParOf" srcId="{BA483CBE-76CF-4A6D-A2AC-4B643ACD7489}" destId="{000F1F88-F23D-4EA6-94A7-FC443FAA98A7}" srcOrd="7" destOrd="0" presId="urn:microsoft.com/office/officeart/2005/8/layout/process4"/>
    <dgm:cxn modelId="{4557D767-9DD5-474E-A739-65638E7C1F08}" type="presParOf" srcId="{BA483CBE-76CF-4A6D-A2AC-4B643ACD7489}" destId="{FC320F48-1D61-4B4E-9383-A83154706285}" srcOrd="8" destOrd="0" presId="urn:microsoft.com/office/officeart/2005/8/layout/process4"/>
    <dgm:cxn modelId="{2A0F6CF3-A4FC-4F2C-A264-1A69A09C368D}" type="presParOf" srcId="{FC320F48-1D61-4B4E-9383-A83154706285}" destId="{B0FC5B5B-2F19-4996-9A13-929B18F4E9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1451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5214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348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416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9108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7920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6855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216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7355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1671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3413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4525-0367-4D41-B2F6-08A81DCF8A7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002E-910D-4F9B-8AF4-97968508F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414005" cy="101564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r>
              <a:rPr lang="ru-RU" sz="200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детский сад № 4 комбинированного вида</a:t>
            </a:r>
          </a:p>
          <a:p>
            <a:pPr algn="ctr" defTabSz="839434">
              <a:defRPr/>
            </a:pPr>
            <a:r>
              <a:rPr lang="ru-RU" sz="200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Амурская область, г. Зея</a:t>
            </a:r>
            <a:endParaRPr lang="ru-RU" sz="20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1972" y="5786454"/>
            <a:ext cx="5372029" cy="70787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r>
              <a:rPr lang="ru-RU" sz="200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Шевцова Надежда Анатольевна, </a:t>
            </a:r>
            <a:endParaRPr lang="ru-RU" sz="20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defTabSz="839434">
              <a:defRPr/>
            </a:pPr>
            <a:r>
              <a:rPr lang="ru-RU" sz="200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И.о.заведующего МДОБУ д/с № 4  </a:t>
            </a:r>
            <a:endParaRPr lang="ru-RU" sz="20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122828" y="5072074"/>
            <a:ext cx="4806890" cy="38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2" tIns="40071" rIns="80142" bIns="40071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 smtClean="0">
                <a:ln w="3175">
                  <a:noFill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000" b="1" dirty="0">
                <a:ln w="3175">
                  <a:noFill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презентации:</a:t>
            </a:r>
          </a:p>
        </p:txBody>
      </p:sp>
      <p:pic>
        <p:nvPicPr>
          <p:cNvPr id="17" name="Picture 2" descr="Работа с роди - Новинки книжного мир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400" l="9916" r="97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500306"/>
            <a:ext cx="3792500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5720" y="1428736"/>
            <a:ext cx="8715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«организация инклюзивного образования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дошкольной образовательной организации»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ovz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28604"/>
            <a:ext cx="7929618" cy="59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85720" y="5357827"/>
            <a:ext cx="8572560" cy="1342397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 групп проводят занятия по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адаптированным образовательным программам</a:t>
            </a: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применяя к детям с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ОВЗ принцип </a:t>
            </a: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индивидуального подхода.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 с  воспитателями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22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5" y="857232"/>
            <a:ext cx="3500461" cy="271464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22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857232"/>
            <a:ext cx="3120835" cy="27860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SDC1186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4678" y="2786058"/>
            <a:ext cx="3143240" cy="24065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 с  воспитателями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378-768x5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857232"/>
            <a:ext cx="3929090" cy="2857520"/>
          </a:xfrm>
          <a:prstGeom prst="rect">
            <a:avLst/>
          </a:prstGeom>
          <a:ln w="38100" cap="sq">
            <a:solidFill>
              <a:srgbClr val="99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E:\Новая папка\DSC045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857232"/>
            <a:ext cx="4060812" cy="2829408"/>
          </a:xfrm>
          <a:prstGeom prst="rect">
            <a:avLst/>
          </a:prstGeom>
          <a:ln w="38100" cap="sq">
            <a:solidFill>
              <a:srgbClr val="99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4" descr="SDC1949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3903612" cy="2855910"/>
          </a:xfrm>
          <a:prstGeom prst="rect">
            <a:avLst/>
          </a:prstGeom>
          <a:ln w="38100" cap="sq">
            <a:solidFill>
              <a:srgbClr val="99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5" descr="DSC0359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3857628"/>
            <a:ext cx="4071966" cy="2857520"/>
          </a:xfrm>
          <a:prstGeom prst="rect">
            <a:avLst/>
          </a:prstGeom>
          <a:ln w="38100" cap="sq">
            <a:solidFill>
              <a:srgbClr val="99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 со специалистами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45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857232"/>
            <a:ext cx="4000528" cy="2714644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45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857232"/>
            <a:ext cx="3786214" cy="2714643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453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714752"/>
            <a:ext cx="3834716" cy="3000396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3714752"/>
            <a:ext cx="4033969" cy="3025476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5536" y="214290"/>
            <a:ext cx="8462743" cy="919383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медико-психолого-педагогический консилиум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Documents and Settings\Администратор\Рабочий стол\ФОТКИ\для КИО фото\SAM_38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57158" y="1357298"/>
            <a:ext cx="4071966" cy="328614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428595" y="4924415"/>
            <a:ext cx="8591705" cy="146421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проведения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ПМПк 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идёт обсуждение уровня развития ребёнка, его динамики, достижения поставленных целей, выбор форм работы, решается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адекватных формах развития. Корректируются образовательные маршруты с учетом особенностей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  <a:endParaRPr lang="ru-RU" sz="2100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DC177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1357298"/>
            <a:ext cx="4071966" cy="328614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65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857232"/>
            <a:ext cx="4286280" cy="2696501"/>
          </a:xfrm>
          <a:prstGeom prst="rect">
            <a:avLst/>
          </a:prstGeom>
        </p:spPr>
      </p:pic>
      <p:pic>
        <p:nvPicPr>
          <p:cNvPr id="9" name="Рисунок 8" descr="IMG_20170413_1519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857232"/>
            <a:ext cx="4145960" cy="2714644"/>
          </a:xfrm>
          <a:prstGeom prst="rect">
            <a:avLst/>
          </a:prstGeom>
        </p:spPr>
      </p:pic>
      <p:pic>
        <p:nvPicPr>
          <p:cNvPr id="11" name="Рисунок 10" descr="IMG_20170413_1518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714752"/>
            <a:ext cx="4205737" cy="3014027"/>
          </a:xfrm>
          <a:prstGeom prst="rect">
            <a:avLst/>
          </a:prstGeom>
        </p:spPr>
      </p:pic>
      <p:pic>
        <p:nvPicPr>
          <p:cNvPr id="12" name="Рисунок 11" descr="DSC0083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14752"/>
            <a:ext cx="4286280" cy="29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материально-техническое оснащение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61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785794"/>
            <a:ext cx="4077946" cy="271464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DSC061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857232"/>
            <a:ext cx="4071934" cy="2663087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DSC061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14752"/>
            <a:ext cx="4141798" cy="290002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DSC0651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786190"/>
            <a:ext cx="4143372" cy="2848269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материально-техническое оснащение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61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0" y="857232"/>
            <a:ext cx="4000526" cy="2663107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DSC061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857232"/>
            <a:ext cx="4071933" cy="266308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DSC061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14752"/>
            <a:ext cx="4214841" cy="292895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0" name="Picture 2" descr="F:\Предметно-развивающая среда\DSC061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4038762" cy="29575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материально-техническое оснащение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SDC116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870682"/>
            <a:ext cx="4000500" cy="266308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Рисунок 5" descr="SDC116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3975014" cy="292893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Рисунок 6" descr="SDC1168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14752"/>
            <a:ext cx="4143376" cy="296545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6" name="Picture 2" descr="F:\Предметно-развивающая среда\DSC045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3929090" cy="278608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70356" y="142852"/>
            <a:ext cx="8973644" cy="1468583"/>
          </a:xfrm>
          <a:prstGeom prst="cloudCallout">
            <a:avLst/>
          </a:prstGeom>
          <a:gradFill flip="none" rotWithShape="1">
            <a:gsLst>
              <a:gs pos="0">
                <a:srgbClr val="99CCFF"/>
              </a:gs>
              <a:gs pos="8000">
                <a:srgbClr val="99CCFF"/>
              </a:gs>
              <a:gs pos="0">
                <a:srgbClr val="6699FF"/>
              </a:gs>
              <a:gs pos="68000">
                <a:srgbClr val="FFEBFA"/>
              </a:gs>
            </a:gsLst>
            <a:lin ang="8100000" scaled="1"/>
            <a:tileRect/>
          </a:gradFill>
        </p:spPr>
        <p:txBody>
          <a:bodyPr wrap="non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УЗНАТЬ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РЕБЁНКА, </a:t>
            </a:r>
          </a:p>
          <a:p>
            <a:pPr algn="ctr">
              <a:defRPr/>
            </a:pP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 ЕГО СЕМЬЮ</a:t>
            </a:r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В.А</a:t>
            </a:r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Сухомлинский</a:t>
            </a:r>
          </a:p>
        </p:txBody>
      </p:sp>
      <p:pic>
        <p:nvPicPr>
          <p:cNvPr id="6" name="Рисунок 5" descr="ovz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685631"/>
            <a:ext cx="7429552" cy="50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Й САД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vz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142852"/>
            <a:ext cx="2428860" cy="18981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285728"/>
            <a:ext cx="8358246" cy="150019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 клуба «Поможем друг другу»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компетенции родителей в вопросах воспитания, развития, укрепления здоровья детей с ОВЗ, а также помощь семьям по адаптации и интеграции детей с ОВЗ в общество.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Monotype Corsiva" panose="03010101010201010101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1928802"/>
            <a:ext cx="8501122" cy="46434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психологической и коррекционно-педагогической поддержки семьям в вопросах обучения, воспитания и развития детей;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родительских навыков содержания и воспитания ребенка, в том числе охраны его прав и здоровья, создания безопасной среды, успешной социализации;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взаимного доверия в системе отношений между образовательным учреждением и семьёй;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правовой компетентности родителей в вопросах государственных гарантий семьям, воспитывающим детей с ограниченными возможностями здоровья и ознакомление с основами законодательства в сфере защиты прав детей;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просветительская работа по проблемам нарушений развития детей и их коррекции;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положительного опыта семейного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41" y="370587"/>
            <a:ext cx="7706573" cy="53621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8" name="Выноска-облако 7"/>
          <p:cNvSpPr/>
          <p:nvPr/>
        </p:nvSpPr>
        <p:spPr bwMode="auto">
          <a:xfrm>
            <a:off x="0" y="1"/>
            <a:ext cx="9144000" cy="1857363"/>
          </a:xfrm>
          <a:prstGeom prst="cloudCallout">
            <a:avLst>
              <a:gd name="adj1" fmla="val 14317"/>
              <a:gd name="adj2" fmla="val 92436"/>
            </a:avLst>
          </a:prstGeom>
          <a:gradFill flip="none" rotWithShape="1">
            <a:gsLst>
              <a:gs pos="0">
                <a:srgbClr val="5E9EFF"/>
              </a:gs>
              <a:gs pos="28000">
                <a:srgbClr val="85C2FF">
                  <a:lumMod val="83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Успешное решение задачи создания единого пространства развития ребёнка, мы видим только при объединении усилий семьи и детского сада, выстраивая отношения с родителями на основе диалога, открытости и партнерства.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2000240"/>
          <a:ext cx="83582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41" y="370587"/>
            <a:ext cx="7706573" cy="53621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142852"/>
            <a:ext cx="700092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Заседание Клуба «Поможем друг другу»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4" descr="SDC124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0562" y="3571876"/>
            <a:ext cx="4425570" cy="312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059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785794"/>
            <a:ext cx="3827441" cy="2714644"/>
          </a:xfrm>
          <a:prstGeom prst="rect">
            <a:avLst/>
          </a:prstGeom>
        </p:spPr>
      </p:pic>
      <p:pic>
        <p:nvPicPr>
          <p:cNvPr id="12" name="Рисунок 4" descr="SDC124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3571876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41" y="370587"/>
            <a:ext cx="7706573" cy="53621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8" name="Выноска-облако 7"/>
          <p:cNvSpPr/>
          <p:nvPr/>
        </p:nvSpPr>
        <p:spPr bwMode="auto">
          <a:xfrm>
            <a:off x="0" y="1"/>
            <a:ext cx="9144000" cy="1357297"/>
          </a:xfrm>
          <a:prstGeom prst="cloudCallout">
            <a:avLst>
              <a:gd name="adj1" fmla="val 14317"/>
              <a:gd name="adj2" fmla="val 92436"/>
            </a:avLst>
          </a:prstGeom>
          <a:gradFill flip="none" rotWithShape="1">
            <a:gsLst>
              <a:gs pos="0">
                <a:srgbClr val="5E9EFF"/>
              </a:gs>
              <a:gs pos="28000">
                <a:srgbClr val="85C2FF">
                  <a:lumMod val="83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Важно, что положительные результаты достигаются длительной работой и в тесном сотрудничестве всех участников образовательного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7" name="Рисунок 6" descr="DSC081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1285860"/>
            <a:ext cx="3899508" cy="2728981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23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214818"/>
            <a:ext cx="4000528" cy="2520442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4" descr="SDC124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1357298"/>
            <a:ext cx="3857652" cy="2665287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4" descr="SDC1242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4876" y="3786190"/>
            <a:ext cx="3714776" cy="2867546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41" y="370587"/>
            <a:ext cx="7706573" cy="53621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10" name="Содержимое 3" descr="SDC194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4071966" cy="300039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0053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214290"/>
            <a:ext cx="4107181" cy="300039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3" descr="SDC194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3357562"/>
            <a:ext cx="4936461" cy="335758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41" y="370587"/>
            <a:ext cx="7706573" cy="53621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7" name="Содержимое 3" descr="SDC194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7847"/>
            <a:ext cx="8643998" cy="646586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41" y="370587"/>
            <a:ext cx="7706573" cy="53621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8" name="Рисунок 7" descr="DSC00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876"/>
            <a:ext cx="4077506" cy="3071834"/>
          </a:xfrm>
          <a:prstGeom prst="rect">
            <a:avLst/>
          </a:prstGeom>
          <a:ln w="38100" cap="sq">
            <a:solidFill>
              <a:srgbClr val="99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5" descr="DSC045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071966" cy="3071834"/>
          </a:xfrm>
          <a:prstGeom prst="rect">
            <a:avLst/>
          </a:prstGeom>
          <a:ln w="38100" cap="sq">
            <a:solidFill>
              <a:srgbClr val="99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3" descr="DSC0697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268783" cy="3071647"/>
          </a:xfrm>
          <a:prstGeom prst="rect">
            <a:avLst/>
          </a:prstGeom>
          <a:ln w="38100" cap="sq">
            <a:solidFill>
              <a:srgbClr val="99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SC0350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71876"/>
            <a:ext cx="4178618" cy="3071834"/>
          </a:xfrm>
          <a:prstGeom prst="rect">
            <a:avLst/>
          </a:prstGeom>
          <a:ln w="38100" cap="sq">
            <a:solidFill>
              <a:srgbClr val="99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41" y="370587"/>
            <a:ext cx="7706573" cy="53621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7" name="Содержимое 3" descr="SDC194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785794"/>
            <a:ext cx="8572560" cy="588506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142852"/>
            <a:ext cx="700092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Центр игровой поддержки ребенка (ЦИПР)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3" descr="DSC036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3" y="1000108"/>
            <a:ext cx="3929089" cy="2643206"/>
          </a:xfrm>
          <a:prstGeom prst="ellipse">
            <a:avLst/>
          </a:prstGeom>
          <a:ln w="635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071671" y="285728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17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 КАЖДОГО ИЗ НАС ЕСТЬ ТО, </a:t>
            </a:r>
            <a:endParaRPr lang="ru-RU" sz="2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71480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17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 МЫ МОЖЕМ ДАТЬ ДРУГИМ!</a:t>
            </a:r>
            <a:endParaRPr lang="ru-RU" sz="2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6215082"/>
            <a:ext cx="8054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17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КАЖДЫЙ ИЗ НАС МОЖЕТ ИЗМЕНИТЬ МИР! 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1340" y="3643314"/>
            <a:ext cx="3181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17">
              <a:defRPr/>
            </a:pPr>
            <a:endParaRPr lang="ru-RU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1" descr="E:\Новая папка\DSC045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3917940" cy="2643206"/>
          </a:xfrm>
          <a:prstGeom prst="ellipse">
            <a:avLst/>
          </a:prstGeom>
          <a:ln w="635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786190"/>
            <a:ext cx="5010419" cy="2442405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58e63b5c3a5aa26670209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928670"/>
            <a:ext cx="838805" cy="7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1000108"/>
            <a:ext cx="8572560" cy="5643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120717"/>
              </p:ext>
            </p:extLst>
          </p:nvPr>
        </p:nvGraphicFramePr>
        <p:xfrm>
          <a:off x="928662" y="1071546"/>
          <a:ext cx="7358113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Блок-схема: альтернативный процесс 17"/>
          <p:cNvSpPr/>
          <p:nvPr/>
        </p:nvSpPr>
        <p:spPr>
          <a:xfrm>
            <a:off x="450155" y="122821"/>
            <a:ext cx="8479563" cy="797567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104306" tIns="52153" rIns="104306" bIns="52153">
            <a:spAutoFit/>
          </a:bodyPr>
          <a:lstStyle/>
          <a:p>
            <a:pPr algn="ctr">
              <a:defRPr/>
            </a:pPr>
            <a:r>
              <a:rPr lang="ru-RU" sz="2000" b="1" dirty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Рейтинг  внедрение и распространение опыта включения детей с </a:t>
            </a:r>
            <a:r>
              <a:rPr lang="ru-RU" sz="2000" b="1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ОВЗ в </a:t>
            </a:r>
            <a:r>
              <a:rPr lang="ru-RU" sz="2000" b="1" dirty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14282" y="142852"/>
            <a:ext cx="8833305" cy="655915"/>
          </a:xfrm>
          <a:prstGeom prst="cloudCallout">
            <a:avLst>
              <a:gd name="adj1" fmla="val 11683"/>
              <a:gd name="adj2" fmla="val 161831"/>
            </a:avLst>
          </a:prstGeom>
          <a:gradFill flip="none" rotWithShape="1">
            <a:gsLst>
              <a:gs pos="0">
                <a:srgbClr val="99CCFF"/>
              </a:gs>
              <a:gs pos="8000">
                <a:srgbClr val="99CCFF"/>
              </a:gs>
              <a:gs pos="0">
                <a:srgbClr val="6699FF"/>
              </a:gs>
              <a:gs pos="68000">
                <a:srgbClr val="FFEBFA"/>
              </a:gs>
            </a:gsLst>
            <a:lin ang="8100000" scaled="1"/>
            <a:tileRect/>
          </a:gradFill>
        </p:spPr>
        <p:txBody>
          <a:bodyPr wrap="square" lIns="0" tIns="0" rIns="0" bIns="0">
            <a:spAutoFit/>
          </a:bodyPr>
          <a:lstStyle/>
          <a:p>
            <a:pPr algn="ctr" defTabSz="0">
              <a:defRPr/>
            </a:pPr>
            <a:r>
              <a:rPr lang="ru-RU" sz="2800" b="1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МДОБУ </a:t>
            </a:r>
            <a:r>
              <a:rPr lang="ru-RU" sz="2800" b="1" dirty="0" err="1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4  приветствует Вас! </a:t>
            </a:r>
            <a:endParaRPr lang="ru-RU" sz="2800" b="1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2867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 хорошо любому человечку! </a:t>
            </a:r>
          </a:p>
          <a:p>
            <a:pPr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 у нас и мудрый, и простой: </a:t>
            </a:r>
          </a:p>
          <a:p>
            <a:pPr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Работать так, чтоб каждому сердечку </a:t>
            </a:r>
          </a:p>
          <a:p>
            <a:pPr algn="ctr">
              <a:defRPr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Суметь найти свой ключик золотой!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DC170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4143404" cy="336952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5" descr="E:\Новая папка\imag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14554"/>
            <a:ext cx="4358085" cy="328614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astol.com.ua-26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41" y="370587"/>
            <a:ext cx="7706573" cy="53621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7" name="Содержимое 3" descr="SDC194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000108"/>
            <a:ext cx="7277235" cy="5527901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142852"/>
            <a:ext cx="700092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Достижения дошкольной образовательной организации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2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1340" y="3643314"/>
            <a:ext cx="3181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17">
              <a:defRPr/>
            </a:pPr>
            <a:endParaRPr lang="ru-RU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2428868"/>
            <a:ext cx="7500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Рисунок 15" descr="cropped-inclusive-kid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933" y="0"/>
            <a:ext cx="4212331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le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82" y="4929198"/>
            <a:ext cx="1785918" cy="17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2002757" y="1643051"/>
            <a:ext cx="6995570" cy="1889861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15000">
                <a:srgbClr val="99CCFF"/>
              </a:gs>
              <a:gs pos="47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2014 году в дошкольной организации были разработаны модели  психолого-педагогического сопровождения детей с ОВЗ: полная инклюзия, частичная инклюзия и неполная инклюзия. </a:t>
            </a:r>
            <a:endParaRPr lang="ru-RU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60744" y="3714753"/>
            <a:ext cx="8609681" cy="1532317"/>
          </a:xfrm>
          <a:prstGeom prst="flowChartAlternate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МИССИЯ: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детям с разными возможностями для формирования и развития их жизненных компетентностей, способствующих социальной адаптации и интеграции в 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общество.</a:t>
            </a:r>
            <a:endParaRPr lang="ru-RU" sz="2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9417" y="-15568"/>
            <a:ext cx="8737584" cy="1532317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23000">
                <a:srgbClr val="C0E7F8"/>
              </a:gs>
              <a:gs pos="6000">
                <a:srgbClr val="85C2FF"/>
              </a:gs>
              <a:gs pos="46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tabLst>
                <a:tab pos="400736" algn="l"/>
              </a:tabLst>
              <a:defRPr/>
            </a:pPr>
            <a:r>
              <a:rPr lang="ru-RU" sz="21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На основании </a:t>
            </a:r>
            <a:r>
              <a:rPr lang="ru-RU" sz="21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приказа отдела образования администрации города Зеи Амурской области  от 01.10.2003 № 73-К была организована группа для воспитанников с тяжелыми нарушениями физического, речевого и нервно-психического развития . </a:t>
            </a:r>
            <a:endParaRPr lang="ru-RU" sz="21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ovz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000240"/>
            <a:ext cx="1928794" cy="150737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85786" y="5429264"/>
            <a:ext cx="8072494" cy="11287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2015 года ДОО является региональной инновационной площадкой, направление, которой связано с активизацией и поддержкой образовательной субъективности у детей и взрослых.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29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323358" y="5930624"/>
            <a:ext cx="8558860" cy="92737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24" tIns="45712" rIns="91424" bIns="45712" numCol="1" spcCol="0" rtlCol="0" anchor="t" anchorCtr="0" compatLnSpc="1">
            <a:prstTxWarp prst="textNoShape">
              <a:avLst/>
            </a:prstTxWarp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tabLst>
                <a:tab pos="457119" algn="l"/>
              </a:tabLst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подготовка, методическое руководство и оказание помощи педаго­гам общеобразовательных учреждений по включению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ограниченными возможностями в общеобразовательную среду 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853903" y="227568"/>
            <a:ext cx="7406114" cy="1013100"/>
          </a:xfrm>
          <a:prstGeom prst="downArrowCallout">
            <a:avLst>
              <a:gd name="adj1" fmla="val 29002"/>
              <a:gd name="adj2" fmla="val 77495"/>
              <a:gd name="adj3" fmla="val 25000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tabLst>
                <a:tab pos="457119" algn="l"/>
              </a:tabLst>
            </a:pPr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  НАПРАВЛЕНИЯ  РАБОТЫ:</a:t>
            </a:r>
            <a:endParaRPr lang="ru-RU" sz="2800" dirty="0">
              <a:ln>
                <a:solidFill>
                  <a:srgbClr val="660066"/>
                </a:solidFill>
              </a:ln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98371" y="1303299"/>
            <a:ext cx="8558861" cy="118381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24" tIns="45712" rIns="91424" bIns="45712" numCol="1" spcCol="0" rtlCol="0" anchor="t" anchorCtr="0" compatLnSpc="1">
            <a:prstTxWarp prst="textNoShape">
              <a:avLst/>
            </a:prstTxWarp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tabLst>
                <a:tab pos="457119" algn="l"/>
              </a:tabLst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комплексной психолого-педагогической помощи по внедрению в среду типично развивающихся сверстников в виде психолого-педагогической коррекции и социальной реабилитации детей с нарушениями зрения, слуха, интеллекта, опорно-двигательного аппарата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tabLst>
                <a:tab pos="457119" algn="l"/>
              </a:tabLst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17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23358" y="2561150"/>
            <a:ext cx="8558861" cy="92270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4" tIns="45712" rIns="91424" bIns="45712" numCol="1" spcCol="0" rtlCol="0" anchor="t" anchorCtr="0" compatLnSpc="1">
            <a:prstTxWarp prst="textNoShape">
              <a:avLst/>
            </a:prstTxWarp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tabLst>
                <a:tab pos="457119" algn="l"/>
              </a:tabLs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комплексное изучение проблем ребенка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междисциплинарной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командой специалистов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возможностей и потребностей ребенка в психологической,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коррекционно-педагогической  и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помощи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23358" y="3624932"/>
            <a:ext cx="8558860" cy="65310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4" tIns="45712" rIns="91424" bIns="45712" numCol="1" spcCol="0" rtlCol="0" anchor="t" anchorCtr="0" compatLnSpc="1">
            <a:prstTxWarp prst="textNoShape">
              <a:avLst/>
            </a:prstTxWarp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tabLst>
                <a:tab pos="457119" algn="l"/>
              </a:tabLst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 составление индивидуальной развивающей программы, с учетом социальной ситуации развития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</a:t>
            </a:r>
            <a:endParaRPr lang="ru-RU" sz="17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23358" y="4408659"/>
            <a:ext cx="8558860" cy="65310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4" tIns="45712" rIns="91424" bIns="45712" numCol="1" spcCol="0" rtlCol="0" anchor="t" anchorCtr="0" compatLnSpc="1">
            <a:prstTxWarp prst="textNoShape">
              <a:avLst/>
            </a:prstTxWarp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tabLst>
                <a:tab pos="457119" algn="l"/>
              </a:tabLst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консультирование и обучение родителей 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вопросам воспитания детей с ограниченными возможностями в развитии в условиях семьи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23358" y="5192387"/>
            <a:ext cx="8558860" cy="65310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24" tIns="45712" rIns="91424" bIns="45712" numCol="1" spcCol="0" rtlCol="0" anchor="t" anchorCtr="0" compatLnSpc="1">
            <a:prstTxWarp prst="textNoShape">
              <a:avLst/>
            </a:prstTxWarp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tabLst>
                <a:tab pos="457119" algn="l"/>
              </a:tabLst>
            </a:pP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коррекционно-развивающего обучения в форме индивидуальных, групповых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4097421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5536" y="214290"/>
            <a:ext cx="8462743" cy="919383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работает служба психолого-педагогического сопровождения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Documents and Settings\Администратор\Рабочий стол\ФОТКИ\для КИО фото\SAM_38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4282" y="1329104"/>
            <a:ext cx="2767565" cy="1842337"/>
          </a:xfrm>
          <a:prstGeom prst="rect">
            <a:avLst/>
          </a:prstGeom>
          <a:ln>
            <a:noFill/>
          </a:ln>
          <a:effectLst>
            <a:glow rad="139700">
              <a:srgbClr val="FF3399">
                <a:alpha val="4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F:\DCIM\101MSDCF\DSC0398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57950" y="1357298"/>
            <a:ext cx="2500330" cy="1643074"/>
          </a:xfrm>
          <a:prstGeom prst="rect">
            <a:avLst/>
          </a:prstGeom>
          <a:ln>
            <a:noFill/>
          </a:ln>
          <a:effectLst>
            <a:glow rad="139700">
              <a:srgbClr val="CC0099">
                <a:alpha val="40000"/>
              </a:srgbClr>
            </a:glow>
            <a:softEdge rad="112500"/>
          </a:effectLst>
        </p:spPr>
      </p:pic>
      <p:graphicFrame>
        <p:nvGraphicFramePr>
          <p:cNvPr id="18" name="Схема 17"/>
          <p:cNvGraphicFramePr/>
          <p:nvPr/>
        </p:nvGraphicFramePr>
        <p:xfrm>
          <a:off x="642910" y="1500174"/>
          <a:ext cx="785818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72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4856812" cy="36433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279813" y="285728"/>
            <a:ext cx="8620434" cy="1379083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ДОО созданы условия </a:t>
            </a:r>
            <a:r>
              <a:rPr lang="ru-RU" sz="2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5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реализации основной образовательной программы в рамках инклюзивной практики.</a:t>
            </a:r>
            <a:endParaRPr lang="ru-RU" sz="2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441492" y="5143512"/>
            <a:ext cx="4205852" cy="1532317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1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Дети с ОВЗ привыкают </a:t>
            </a:r>
            <a:r>
              <a:rPr lang="ru-RU" sz="21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обществу сверстников с нормальным развитием, учатся взаимодействовать с </a:t>
            </a:r>
            <a:r>
              <a:rPr lang="ru-RU" sz="21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ними. </a:t>
            </a:r>
            <a:endParaRPr lang="ru-RU" sz="21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8" descr="DSC0360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857364"/>
            <a:ext cx="3861493" cy="2571768"/>
          </a:xfrm>
          <a:prstGeom prst="rect">
            <a:avLst/>
          </a:prstGeo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 с учителем-логопедом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Documents and Settings\Администратор\Рабочий стол\ФОТКИ\для КИО фото\SAM_38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4282" y="1004464"/>
            <a:ext cx="4429156" cy="2948440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00208" y="5640458"/>
            <a:ext cx="8798119" cy="117477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1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1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 проводит </a:t>
            </a:r>
            <a:r>
              <a:rPr lang="ru-RU" sz="21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диагностику речи детей и, в случае обнаружения нарушений, планирует, разрабатывает и организует программу логопедического </a:t>
            </a:r>
            <a:r>
              <a:rPr lang="ru-RU" sz="21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сопровождения</a:t>
            </a:r>
            <a:endParaRPr lang="ru-RU" sz="2100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E:\Новая папка\DSC04561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2285992"/>
            <a:ext cx="4439582" cy="3238772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н  РАЗНОЦВЕТЬЕ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1931" y="2318719"/>
            <a:ext cx="4597594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839434">
              <a:defRPr/>
            </a:pPr>
            <a:endParaRPr lang="ru-RU" sz="3500" b="1" spc="4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6104" y="5901168"/>
            <a:ext cx="5372029" cy="33853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r" defTabSz="839434">
              <a:defRPr/>
            </a:pPr>
            <a:endParaRPr lang="ru-RU" sz="160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5536" y="214290"/>
            <a:ext cx="8462743" cy="510760"/>
          </a:xfrm>
          <a:prstGeom prst="flowChartAlternateProcess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 с педагогом-психологом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14282" y="4899223"/>
            <a:ext cx="8756778" cy="188986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defTabSz="0">
              <a:defRPr/>
            </a:pPr>
            <a:r>
              <a:rPr lang="ru-RU" sz="21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 проводит психологическое обследование детей и на основе полученных результатов осуществляет развивающую и коррекционную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работу. На 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своих занятиях психолог использует различные игровые методы, драматизации, методы </a:t>
            </a:r>
            <a:r>
              <a:rPr lang="ru-RU" sz="2000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арттерапии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поднимают настроение, помогают 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приобрести навыки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ru-RU" sz="21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Documents and Settings\Администратор\Рабочий стол\ФОТКИ\для КИО фото\SAM_38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85720" y="928670"/>
            <a:ext cx="4429156" cy="3100028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Содержимое 8" descr="DSC0359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14488"/>
            <a:ext cx="4368798" cy="3050027"/>
          </a:xfrm>
          <a:prstGeom prst="rect">
            <a:avLst/>
          </a:prstGeom>
          <a:ln w="38100" cap="sq">
            <a:solidFill>
              <a:srgbClr val="9900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82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747</Words>
  <Application>Microsoft Office PowerPoint</Application>
  <PresentationFormat>Экран (4:3)</PresentationFormat>
  <Paragraphs>84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Света Оглы</cp:lastModifiedBy>
  <cp:revision>88</cp:revision>
  <dcterms:created xsi:type="dcterms:W3CDTF">2015-01-25T11:17:33Z</dcterms:created>
  <dcterms:modified xsi:type="dcterms:W3CDTF">2017-09-13T05:44:12Z</dcterms:modified>
</cp:coreProperties>
</file>