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B721-E5F6-48D6-A8DC-87EAB6700DF2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D85E-A8D7-42D0-A266-AF32803C9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3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FD85E-A8D7-42D0-A266-AF32803C99C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FD85E-A8D7-42D0-A266-AF32803C99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3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8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6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6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6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2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8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9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9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3447-110B-4AB3-BC65-7CC4A635B511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778C-3548-4B7A-8140-21ECA64A8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9944" y="206042"/>
            <a:ext cx="72390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АВТОНОМНОЕ УЧРЕЖДЕНИЕ ЦЕНТР ОБРАЗОВАНИЯ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Амурская область, город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улица Мухина 146, телефон 2-42-44;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336" y="2212848"/>
            <a:ext cx="6821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«Практика наставничества как формы работы с руководителем юнармейского отряда»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8710" y="4146349"/>
            <a:ext cx="4690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Савченкова Вероника Андреевна  учитель физической культуры; руководитель ВПК «Патриот»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Наставляемый: Зырянова Нина Георгиевна учитель начальных классов,  руководитель юнармейского отряда «Барс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53712" y="6272784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1702" y="431328"/>
            <a:ext cx="4973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Посещения музея Боевое братство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" y="1044702"/>
            <a:ext cx="3770376" cy="2827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1044702"/>
            <a:ext cx="3678936" cy="2759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61" y="2844165"/>
            <a:ext cx="3013710" cy="369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61" y="3737395"/>
            <a:ext cx="2148430" cy="2864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37" y="3737395"/>
            <a:ext cx="2218182" cy="28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1991" y="369450"/>
            <a:ext cx="523758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Посвящение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ряды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ЮНАРМЕЙЦЕВ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" y="1613916"/>
            <a:ext cx="3541776" cy="2656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85" y="886515"/>
            <a:ext cx="4060127" cy="304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28" y="4025910"/>
            <a:ext cx="4892040" cy="2750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62" y="1248735"/>
            <a:ext cx="3114294" cy="41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079" y="20529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9576" y="1712268"/>
            <a:ext cx="796442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  Вовлечь педагога с устоявшимся мировоззрением в творческий процесс поиска инноваций в педагогической системе дополнительного образования.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  Обеспечить реализацию потребности педагога в повышении своей профессиональной квалификации.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  Выявить склонности, потребности, возможности и трудности в работе наставляемых педагогов через беседы и наблюдения.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  Спланировать систему мероприятий для передачи навыков, знаний, формирования ценностей у педагога с целью повышения личностного и профессионального уровня наставляемого, а также качества обучения в детских объединениях ЮНАРМИИ.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• Ежегодно отслеживать динамику развития профессиональной деятельности наставляемого педагога на основании рефлексивного анализа.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808" y="777240"/>
            <a:ext cx="196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4171" y="2052935"/>
            <a:ext cx="7286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1316752"/>
            <a:ext cx="3163824" cy="2372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0" y="34747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 «Патриот»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5" y="3928193"/>
            <a:ext cx="3218691" cy="2414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16" y="4052936"/>
            <a:ext cx="3157729" cy="2368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48" y="1237869"/>
            <a:ext cx="3377184" cy="2532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1" y="1302683"/>
            <a:ext cx="3163824" cy="2372868"/>
          </a:xfrm>
          <a:prstGeom prst="rect">
            <a:avLst/>
          </a:prstGeom>
        </p:spPr>
      </p:pic>
      <p:pic>
        <p:nvPicPr>
          <p:cNvPr id="2050" name="Picture 2" descr="C:\Users\Ученик\Downloads\20230206_1425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9378" y="3951111"/>
            <a:ext cx="2099734" cy="2393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3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6" y="909828"/>
            <a:ext cx="3130296" cy="2436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6" y="3721100"/>
            <a:ext cx="2071878" cy="276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24" y="3753612"/>
            <a:ext cx="3596640" cy="2697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07" y="3815334"/>
            <a:ext cx="3669793" cy="2574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32" y="971549"/>
            <a:ext cx="3166872" cy="2375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46" y="971549"/>
            <a:ext cx="2122932" cy="23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5032" y="1261872"/>
            <a:ext cx="437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– Зырянова Нина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4 «А» класса, руководитель ЮНАРМЕЙСКОГО отряда  «Барс» в МОАУ ЦО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5" y="392489"/>
            <a:ext cx="2192775" cy="346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77" y="2644617"/>
            <a:ext cx="5020247" cy="37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8263" y="2230076"/>
            <a:ext cx="5166360" cy="2809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8456" y="292608"/>
            <a:ext cx="452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Учитель\Downloads\20230315_093752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757" y="971184"/>
            <a:ext cx="5513643" cy="2483327"/>
          </a:xfrm>
          <a:prstGeom prst="rect">
            <a:avLst/>
          </a:prstGeom>
          <a:noFill/>
        </p:spPr>
      </p:pic>
      <p:pic>
        <p:nvPicPr>
          <p:cNvPr id="1027" name="Picture 3" descr="C:\Users\Учитель\Downloads\20230315_093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294" y="3738202"/>
            <a:ext cx="4890413" cy="2658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0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856" y="214080"/>
            <a:ext cx="10205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 школьных акциях и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мероприятиях, посвященных 23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февраля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644456"/>
            <a:ext cx="3541776" cy="2656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739897"/>
            <a:ext cx="3209544" cy="24785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92" y="764431"/>
            <a:ext cx="6014792" cy="2709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24267"/>
          <a:stretch/>
        </p:blipFill>
        <p:spPr>
          <a:xfrm rot="5400000">
            <a:off x="8030754" y="3908286"/>
            <a:ext cx="2644994" cy="21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" y="547778"/>
            <a:ext cx="3148584" cy="2308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4823" y="-56962"/>
            <a:ext cx="2254569" cy="3464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63" y="547779"/>
            <a:ext cx="3156965" cy="2254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3296268"/>
            <a:ext cx="4053840" cy="3040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87" y="3296268"/>
            <a:ext cx="4035552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Ученик\Downloads\20230315_124618.jpg"/>
          <p:cNvPicPr>
            <a:picLocks noChangeAspect="1" noChangeArrowheads="1"/>
          </p:cNvPicPr>
          <p:nvPr/>
        </p:nvPicPr>
        <p:blipFill>
          <a:blip r:embed="rId3" cstate="print"/>
          <a:srcRect r="31113"/>
          <a:stretch>
            <a:fillRect/>
          </a:stretch>
        </p:blipFill>
        <p:spPr bwMode="auto">
          <a:xfrm>
            <a:off x="835233" y="3770490"/>
            <a:ext cx="3694940" cy="2415821"/>
          </a:xfrm>
          <a:prstGeom prst="rect">
            <a:avLst/>
          </a:prstGeom>
          <a:noFill/>
        </p:spPr>
      </p:pic>
      <p:pic>
        <p:nvPicPr>
          <p:cNvPr id="1027" name="Picture 3" descr="C:\Users\Ученик\Downloads\20230315_124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6791" y="1207911"/>
            <a:ext cx="4862477" cy="2190044"/>
          </a:xfrm>
          <a:prstGeom prst="rect">
            <a:avLst/>
          </a:prstGeom>
          <a:noFill/>
        </p:spPr>
      </p:pic>
      <p:pic>
        <p:nvPicPr>
          <p:cNvPr id="1028" name="Picture 4" descr="C:\Users\Ученик\Downloads\20230315_124943.jpg"/>
          <p:cNvPicPr>
            <a:picLocks noChangeAspect="1" noChangeArrowheads="1"/>
          </p:cNvPicPr>
          <p:nvPr/>
        </p:nvPicPr>
        <p:blipFill>
          <a:blip r:embed="rId5" cstate="print"/>
          <a:srcRect b="600"/>
          <a:stretch>
            <a:fillRect/>
          </a:stretch>
        </p:blipFill>
        <p:spPr bwMode="auto">
          <a:xfrm>
            <a:off x="7349068" y="3714044"/>
            <a:ext cx="3703452" cy="25738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88178" y="508000"/>
            <a:ext cx="430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Классные часы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работа\клуб\фото\классные часы\20220124_111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6961" y="3620908"/>
            <a:ext cx="1996017" cy="2661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9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8167" y="336542"/>
            <a:ext cx="51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 городских мероприятиях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989661"/>
            <a:ext cx="4475932" cy="5603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0" y="989661"/>
            <a:ext cx="3586188" cy="5603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0"/>
          <a:stretch/>
        </p:blipFill>
        <p:spPr>
          <a:xfrm>
            <a:off x="2935705" y="989661"/>
            <a:ext cx="5967663" cy="56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207</Words>
  <Application>Microsoft Office PowerPoint</Application>
  <PresentationFormat>Широкоэкранный</PresentationFormat>
  <Paragraphs>24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Лысенко С. Н.</cp:lastModifiedBy>
  <cp:revision>19</cp:revision>
  <dcterms:created xsi:type="dcterms:W3CDTF">2023-03-13T11:30:11Z</dcterms:created>
  <dcterms:modified xsi:type="dcterms:W3CDTF">2023-03-20T01:57:59Z</dcterms:modified>
</cp:coreProperties>
</file>