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64" r:id="rId3"/>
    <p:sldId id="274" r:id="rId4"/>
    <p:sldId id="296" r:id="rId5"/>
    <p:sldId id="287" r:id="rId6"/>
    <p:sldId id="277" r:id="rId7"/>
    <p:sldId id="288" r:id="rId8"/>
    <p:sldId id="289" r:id="rId9"/>
    <p:sldId id="290" r:id="rId10"/>
    <p:sldId id="291" r:id="rId11"/>
    <p:sldId id="292" r:id="rId12"/>
    <p:sldId id="284" r:id="rId13"/>
    <p:sldId id="293" r:id="rId14"/>
    <p:sldId id="285" r:id="rId15"/>
    <p:sldId id="294" r:id="rId16"/>
    <p:sldId id="297" r:id="rId17"/>
    <p:sldId id="273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54750" y="692696"/>
            <a:ext cx="10441160" cy="20574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Проект: </a:t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«День местного самоуправления»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800" dirty="0">
                <a:solidFill>
                  <a:schemeClr val="bg2">
                    <a:lumMod val="10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788024" y="4077072"/>
            <a:ext cx="4125144" cy="13444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err="1" smtClean="0"/>
              <a:t>Шкуркина</a:t>
            </a:r>
            <a:r>
              <a:rPr lang="ru-RU" sz="2000" dirty="0" smtClean="0"/>
              <a:t> Наталья Валерьевна,</a:t>
            </a:r>
          </a:p>
          <a:p>
            <a:pPr>
              <a:buNone/>
            </a:pPr>
            <a:r>
              <a:rPr lang="ru-RU" sz="2000" dirty="0" smtClean="0"/>
              <a:t>учитель географии и биологии,</a:t>
            </a:r>
          </a:p>
          <a:p>
            <a:pPr>
              <a:buNone/>
            </a:pPr>
            <a:r>
              <a:rPr lang="ru-RU" sz="2000" dirty="0"/>
              <a:t>к</a:t>
            </a:r>
            <a:r>
              <a:rPr lang="ru-RU" sz="2000" dirty="0" smtClean="0"/>
              <a:t>уратор совета лицеистов. </a:t>
            </a:r>
          </a:p>
          <a:p>
            <a:pPr>
              <a:buNone/>
            </a:pPr>
            <a:r>
              <a:rPr lang="ru-RU" sz="2000" dirty="0" smtClean="0"/>
              <a:t>МОБУ Лицей.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03576" y="6102606"/>
            <a:ext cx="152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.Зея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\\srv\tmp\cab22\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528392" cy="351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избирательной комиссии </a:t>
            </a:r>
          </a:p>
        </p:txBody>
      </p:sp>
      <p:pic>
        <p:nvPicPr>
          <p:cNvPr id="4" name="Объект 3" descr="C:\Documents and Settings\User\Рабочий стол\Самоуправление\выборы президента МОБУ Лицей 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2728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86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9208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группы социологов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User\Рабочий стол\Самоуправление\работа группы социологов 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72754"/>
            <a:ext cx="74034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11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pPr algn="ctr"/>
            <a:r>
              <a:rPr lang="ru-RU" dirty="0" smtClean="0"/>
              <a:t>Процедура выборов</a:t>
            </a:r>
            <a:endParaRPr lang="ru-RU" dirty="0"/>
          </a:p>
        </p:txBody>
      </p:sp>
      <p:pic>
        <p:nvPicPr>
          <p:cNvPr id="4" name="Рисунок 3" descr="C:\Documents and Settings\User\Рабочий стол\Самоуправление\выборы президента МОБУ Лицей 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3600400" cy="230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 descr="C:\Documents and Settings\User\Рабочий стол\Самоуправление\выборы президента МОБУ Лицей 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5756564" cy="383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Самоуправление\выборы президента МОБУ Лицей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301" y="2204864"/>
            <a:ext cx="2933555" cy="184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79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Доклад группы социологов о  результатах социологического опроса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User\Рабочий стол\Самоуправление\доклад группы социологов о результатах социологического опрос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7056784" cy="448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05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88" y="613246"/>
            <a:ext cx="8229600" cy="413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проектов</a:t>
            </a:r>
            <a:endParaRPr lang="ru-RU" dirty="0"/>
          </a:p>
        </p:txBody>
      </p:sp>
      <p:pic>
        <p:nvPicPr>
          <p:cNvPr id="4" name="Рисунок 3" descr="C:\Documents and Settings\User\Рабочий стол\Самоуправление\презентация проектов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535" y="1052736"/>
            <a:ext cx="3456384" cy="268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Самоуправление\презентация проектов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72" y="3952007"/>
            <a:ext cx="3454258" cy="26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Самоуправление\презентация проектов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181106"/>
            <a:ext cx="4428217" cy="285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6" descr="C:\Documents and Settings\User\Рабочий стол\Самоуправление\презентация проектов 4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907" y="4128377"/>
            <a:ext cx="4425286" cy="251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9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Поздравление Президента Совета лицеистов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Documents and Settings\User\Рабочий стол\Самоуправление\поздравление президент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768752" cy="44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размещенная на сайте МОБУ Лицей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09691"/>
            <a:ext cx="5616624" cy="466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87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Заседание Совета лицеистов</a:t>
            </a:r>
            <a:endParaRPr lang="ru-RU" dirty="0"/>
          </a:p>
        </p:txBody>
      </p:sp>
      <p:pic>
        <p:nvPicPr>
          <p:cNvPr id="1027" name="Picture 3" descr="C:\Users\User\Downloads\Screenshot_20180928-2214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75" y="191683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:\фото лицеисты\IMG_8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5500"/>
            <a:ext cx="502686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3568" y="980728"/>
            <a:ext cx="8064895" cy="5184576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tx1"/>
                </a:solidFill>
              </a:rPr>
              <a:t>Цель </a:t>
            </a:r>
            <a:r>
              <a:rPr lang="ru-RU" sz="3200" b="1" dirty="0">
                <a:solidFill>
                  <a:schemeClr val="tx1"/>
                </a:solidFill>
              </a:rPr>
              <a:t>проекта</a:t>
            </a:r>
            <a:r>
              <a:rPr lang="ru-RU" sz="3200" b="1" dirty="0" smtClean="0">
                <a:solidFill>
                  <a:schemeClr val="tx1"/>
                </a:solidFill>
              </a:rPr>
              <a:t>: </a:t>
            </a: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создать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условия для повышения правовой культуры по вопросам местного самоуправления и гражданской активности обучающихся 8-11 классов МОБУ Лицей.</a:t>
            </a:r>
            <a:endParaRPr lang="ru-RU" sz="3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400600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3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Сформировать </a:t>
            </a:r>
            <a:r>
              <a:rPr lang="ru-RU" sz="3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обучающихся основы правовых знаний по вопросам участия населения в местном самоуправлении и навыки их использования в современной жизни.</a:t>
            </a:r>
            <a:endParaRPr lang="ru-RU" sz="3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3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Развивать гражданскую активность обучающейся молодежи для участия в жизни местного сообщества.</a:t>
            </a:r>
            <a:endParaRPr lang="ru-RU" sz="3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3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Выбрать методом голосования старшеклассников Президента Совета лицеистов МОБУ Лицей.</a:t>
            </a:r>
            <a:endParaRPr lang="ru-RU" sz="3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3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Познакомить обучающихся с основами разработки и реализации социальных проектов для решения проблем местного сообщества.</a:t>
            </a:r>
            <a:endParaRPr lang="ru-RU" sz="37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37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Привлечь внимание органов местного самоуправления к проблеме повышения гражданской активности молодежи города</a:t>
            </a:r>
            <a:r>
              <a:rPr lang="ru-RU" sz="37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9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690" y="273013"/>
            <a:ext cx="7920881" cy="89784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Структура Совета </a:t>
            </a:r>
            <a:r>
              <a:rPr lang="ru-RU" dirty="0" smtClean="0">
                <a:latin typeface="Times New Roman"/>
                <a:ea typeface="Times New Roman"/>
              </a:rPr>
              <a:t>лицеистов: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6361" y="1044340"/>
            <a:ext cx="7848872" cy="684076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/>
              </a:rPr>
              <a:t>Комиссия: «Спорт и здоровье» </a:t>
            </a:r>
            <a:r>
              <a:rPr lang="ru-RU" sz="4000" dirty="0" smtClean="0"/>
              <a:t>а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3735395"/>
            <a:ext cx="7848870" cy="576064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Комиссия: «Дисциплина и порядок»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819686"/>
            <a:ext cx="7848871" cy="619964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/>
              </a:rPr>
              <a:t>Комиссия</a:t>
            </a:r>
            <a:r>
              <a:rPr lang="ru-RU" sz="3600" dirty="0" smtClean="0">
                <a:solidFill>
                  <a:prstClr val="black"/>
                </a:solidFill>
                <a:latin typeface="Times New Roman"/>
              </a:rPr>
              <a:t>: «СМИ»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8875" y="3128031"/>
            <a:ext cx="7848871" cy="504056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Комиссия: «Образование»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490034"/>
            <a:ext cx="7848871" cy="576064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Комиссия: «Культура и досуг»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4360793"/>
            <a:ext cx="7848870" cy="576064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Комиссия: «Тимуровцы»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" name="Picture 2" descr="G:\фото лицеисты\IMG_8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35" y="4872144"/>
            <a:ext cx="291581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258816" cy="237626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предвыборной кампании</a:t>
            </a:r>
          </a:p>
        </p:txBody>
      </p:sp>
      <p:pic>
        <p:nvPicPr>
          <p:cNvPr id="5122" name="Picture 2" descr="C:\Users\User\Downloads\Screenshot-2018-9-29 Презентация PowerPoint - Предвыборная Гилева Е pd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4001018" cy="29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Screenshot-2018-9-29 Предвыборная программа - Предвыборная Зонов Н 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57" y="324829"/>
            <a:ext cx="3975006" cy="31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Screenshot-2018-9-29 Слайд 1 - Предвыборная Минин Д pd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2567"/>
            <a:ext cx="4104456" cy="310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3109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Урок: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местное самоуправление».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территориальной избирательной комиссии 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Ункуновой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Т.С.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Documents and Settings\User\Рабочий стол\Самоуправление\выступление председателя территориальной избирательной комиссии г. Зеи Ункуновой Т.С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84813"/>
            <a:ext cx="641192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43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561360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Урок: «Участие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населения в решении вопросов местного значения».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Депутата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Зейского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городского совета народных депутатов Смирнова В.В.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" name="Рисунок 3" descr="C:\Documents and Settings\User\Рабочий стол\Самоуправление\Выступление Депутата Зейского городского совета народных депутатов Смирнова В.В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901" y="692696"/>
            <a:ext cx="626769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52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Выступление кандидатов</a:t>
            </a:r>
            <a:endParaRPr lang="ru-RU" dirty="0"/>
          </a:p>
        </p:txBody>
      </p:sp>
      <p:pic>
        <p:nvPicPr>
          <p:cNvPr id="4" name="Рисунок 3" descr="C:\Documents and Settings\User\Рабочий стол\Самоуправление\Зонов Н.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16424" cy="238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Самоуправление\Кудрин Ф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104456" cy="238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Самоуправление\Минин Д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816424" cy="251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Самоуправление\Гилева Е.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279" y="3861048"/>
            <a:ext cx="4080185" cy="251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6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6" y="404664"/>
            <a:ext cx="8229600" cy="792088"/>
          </a:xfrm>
        </p:spPr>
        <p:txBody>
          <a:bodyPr/>
          <a:lstStyle/>
          <a:p>
            <a:pPr algn="ctr"/>
            <a:r>
              <a:rPr lang="ru-RU" dirty="0" smtClean="0"/>
              <a:t>Разработка проектов</a:t>
            </a:r>
            <a:endParaRPr lang="ru-RU" dirty="0"/>
          </a:p>
        </p:txBody>
      </p:sp>
      <p:pic>
        <p:nvPicPr>
          <p:cNvPr id="4" name="Рисунок 3" descr="C:\Documents and Settings\User\Рабочий стол\Самоуправление\работа в группах по разработке социальных проектов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960440" cy="293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Самоуправление\работа в группах по разработке социальных проектов 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824642" cy="293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Documents and Settings\User\Рабочий стол\Самоуправление\работа в группах по разработке социальных проектов 1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698" y="4068112"/>
            <a:ext cx="3987278" cy="252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Рабочий стол\Самоуправление\работа в группа по разработке социальных проектов 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064119"/>
            <a:ext cx="3849223" cy="26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9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499</TotalTime>
  <Words>225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Georgia</vt:lpstr>
      <vt:lpstr>Times New Roman</vt:lpstr>
      <vt:lpstr>Trebuchet MS</vt:lpstr>
      <vt:lpstr>Wingdings 2</vt:lpstr>
      <vt:lpstr>Городская</vt:lpstr>
      <vt:lpstr> Проект:  «День местного самоуправления» </vt:lpstr>
      <vt:lpstr>Презентация PowerPoint</vt:lpstr>
      <vt:lpstr>Задачи:</vt:lpstr>
      <vt:lpstr>Структура Совета лицеистов: </vt:lpstr>
      <vt:lpstr>Проведение предвыборной кампании</vt:lpstr>
      <vt:lpstr>Урок: «Что такое местное самоуправление».  Председатель территориальной избирательной комиссии  Ункуновой Т.С. </vt:lpstr>
      <vt:lpstr>Презентация PowerPoint</vt:lpstr>
      <vt:lpstr>Выступление кандидатов</vt:lpstr>
      <vt:lpstr>Разработка проектов</vt:lpstr>
      <vt:lpstr>Работа избирательной комиссии </vt:lpstr>
      <vt:lpstr>Работа группы социологов</vt:lpstr>
      <vt:lpstr>Процедура выборов</vt:lpstr>
      <vt:lpstr>Доклад группы социологов о  результатах социологического опроса </vt:lpstr>
      <vt:lpstr>Презентация проектов</vt:lpstr>
      <vt:lpstr>Поздравление Президента Совета лицеистов  </vt:lpstr>
      <vt:lpstr>Информация, размещенная на сайте МОБУ Лицей </vt:lpstr>
      <vt:lpstr>Презентация PowerPoint</vt:lpstr>
      <vt:lpstr>Заседание Совета лицеистов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ws_teachers</cp:lastModifiedBy>
  <cp:revision>54</cp:revision>
  <dcterms:created xsi:type="dcterms:W3CDTF">2017-02-21T10:52:55Z</dcterms:created>
  <dcterms:modified xsi:type="dcterms:W3CDTF">2020-01-31T02:31:28Z</dcterms:modified>
</cp:coreProperties>
</file>