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9" r:id="rId4"/>
    <p:sldId id="262" r:id="rId5"/>
    <p:sldId id="263" r:id="rId6"/>
    <p:sldId id="272" r:id="rId7"/>
    <p:sldId id="275" r:id="rId8"/>
    <p:sldId id="273" r:id="rId9"/>
    <p:sldId id="277" r:id="rId10"/>
    <p:sldId id="276" r:id="rId11"/>
    <p:sldId id="281" r:id="rId12"/>
    <p:sldId id="274" r:id="rId13"/>
    <p:sldId id="278" r:id="rId14"/>
    <p:sldId id="279" r:id="rId15"/>
    <p:sldId id="280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4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47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83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454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2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79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6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5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9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3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2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3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1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6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5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C3E8-4F30-4037-A7DD-27CF56F0D19C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B36551-F5C5-4EFA-8009-16041C97B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1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677" y="2088108"/>
            <a:ext cx="8297839" cy="682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«Растим инженеров с детского сада»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6664" y="3029803"/>
            <a:ext cx="7314568" cy="2191473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Реализация инновационного проекта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pPr algn="r"/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заведующего по УВР</a:t>
            </a:r>
          </a:p>
          <a:p>
            <a:pPr algn="r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Софич Татьяна Сергеевна</a:t>
            </a: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18615" y="518615"/>
            <a:ext cx="8447964" cy="7506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ДЕТСКИЙ САД № 12 ОБЩЕРАЗВИВАЮЩЕГО ВИДА ГОРОДА ЗЕИ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Татьяна\Pictures\tandwie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946" y="4313788"/>
            <a:ext cx="2425146" cy="2425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12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кристаллов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9" y="1503874"/>
            <a:ext cx="4304057" cy="28693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49" y="3514940"/>
            <a:ext cx="4369735" cy="291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атьяна\Pictures\DTukX4jXUAA4S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803118" cy="600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68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991" y="624110"/>
            <a:ext cx="7384774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Тематическая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неделя «Юные изобретатели»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8" y="1543477"/>
            <a:ext cx="3581368" cy="26860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11" y="1563355"/>
            <a:ext cx="3552967" cy="2664725"/>
          </a:xfrm>
          <a:prstGeom prst="rect">
            <a:avLst/>
          </a:prstGeom>
        </p:spPr>
      </p:pic>
      <p:pic>
        <p:nvPicPr>
          <p:cNvPr id="7" name="Picture 5" descr="E:\IMG_89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3128" y="4052618"/>
            <a:ext cx="3633718" cy="24224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617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877" y="245660"/>
            <a:ext cx="7371523" cy="1185575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Детская конференция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«Сегодня – фантазеры, завтра – изобретатели»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E:\фото конференция\P125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500966" cy="2625725"/>
          </a:xfrm>
          <a:prstGeom prst="rect">
            <a:avLst/>
          </a:prstGeom>
          <a:noFill/>
        </p:spPr>
      </p:pic>
      <p:pic>
        <p:nvPicPr>
          <p:cNvPr id="7" name="Picture 3" descr="E:\фото конференция\P1250295.JPG"/>
          <p:cNvPicPr>
            <a:picLocks noChangeAspect="1" noChangeArrowheads="1"/>
          </p:cNvPicPr>
          <p:nvPr/>
        </p:nvPicPr>
        <p:blipFill>
          <a:blip r:embed="rId3" cstate="print"/>
          <a:srcRect l="29848" r="17345"/>
          <a:stretch>
            <a:fillRect/>
          </a:stretch>
        </p:blipFill>
        <p:spPr bwMode="auto">
          <a:xfrm>
            <a:off x="4214810" y="1357298"/>
            <a:ext cx="2011974" cy="2857520"/>
          </a:xfrm>
          <a:prstGeom prst="rect">
            <a:avLst/>
          </a:prstGeom>
          <a:noFill/>
          <a:ln>
            <a:solidFill>
              <a:srgbClr val="CCB400">
                <a:lumMod val="75000"/>
              </a:srgbClr>
            </a:solidFill>
          </a:ln>
        </p:spPr>
      </p:pic>
      <p:pic>
        <p:nvPicPr>
          <p:cNvPr id="8" name="Picture 4" descr="E:\фото конференция\P1250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13594" y="1715970"/>
            <a:ext cx="2869373" cy="2152030"/>
          </a:xfrm>
          <a:prstGeom prst="rect">
            <a:avLst/>
          </a:prstGeom>
          <a:noFill/>
          <a:ln>
            <a:solidFill>
              <a:srgbClr val="CCB400">
                <a:lumMod val="75000"/>
              </a:srgbClr>
            </a:solidFill>
          </a:ln>
        </p:spPr>
      </p:pic>
      <p:pic>
        <p:nvPicPr>
          <p:cNvPr id="9" name="Picture 5" descr="E:\изобретатели\P11507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14480" y="3500438"/>
            <a:ext cx="2499801" cy="290911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10" name="Picture 2" descr="E:\изобретатели\P1230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3500438"/>
            <a:ext cx="2160981" cy="28813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947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E:\фото конференция\P1250292.JPG"/>
          <p:cNvPicPr>
            <a:picLocks noChangeAspect="1" noChangeArrowheads="1"/>
          </p:cNvPicPr>
          <p:nvPr/>
        </p:nvPicPr>
        <p:blipFill>
          <a:blip r:embed="rId2" cstate="print"/>
          <a:srcRect l="20405" t="5682" r="25140"/>
          <a:stretch>
            <a:fillRect/>
          </a:stretch>
        </p:blipFill>
        <p:spPr bwMode="auto">
          <a:xfrm>
            <a:off x="789836" y="1264555"/>
            <a:ext cx="3286148" cy="426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71749" y="2071678"/>
            <a:ext cx="4262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«Мое изобретение называется </a:t>
            </a:r>
            <a:r>
              <a:rPr lang="ru-RU" b="1" dirty="0" smtClean="0">
                <a:solidFill>
                  <a:prstClr val="black"/>
                </a:solidFill>
                <a:latin typeface="Georgia" pitchFamily="18" charset="0"/>
              </a:rPr>
              <a:t>«Полянка для непосед»</a:t>
            </a:r>
            <a:r>
              <a:rPr lang="ru-RU" dirty="0" smtClean="0">
                <a:solidFill>
                  <a:prstClr val="black"/>
                </a:solidFill>
                <a:latin typeface="Georgia" pitchFamily="18" charset="0"/>
              </a:rPr>
              <a:t>… На ней есть горка, качели и песочница. Если подняться вверх по лестнице, мы окажемся в звездной комнате, в которой можно любоваться звездами. Под лестницей есть «мухоморная комната», где можно играть в разные интересные игры…..»</a:t>
            </a:r>
          </a:p>
          <a:p>
            <a:endParaRPr lang="ru-RU" dirty="0" smtClean="0">
              <a:solidFill>
                <a:prstClr val="black"/>
              </a:solidFill>
              <a:latin typeface="Georgia"/>
            </a:endParaRPr>
          </a:p>
          <a:p>
            <a:endParaRPr lang="ru-RU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262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6705600" cy="128089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Выставка детских изобретений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E:\фото конференция\детская конференция\IMG_9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820" y="1566970"/>
            <a:ext cx="3370308" cy="22468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E:\фото конференция\детская конференция\IMG_9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57" y="1905000"/>
            <a:ext cx="3929090" cy="26193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3" descr="E:\фото конференция\детская конференция\IMG_9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2067" y="3923024"/>
            <a:ext cx="4108852" cy="27392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2" descr="C:\Users\Татьяна\Pictures\tandwie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8174" y="4711358"/>
            <a:ext cx="2146642" cy="2146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4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04" y="2133600"/>
            <a:ext cx="8134066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2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Задачи: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9809" y="1351128"/>
            <a:ext cx="8052179" cy="5281684"/>
          </a:xfrm>
        </p:spPr>
        <p:txBody>
          <a:bodyPr>
            <a:normAutofit fontScale="92500" lnSpcReduction="20000"/>
          </a:bodyPr>
          <a:lstStyle/>
          <a:p>
            <a:pPr lvl="0" algn="just">
              <a:spcAft>
                <a:spcPts val="1000"/>
              </a:spcAft>
              <a:buFont typeface="+mj-lt"/>
              <a:buAutoNum type="arabicPeriod"/>
            </a:pP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 с историей возникновения инженерной профессии, ее разнообразии, ценности и значимости в жизни нашего региона через игровую, продуктивную, творческую деятельность.</a:t>
            </a:r>
            <a:endParaRPr lang="ru-RU" dirty="0">
              <a:solidFill>
                <a:schemeClr val="tx1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познавательного интереса и первоначальных знаний у детей старшего дошкольного возраста в области физики, химии, информатики.</a:t>
            </a:r>
            <a:endParaRPr lang="ru-RU" dirty="0">
              <a:solidFill>
                <a:schemeClr val="tx1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Пополнение развивающей предметно-пространственной среды элементами, расширяющими представления дошкольников о профессии инженера.</a:t>
            </a:r>
            <a:endParaRPr lang="ru-RU" dirty="0">
              <a:solidFill>
                <a:schemeClr val="tx1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Формировать у ребенка эмоционально-положительное отношение к труду и профессиональному миру.</a:t>
            </a:r>
            <a:endParaRPr lang="ru-RU" dirty="0">
              <a:solidFill>
                <a:schemeClr val="tx1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профессиональной компетентности педагогов дошкольного образования по проблеме ранней профориентации дошкольников.</a:t>
            </a:r>
            <a:endParaRPr lang="ru-RU" dirty="0">
              <a:solidFill>
                <a:schemeClr val="tx1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Сотрудничество с семьями воспитанников в процессе ознакомления с инженерными профессиями.</a:t>
            </a:r>
            <a:endParaRPr lang="ru-RU" dirty="0">
              <a:solidFill>
                <a:schemeClr val="tx1"/>
              </a:solidFill>
            </a:endParaRPr>
          </a:p>
          <a:p>
            <a:pPr lvl="0" algn="just">
              <a:spcAft>
                <a:spcPts val="1000"/>
              </a:spcAft>
              <a:buFont typeface="+mj-lt"/>
              <a:buAutoNum type="arabicPeriod"/>
            </a:pP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профильными классами МОБУ СОШ № 4 </a:t>
            </a:r>
            <a:r>
              <a:rPr lang="ru-RU" spc="5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(познавательно-исследовательская деятельность, информатика), </a:t>
            </a:r>
            <a:endParaRPr lang="ru-RU" dirty="0">
              <a:solidFill>
                <a:schemeClr val="tx1"/>
              </a:solidFill>
            </a:endParaRPr>
          </a:p>
          <a:p>
            <a:pPr lvl="0" algn="just">
              <a:spcAft>
                <a:spcPts val="1000"/>
              </a:spcAft>
              <a:buFont typeface="+mj-lt"/>
              <a:buAutoNum type="arabicPeriod"/>
            </a:pP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социальными институтами города </a:t>
            </a:r>
            <a:r>
              <a:rPr lang="ru-RU" spc="5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(Северные </a:t>
            </a:r>
            <a:r>
              <a:rPr lang="ru-RU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электрические сети).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55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Модифицированная программа «Я – инженер»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0311" y="2133600"/>
            <a:ext cx="707409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Три раздела: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«Знакомство с миром инженерных профессий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неживой природой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6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341198"/>
            <a:ext cx="6589199" cy="15638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миром инженерных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профессий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458" y="2394044"/>
            <a:ext cx="3657599" cy="28717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Изобретатель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Мир вокруг нас построен инженерами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Профессии строителей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Энергетик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Человек родился, чтобы трудиться и т.д.</a:t>
            </a:r>
            <a:endParaRPr lang="ru-RU" sz="2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15" y="2394044"/>
            <a:ext cx="4307574" cy="28717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232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97" y="395786"/>
            <a:ext cx="7592704" cy="1364776"/>
          </a:xfrm>
        </p:spPr>
        <p:txBody>
          <a:bodyPr>
            <a:noAutofit/>
          </a:bodyPr>
          <a:lstStyle/>
          <a:p>
            <a:pPr marL="342900" lvl="0" indent="450215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неживой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природой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275" y="1308652"/>
            <a:ext cx="2888893" cy="30252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Воздух 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Вода 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Магниты, магнетизм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Электричество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Звук и т.д.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71" y="1577009"/>
            <a:ext cx="2736150" cy="4560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5881" r="3336" b="14140"/>
          <a:stretch>
            <a:fillRect/>
          </a:stretch>
        </p:blipFill>
        <p:spPr bwMode="auto">
          <a:xfrm>
            <a:off x="1189799" y="3926707"/>
            <a:ext cx="4119575" cy="2118962"/>
          </a:xfrm>
          <a:prstGeom prst="rect">
            <a:avLst/>
          </a:prstGeom>
          <a:noFill/>
          <a:ln w="88900" cap="sq" algn="ctr">
            <a:solidFill>
              <a:srgbClr val="FFFFFF"/>
            </a:solidFill>
            <a:miter lim="800000"/>
            <a:headEnd/>
            <a:tailEnd/>
          </a:ln>
          <a:effectLst>
            <a:outerShdw blurRad="54991" dist="1778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539" y="450376"/>
            <a:ext cx="7152861" cy="901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Основы компьютерной грамотности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62" y="3334652"/>
            <a:ext cx="4252519" cy="2835013"/>
          </a:xfrm>
          <a:ln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39" y="1537252"/>
            <a:ext cx="4372401" cy="29149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328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Обобщающие занятия по темам: «Свойство магнита», «Электричество»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36" y="3357962"/>
            <a:ext cx="4465818" cy="29772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59" y="2133600"/>
            <a:ext cx="4330330" cy="292971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639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478" y="624110"/>
            <a:ext cx="734501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«Микроскоп – это интересно»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/>
          <a:stretch/>
        </p:blipFill>
        <p:spPr>
          <a:xfrm>
            <a:off x="1445476" y="1935855"/>
            <a:ext cx="6934886" cy="3745173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55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62" y="201030"/>
            <a:ext cx="6589199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«Свойство ткани»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3" y="851414"/>
            <a:ext cx="4151977" cy="2767985"/>
          </a:xfr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39" y="1827690"/>
            <a:ext cx="4377874" cy="29185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346" y="3741408"/>
            <a:ext cx="4230806" cy="28205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837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929</TotalTime>
  <Words>303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Georgia</vt:lpstr>
      <vt:lpstr>Times New Roman</vt:lpstr>
      <vt:lpstr>Wingdings 3</vt:lpstr>
      <vt:lpstr>Легкий дым</vt:lpstr>
      <vt:lpstr>«Растим инженеров с детского сада»</vt:lpstr>
      <vt:lpstr>Задачи:</vt:lpstr>
      <vt:lpstr>Модифицированная программа «Я – инженер»</vt:lpstr>
      <vt:lpstr>Знакомство с миром инженерных профессий</vt:lpstr>
      <vt:lpstr>Знакомство с неживой природой  </vt:lpstr>
      <vt:lpstr>Основы компьютерной грамотности</vt:lpstr>
      <vt:lpstr>Обобщающие занятия по темам: «Свойство магнита», «Электричество»</vt:lpstr>
      <vt:lpstr>Проект «Микроскоп – это интересно»</vt:lpstr>
      <vt:lpstr>«Свойство ткани»</vt:lpstr>
      <vt:lpstr>Выращивание кристаллов</vt:lpstr>
      <vt:lpstr>Презентация PowerPoint</vt:lpstr>
      <vt:lpstr>Тематическая неделя «Юные изобретатели»</vt:lpstr>
      <vt:lpstr>Детская конференция  «Сегодня – фантазеры, завтра – изобретатели»</vt:lpstr>
      <vt:lpstr>Презентация PowerPoint</vt:lpstr>
      <vt:lpstr>Выставка детских изобретений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Растим инженеров с детского сада</dc:title>
  <dc:creator>admin</dc:creator>
  <cp:lastModifiedBy>Лысенко С. Н.</cp:lastModifiedBy>
  <cp:revision>40</cp:revision>
  <dcterms:created xsi:type="dcterms:W3CDTF">2017-02-20T23:33:54Z</dcterms:created>
  <dcterms:modified xsi:type="dcterms:W3CDTF">2018-12-14T07:13:55Z</dcterms:modified>
</cp:coreProperties>
</file>