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67" r:id="rId4"/>
    <p:sldId id="263" r:id="rId5"/>
    <p:sldId id="258" r:id="rId6"/>
    <p:sldId id="259" r:id="rId7"/>
    <p:sldId id="265" r:id="rId8"/>
    <p:sldId id="260" r:id="rId9"/>
    <p:sldId id="257" r:id="rId10"/>
    <p:sldId id="264" r:id="rId11"/>
    <p:sldId id="266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0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15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545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7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5610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315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19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8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0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5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4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20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20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175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E6D44-9BFD-49C9-BFCE-C275022EE717}" type="datetimeFigureOut">
              <a:rPr lang="ru-RU" smtClean="0"/>
              <a:t>пн 20.03.23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5D31F27-E749-460E-ACE6-4FA0016AC6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79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D6F65E-7B90-4414-9821-5838A89ED050}"/>
              </a:ext>
            </a:extLst>
          </p:cNvPr>
          <p:cNvSpPr txBox="1"/>
          <p:nvPr/>
        </p:nvSpPr>
        <p:spPr>
          <a:xfrm>
            <a:off x="2538101" y="1845578"/>
            <a:ext cx="9729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«Первые шаги в профессию»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C30CF65-0B28-4998-B022-06AD06CEA496}"/>
              </a:ext>
            </a:extLst>
          </p:cNvPr>
          <p:cNvSpPr txBox="1"/>
          <p:nvPr/>
        </p:nvSpPr>
        <p:spPr>
          <a:xfrm>
            <a:off x="1717705" y="316194"/>
            <a:ext cx="11728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дошкольное образовательное автономное  учреждение детский сад №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0FCB55-6E6F-4515-A3F5-C8612665647D}"/>
              </a:ext>
            </a:extLst>
          </p:cNvPr>
          <p:cNvSpPr txBox="1"/>
          <p:nvPr/>
        </p:nvSpPr>
        <p:spPr>
          <a:xfrm>
            <a:off x="7016097" y="5512037"/>
            <a:ext cx="5666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Суворова Ю.Н., воспитатель МДОАУ д/с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231909-7257-4754-8321-34E815C221CE}"/>
              </a:ext>
            </a:extLst>
          </p:cNvPr>
          <p:cNvSpPr txBox="1"/>
          <p:nvPr/>
        </p:nvSpPr>
        <p:spPr>
          <a:xfrm>
            <a:off x="5059110" y="6033331"/>
            <a:ext cx="1266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г.Зея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6E232E-7A4B-42D1-A4AC-AEF0317F46BA}"/>
              </a:ext>
            </a:extLst>
          </p:cNvPr>
          <p:cNvSpPr txBox="1"/>
          <p:nvPr/>
        </p:nvSpPr>
        <p:spPr>
          <a:xfrm>
            <a:off x="1988190" y="1666430"/>
            <a:ext cx="9548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целевой модели Наставничества</a:t>
            </a:r>
          </a:p>
        </p:txBody>
      </p:sp>
    </p:spTree>
    <p:extLst>
      <p:ext uri="{BB962C8B-B14F-4D97-AF65-F5344CB8AC3E}">
        <p14:creationId xmlns:p14="http://schemas.microsoft.com/office/powerpoint/2010/main" val="4213354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3DDB4D-E41C-4EE6-A0AC-3BFEBCCA7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7" y="318780"/>
            <a:ext cx="5721294" cy="380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8EA06AC-0C0A-4DF3-A3CC-68BC642D38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9" r="13411"/>
          <a:stretch/>
        </p:blipFill>
        <p:spPr>
          <a:xfrm>
            <a:off x="6096000" y="2858548"/>
            <a:ext cx="5694418" cy="37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5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76EA5A-4E54-4A48-A407-3AADADF29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5" y="360989"/>
            <a:ext cx="10908484" cy="61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EA7F0E-2643-42F2-A953-B628ADB94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92" y="425042"/>
            <a:ext cx="4325915" cy="60407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CBE6BA-2A8F-42DA-883A-1758DC073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89" y="425042"/>
            <a:ext cx="4389798" cy="604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10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C8EDD9-D1D4-45AF-81EB-F62EB9C34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37" y="744898"/>
            <a:ext cx="4242367" cy="5837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8BC2DA-9BE6-4188-87DD-1E018BE1F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2" y="2186049"/>
            <a:ext cx="3297508" cy="43966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CCEB94-2FAB-4CE6-BE24-55DA0AA45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49" y="192642"/>
            <a:ext cx="3230810" cy="43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E272A0-8BC3-435D-8B14-6A595F8F1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0"/>
          <a:stretch/>
        </p:blipFill>
        <p:spPr>
          <a:xfrm>
            <a:off x="451669" y="484304"/>
            <a:ext cx="5356485" cy="58893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178F8C-65C6-48B6-8BD4-3EEEE0F69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48" y="471485"/>
            <a:ext cx="4529132" cy="623244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F3B209-318C-4EEA-8094-409063B48643}"/>
              </a:ext>
            </a:extLst>
          </p:cNvPr>
          <p:cNvSpPr/>
          <p:nvPr/>
        </p:nvSpPr>
        <p:spPr>
          <a:xfrm>
            <a:off x="9938759" y="803305"/>
            <a:ext cx="435835" cy="196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4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7F7F19-DE49-413A-892A-A85DBFCF5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b="4593"/>
          <a:stretch/>
        </p:blipFill>
        <p:spPr>
          <a:xfrm>
            <a:off x="226502" y="236942"/>
            <a:ext cx="5569698" cy="3978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AB8E292-C67D-44D1-9520-2B92A671BA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4945" b="1112"/>
          <a:stretch/>
        </p:blipFill>
        <p:spPr>
          <a:xfrm rot="5400000">
            <a:off x="6956177" y="1516819"/>
            <a:ext cx="3938346" cy="58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0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53BAD5-78DB-4D5E-8613-223FDCD3F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73" y="1901692"/>
            <a:ext cx="6623778" cy="44093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7AC631-A337-4A30-B43D-664FE8FDB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9" y="444324"/>
            <a:ext cx="3905428" cy="586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8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76784B-DD4F-4307-8DFA-170E9848A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9" y="319391"/>
            <a:ext cx="5794255" cy="42055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BDB7F2-34E0-4D53-B13A-3F7E9392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48" y="2321478"/>
            <a:ext cx="5640433" cy="42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6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8AA791-67A2-47B8-930D-C9FF3485F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41" y="2466364"/>
            <a:ext cx="5464002" cy="40980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B97C74F-7CE2-424F-88CC-AD9AC7620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/>
          <a:stretch/>
        </p:blipFill>
        <p:spPr>
          <a:xfrm>
            <a:off x="234657" y="240849"/>
            <a:ext cx="6152424" cy="31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2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8B6F4D-2522-41FF-A475-816E29D92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22" y="394282"/>
            <a:ext cx="9117522" cy="606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2D472E-3227-442D-8A16-CBFB9016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6" y="295145"/>
            <a:ext cx="4339285" cy="57617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CB419B-796C-4C5A-B135-EB4F68022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16" y="1913441"/>
            <a:ext cx="6564495" cy="43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46E185-4451-48A0-B2B3-D2883B6E0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3" y="1124125"/>
            <a:ext cx="5612027" cy="3735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160E1F-0851-4270-BF02-D44FDA51C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66" y="320062"/>
            <a:ext cx="4663406" cy="62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8121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183</TotalTime>
  <Words>34</Words>
  <Application>Microsoft Office PowerPoint</Application>
  <PresentationFormat>Широкоэкранный</PresentationFormat>
  <Paragraphs>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Лысенко С. Н.</cp:lastModifiedBy>
  <cp:revision>11</cp:revision>
  <dcterms:created xsi:type="dcterms:W3CDTF">2023-03-17T00:46:42Z</dcterms:created>
  <dcterms:modified xsi:type="dcterms:W3CDTF">2023-03-20T02:27:55Z</dcterms:modified>
</cp:coreProperties>
</file>