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407" r:id="rId2"/>
    <p:sldId id="416" r:id="rId3"/>
    <p:sldId id="422" r:id="rId4"/>
    <p:sldId id="414" r:id="rId5"/>
    <p:sldId id="423" r:id="rId6"/>
    <p:sldId id="406" r:id="rId7"/>
    <p:sldId id="408" r:id="rId8"/>
    <p:sldId id="424" r:id="rId9"/>
    <p:sldId id="425" r:id="rId10"/>
    <p:sldId id="426" r:id="rId11"/>
    <p:sldId id="412" r:id="rId12"/>
    <p:sldId id="382" r:id="rId13"/>
    <p:sldId id="413" r:id="rId14"/>
    <p:sldId id="417" r:id="rId15"/>
    <p:sldId id="418" r:id="rId16"/>
    <p:sldId id="419" r:id="rId17"/>
    <p:sldId id="420" r:id="rId18"/>
    <p:sldId id="4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70752D"/>
    <a:srgbClr val="9AB44D"/>
    <a:srgbClr val="E8EAC9"/>
    <a:srgbClr val="FFFFFF"/>
    <a:srgbClr val="62CA76"/>
    <a:srgbClr val="066C45"/>
    <a:srgbClr val="DCEBD6"/>
    <a:srgbClr val="00A19C"/>
    <a:srgbClr val="11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4" autoAdjust="0"/>
    <p:restoredTop sz="73501" autoAdjust="0"/>
  </p:normalViewPr>
  <p:slideViewPr>
    <p:cSldViewPr>
      <p:cViewPr varScale="1">
        <p:scale>
          <a:sx n="105" d="100"/>
          <a:sy n="105" d="100"/>
        </p:scale>
        <p:origin x="13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5F33-4FD3-4721-BD84-F073E63669E1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F6A81-DDEE-4133-A788-65233F35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7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AA20-6365-4D0B-8368-3FC3615B267E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220C-0969-46AF-A30E-B4EB6650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л\Desktop\отк урок 2\ребусы\кон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" y="188640"/>
            <a:ext cx="7794793" cy="36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532" y="2918460"/>
            <a:ext cx="86264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0" dirty="0" smtClean="0">
                <a:latin typeface="Times New Roman" pitchFamily="18" charset="0"/>
                <a:cs typeface="Times New Roman" pitchFamily="18" charset="0"/>
              </a:rPr>
              <a:t>Конус</a:t>
            </a:r>
            <a:endParaRPr lang="ru-RU" sz="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" y="56619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2.  Среди геометрических тел, изображенных на рисунке, выберите многогранники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Описание: 1167778609_konus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1957"/>
            <a:ext cx="15192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 descr="Описание: http://poljanka.ucoz.ru/_fr/13/5107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1" y="1711600"/>
            <a:ext cx="1444182" cy="14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8" descr="Описание: http://forum.worldoftanks.ru/uploads/profile/photo-4551479.gif?_r=13676713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7843" b="13725"/>
          <a:stretch>
            <a:fillRect/>
          </a:stretch>
        </p:blipFill>
        <p:spPr bwMode="auto">
          <a:xfrm>
            <a:off x="6948264" y="1773711"/>
            <a:ext cx="1324075" cy="14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 descr="Описание: http://5-bal.ru/pars_docs/refs/9/8597/8597_html_21dba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7" b="29066"/>
          <a:stretch>
            <a:fillRect/>
          </a:stretch>
        </p:blipFill>
        <p:spPr bwMode="auto">
          <a:xfrm>
            <a:off x="2337762" y="3194669"/>
            <a:ext cx="1721070" cy="1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0" descr="Описание: http://izloj.ru/tw_files2/urls_1/1/d-388/388_html_722960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5" b="14511"/>
          <a:stretch>
            <a:fillRect/>
          </a:stretch>
        </p:blipFill>
        <p:spPr bwMode="auto">
          <a:xfrm>
            <a:off x="5461002" y="3203494"/>
            <a:ext cx="1343246" cy="18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1000125" y="5276859"/>
            <a:ext cx="5804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:2,4,5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902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Посчитайте </a:t>
            </a:r>
            <a:r>
              <a:rPr lang="ru-RU" dirty="0">
                <a:effectLst/>
              </a:rPr>
              <a:t>число граней,  вершин, рёбер.</a:t>
            </a:r>
            <a:endParaRPr lang="ru-RU" dirty="0"/>
          </a:p>
        </p:txBody>
      </p:sp>
      <p:pic>
        <p:nvPicPr>
          <p:cNvPr id="4104" name="Picture 8" descr="Картинки по запросу многогран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8296"/>
            <a:ext cx="3463189" cy="27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многогранн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262"/>
            <a:ext cx="3127636" cy="27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многогран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421262"/>
            <a:ext cx="2799825" cy="27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70752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Рассматриваем многогранник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3102" y="612000"/>
            <a:ext cx="8992898" cy="540000"/>
            <a:chOff x="146104" y="578919"/>
            <a:chExt cx="8992898" cy="540000"/>
          </a:xfrm>
        </p:grpSpPr>
        <p:sp>
          <p:nvSpPr>
            <p:cNvPr id="16" name="TextBox 15"/>
            <p:cNvSpPr txBox="1"/>
            <p:nvPr/>
          </p:nvSpPr>
          <p:spPr>
            <a:xfrm>
              <a:off x="178553" y="614919"/>
              <a:ext cx="89604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                                                </a:t>
              </a:r>
              <a:endParaRPr lang="ru-RU" sz="2400" dirty="0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146104" y="578919"/>
              <a:ext cx="540000" cy="5400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7999" y="614919"/>
              <a:ext cx="1407927" cy="432000"/>
            </a:xfrm>
            <a:prstGeom prst="rect">
              <a:avLst/>
            </a:prstGeom>
            <a:solidFill>
              <a:srgbClr val="70752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83002" y="614919"/>
              <a:ext cx="1080341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75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70752D"/>
                  </a:solidFill>
                </a:rPr>
                <a:t>№ 673</a:t>
              </a:r>
              <a:endParaRPr lang="ru-RU" sz="2000" b="1" dirty="0">
                <a:solidFill>
                  <a:srgbClr val="70752D"/>
                </a:solidFill>
              </a:endParaRP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7451816" y="2494528"/>
            <a:ext cx="1584184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ответ</a:t>
            </a:r>
            <a:endParaRPr lang="ru-RU" sz="2400" dirty="0">
              <a:solidFill>
                <a:srgbClr val="066C4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1161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" y="2656528"/>
            <a:ext cx="2857500" cy="285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95321" y="2967213"/>
            <a:ext cx="5840680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Граней – 6, вершин – 8, ребер – 12.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каждой вершине сходится: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ебер – 3, граней – 3.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4 грани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имеют общие ребра с нижней гранью.</a:t>
            </a:r>
          </a:p>
          <a:p>
            <a:r>
              <a:rPr lang="ru-RU" sz="2800" dirty="0"/>
              <a:t>1 грань н</a:t>
            </a:r>
            <a:r>
              <a:rPr lang="ru-RU" sz="2800" dirty="0" smtClean="0"/>
              <a:t>е имеет общих ребер </a:t>
            </a:r>
            <a:r>
              <a:rPr lang="ru-RU" sz="2800" dirty="0"/>
              <a:t>с нижней </a:t>
            </a:r>
            <a:r>
              <a:rPr lang="ru-RU" sz="2800" dirty="0" smtClean="0"/>
              <a:t>гранью.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92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2256185" cy="22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аквариу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3149"/>
            <a:ext cx="2664296" cy="29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убическая люст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7" y="4214130"/>
            <a:ext cx="2478170" cy="24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люстра в виде ку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27" y="4214130"/>
            <a:ext cx="2469488" cy="24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кубик руб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1"/>
            <a:ext cx="271623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3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0" y="3717032"/>
            <a:ext cx="2933019" cy="29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Картинки по запросу конус конф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26902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конус\0003-001-Za-ploschad-bokovoj-poverkhnosti-konusa-prinimaetsja-ploschad-ej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1" y="188640"/>
            <a:ext cx="2234832" cy="2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Картинки по запросу дорожный кон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6" y="1196752"/>
            <a:ext cx="21602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Картинки по запросу конус пирамид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29" y="3717032"/>
            <a:ext cx="2938449" cy="29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цилиндр 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" y="260648"/>
            <a:ext cx="37371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575"/>
            <a:ext cx="3388548" cy="33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7" y="3631210"/>
            <a:ext cx="2259045" cy="29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люстра в виде ку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05" y="4149080"/>
            <a:ext cx="3884631" cy="244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Картинки по запросу правильная пирамида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4" y="202355"/>
            <a:ext cx="2404202" cy="2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Картинки по запросу кубик руб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1910"/>
            <a:ext cx="3003572" cy="30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Картинки по запросу пирамиды гиз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36438"/>
            <a:ext cx="50607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и по запросу сфера геометрическая фиг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3" y="135018"/>
            <a:ext cx="2878122" cy="28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Картинки по запросу елочная игр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1"/>
            <a:ext cx="2665662" cy="28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-fotki.yandex.ru/get/9314/981986.4a/0_87edc_83a982f3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596688"/>
            <a:ext cx="360142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шар для боулин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94" y="3212976"/>
            <a:ext cx="5637427" cy="35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70752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Итоги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Подведение итогов, рефлексия,  домашнее задание.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31297" y="5002444"/>
            <a:ext cx="8784976" cy="1569660"/>
            <a:chOff x="179512" y="4406340"/>
            <a:chExt cx="8784976" cy="156966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79512" y="4406340"/>
              <a:ext cx="8784976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19C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70752D"/>
                  </a:solidFill>
                </a:rPr>
                <a:t>Домашнее </a:t>
              </a:r>
              <a:r>
                <a:rPr lang="ru-RU" sz="2400" b="1" dirty="0" smtClean="0">
                  <a:solidFill>
                    <a:srgbClr val="70752D"/>
                  </a:solidFill>
                </a:rPr>
                <a:t>задание</a:t>
              </a:r>
              <a:r>
                <a:rPr lang="ru-RU" sz="2400" dirty="0"/>
                <a:t/>
              </a:r>
              <a:br>
                <a:rPr lang="ru-RU" sz="2400" dirty="0"/>
              </a:br>
              <a:r>
                <a:rPr lang="ru-RU" sz="2400" dirty="0" smtClean="0"/>
                <a:t>       У</a:t>
              </a:r>
              <a:r>
                <a:rPr lang="ru-RU" sz="2400" dirty="0"/>
                <a:t>:</a:t>
              </a:r>
              <a:r>
                <a:rPr lang="ru-RU" sz="2400" dirty="0" smtClean="0"/>
                <a:t> стр. 186-187, 1, 2 фрагмент – читать; рубрика «Вопросы и задания» № 1, 2. Презентация «Многогранники в окружающем мире»</a:t>
              </a:r>
              <a:endParaRPr lang="ru-RU" sz="2400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886247"/>
              <a:ext cx="304923" cy="304923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60" y="4189809"/>
            <a:ext cx="2190750" cy="952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526" y="3501008"/>
            <a:ext cx="7717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/>
              <a:t>Квадрат </a:t>
            </a:r>
            <a:endParaRPr lang="ru-RU" sz="10000" b="1" dirty="0"/>
          </a:p>
        </p:txBody>
      </p:sp>
      <p:pic>
        <p:nvPicPr>
          <p:cNvPr id="4098" name="Picture 2" descr="http://allforchildren.ru/rebus/rebus10/10-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4277"/>
            <a:ext cx="7986995" cy="24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л\Desktop\отк урок 2\ребусы\геомет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4" y="1340768"/>
            <a:ext cx="860960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284984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/>
              <a:t>Геометрия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6258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пл\Desktop\отк урок 2\ребусы\ку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1" y="692696"/>
            <a:ext cx="7416823" cy="27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9871" y="3284984"/>
            <a:ext cx="32168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Куб</a:t>
            </a:r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16120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3938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752D"/>
                </a:solidFill>
                <a:latin typeface="Arial Black" pitchFamily="34" charset="0"/>
              </a:rPr>
              <a:t>ГЕОМЕТРИЧЕСКИЕ ТЕЛА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147323"/>
            <a:ext cx="287655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74" y="2355548"/>
            <a:ext cx="6156176" cy="2132936"/>
          </a:xfrm>
          <a:prstGeom prst="rect">
            <a:avLst/>
          </a:prstGeom>
          <a:solidFill>
            <a:srgbClr val="70752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Знать название и свойства, составные элементы этих тел,  уметь их распознавать</a:t>
            </a:r>
          </a:p>
        </p:txBody>
      </p:sp>
    </p:spTree>
    <p:extLst>
      <p:ext uri="{BB962C8B-B14F-4D97-AF65-F5344CB8AC3E}">
        <p14:creationId xmlns:p14="http://schemas.microsoft.com/office/powerpoint/2010/main" val="22409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5" y="160338"/>
            <a:ext cx="2256185" cy="22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цилиндр  геомет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63" y="160338"/>
            <a:ext cx="2736304" cy="21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конус\0003-001-Za-ploschad-bokovoj-poverkhnosti-konusa-prinimaetsja-ploschad-ej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78" y="160338"/>
            <a:ext cx="1693663" cy="21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 descr="Картинки по запросу сфера геометрическая фиг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сфера геометрическая фигу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4" y="3356992"/>
            <a:ext cx="2443272" cy="24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правильная пирамида геомет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94" y="3392656"/>
            <a:ext cx="1944216" cy="23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613" y="2428093"/>
            <a:ext cx="278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707" y="2440866"/>
            <a:ext cx="349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319" y="2440866"/>
            <a:ext cx="275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Конус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896" y="5975121"/>
            <a:ext cx="171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5807" y="5811313"/>
            <a:ext cx="34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Пирамида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55423"/>
              </p:ext>
            </p:extLst>
          </p:nvPr>
        </p:nvGraphicFramePr>
        <p:xfrm>
          <a:off x="1119188" y="409575"/>
          <a:ext cx="7629525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Документ" r:id="rId4" imgW="7114183" imgH="5952358" progId="Word.Document.12">
                  <p:embed/>
                </p:oleObj>
              </mc:Choice>
              <mc:Fallback>
                <p:oleObj name="Документ" r:id="rId4" imgW="7114183" imgH="5952358" progId="Word.Document.12">
                  <p:embed/>
                  <p:pic>
                    <p:nvPicPr>
                      <p:cNvPr id="0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09575"/>
                        <a:ext cx="7629525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5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45585"/>
            <a:ext cx="2832100" cy="55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944813" y="4889500"/>
            <a:ext cx="2774950" cy="1246717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930525" y="1416051"/>
            <a:ext cx="1016000" cy="4707467"/>
          </a:xfrm>
          <a:custGeom>
            <a:avLst/>
            <a:gdLst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809875 w 2809875"/>
              <a:gd name="connsiteY18" fmla="*/ 0 h 3600450"/>
              <a:gd name="connsiteX19" fmla="*/ 2724150 w 2809875"/>
              <a:gd name="connsiteY19" fmla="*/ 142875 h 3600450"/>
              <a:gd name="connsiteX20" fmla="*/ 2609850 w 2809875"/>
              <a:gd name="connsiteY20" fmla="*/ 219075 h 3600450"/>
              <a:gd name="connsiteX21" fmla="*/ 2466975 w 2809875"/>
              <a:gd name="connsiteY21" fmla="*/ 285750 h 3600450"/>
              <a:gd name="connsiteX22" fmla="*/ 2228850 w 2809875"/>
              <a:gd name="connsiteY22" fmla="*/ 352425 h 3600450"/>
              <a:gd name="connsiteX23" fmla="*/ 2038350 w 2809875"/>
              <a:gd name="connsiteY23" fmla="*/ 3905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809875 w 2809875"/>
              <a:gd name="connsiteY18" fmla="*/ 0 h 3600450"/>
              <a:gd name="connsiteX19" fmla="*/ 2724150 w 2809875"/>
              <a:gd name="connsiteY19" fmla="*/ 142875 h 3600450"/>
              <a:gd name="connsiteX20" fmla="*/ 2609850 w 2809875"/>
              <a:gd name="connsiteY20" fmla="*/ 219075 h 3600450"/>
              <a:gd name="connsiteX21" fmla="*/ 2466975 w 2809875"/>
              <a:gd name="connsiteY21" fmla="*/ 285750 h 3600450"/>
              <a:gd name="connsiteX22" fmla="*/ 2228850 w 2809875"/>
              <a:gd name="connsiteY22" fmla="*/ 35242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809875 w 2809875"/>
              <a:gd name="connsiteY18" fmla="*/ 0 h 3600450"/>
              <a:gd name="connsiteX19" fmla="*/ 2724150 w 2809875"/>
              <a:gd name="connsiteY19" fmla="*/ 142875 h 3600450"/>
              <a:gd name="connsiteX20" fmla="*/ 2609850 w 2809875"/>
              <a:gd name="connsiteY20" fmla="*/ 219075 h 3600450"/>
              <a:gd name="connsiteX21" fmla="*/ 2466975 w 2809875"/>
              <a:gd name="connsiteY21" fmla="*/ 285750 h 3600450"/>
              <a:gd name="connsiteX22" fmla="*/ 2243138 w 2809875"/>
              <a:gd name="connsiteY22" fmla="*/ 37147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42875 h 3600450"/>
              <a:gd name="connsiteX20" fmla="*/ 2609850 w 2809875"/>
              <a:gd name="connsiteY20" fmla="*/ 219075 h 3600450"/>
              <a:gd name="connsiteX21" fmla="*/ 2466975 w 2809875"/>
              <a:gd name="connsiteY21" fmla="*/ 285750 h 3600450"/>
              <a:gd name="connsiteX22" fmla="*/ 2243138 w 2809875"/>
              <a:gd name="connsiteY22" fmla="*/ 37147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9850 w 2809875"/>
              <a:gd name="connsiteY20" fmla="*/ 219075 h 3600450"/>
              <a:gd name="connsiteX21" fmla="*/ 2466975 w 2809875"/>
              <a:gd name="connsiteY21" fmla="*/ 285750 h 3600450"/>
              <a:gd name="connsiteX22" fmla="*/ 2243138 w 2809875"/>
              <a:gd name="connsiteY22" fmla="*/ 37147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285750 h 3600450"/>
              <a:gd name="connsiteX22" fmla="*/ 2243138 w 2809875"/>
              <a:gd name="connsiteY22" fmla="*/ 37147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43138 w 2809875"/>
              <a:gd name="connsiteY22" fmla="*/ 371475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38350 w 2809875"/>
              <a:gd name="connsiteY23" fmla="*/ 428625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28625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71625 w 2809875"/>
              <a:gd name="connsiteY25" fmla="*/ 457200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5720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81075 w 2809875"/>
              <a:gd name="connsiteY27" fmla="*/ 438150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73348 w 2809875"/>
              <a:gd name="connsiteY27" fmla="*/ 451029 h 3600450"/>
              <a:gd name="connsiteX28" fmla="*/ 695325 w 2809875"/>
              <a:gd name="connsiteY28" fmla="*/ 390525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73348 w 2809875"/>
              <a:gd name="connsiteY27" fmla="*/ 451029 h 3600450"/>
              <a:gd name="connsiteX28" fmla="*/ 685022 w 2809875"/>
              <a:gd name="connsiteY28" fmla="*/ 405980 h 3600450"/>
              <a:gd name="connsiteX29" fmla="*/ 409575 w 2809875"/>
              <a:gd name="connsiteY29" fmla="*/ 314325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73348 w 2809875"/>
              <a:gd name="connsiteY27" fmla="*/ 451029 h 3600450"/>
              <a:gd name="connsiteX28" fmla="*/ 685022 w 2809875"/>
              <a:gd name="connsiteY28" fmla="*/ 405980 h 3600450"/>
              <a:gd name="connsiteX29" fmla="*/ 419878 w 2809875"/>
              <a:gd name="connsiteY29" fmla="*/ 334931 h 3600450"/>
              <a:gd name="connsiteX30" fmla="*/ 180975 w 2809875"/>
              <a:gd name="connsiteY30" fmla="*/ 219075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73348 w 2809875"/>
              <a:gd name="connsiteY27" fmla="*/ 451029 h 3600450"/>
              <a:gd name="connsiteX28" fmla="*/ 685022 w 2809875"/>
              <a:gd name="connsiteY28" fmla="*/ 405980 h 3600450"/>
              <a:gd name="connsiteX29" fmla="*/ 419878 w 2809875"/>
              <a:gd name="connsiteY29" fmla="*/ 334931 h 3600450"/>
              <a:gd name="connsiteX30" fmla="*/ 209308 w 2809875"/>
              <a:gd name="connsiteY30" fmla="*/ 242256 h 3600450"/>
              <a:gd name="connsiteX31" fmla="*/ 66675 w 2809875"/>
              <a:gd name="connsiteY31" fmla="*/ 123825 h 3600450"/>
              <a:gd name="connsiteX32" fmla="*/ 0 w 2809875"/>
              <a:gd name="connsiteY32" fmla="*/ 0 h 3600450"/>
              <a:gd name="connsiteX0" fmla="*/ 0 w 2809875"/>
              <a:gd name="connsiteY0" fmla="*/ 0 h 3600450"/>
              <a:gd name="connsiteX1" fmla="*/ 9525 w 2809875"/>
              <a:gd name="connsiteY1" fmla="*/ 3057525 h 3600450"/>
              <a:gd name="connsiteX2" fmla="*/ 9525 w 2809875"/>
              <a:gd name="connsiteY2" fmla="*/ 3162300 h 3600450"/>
              <a:gd name="connsiteX3" fmla="*/ 66675 w 2809875"/>
              <a:gd name="connsiteY3" fmla="*/ 3276600 h 3600450"/>
              <a:gd name="connsiteX4" fmla="*/ 247650 w 2809875"/>
              <a:gd name="connsiteY4" fmla="*/ 3390900 h 3600450"/>
              <a:gd name="connsiteX5" fmla="*/ 581025 w 2809875"/>
              <a:gd name="connsiteY5" fmla="*/ 3505200 h 3600450"/>
              <a:gd name="connsiteX6" fmla="*/ 733425 w 2809875"/>
              <a:gd name="connsiteY6" fmla="*/ 3552825 h 3600450"/>
              <a:gd name="connsiteX7" fmla="*/ 952500 w 2809875"/>
              <a:gd name="connsiteY7" fmla="*/ 3581400 h 3600450"/>
              <a:gd name="connsiteX8" fmla="*/ 1181100 w 2809875"/>
              <a:gd name="connsiteY8" fmla="*/ 3600450 h 3600450"/>
              <a:gd name="connsiteX9" fmla="*/ 1400175 w 2809875"/>
              <a:gd name="connsiteY9" fmla="*/ 3600450 h 3600450"/>
              <a:gd name="connsiteX10" fmla="*/ 1581150 w 2809875"/>
              <a:gd name="connsiteY10" fmla="*/ 3590925 h 3600450"/>
              <a:gd name="connsiteX11" fmla="*/ 1866900 w 2809875"/>
              <a:gd name="connsiteY11" fmla="*/ 3581400 h 3600450"/>
              <a:gd name="connsiteX12" fmla="*/ 2105025 w 2809875"/>
              <a:gd name="connsiteY12" fmla="*/ 3533775 h 3600450"/>
              <a:gd name="connsiteX13" fmla="*/ 2371725 w 2809875"/>
              <a:gd name="connsiteY13" fmla="*/ 3457575 h 3600450"/>
              <a:gd name="connsiteX14" fmla="*/ 2581275 w 2809875"/>
              <a:gd name="connsiteY14" fmla="*/ 3381375 h 3600450"/>
              <a:gd name="connsiteX15" fmla="*/ 2724150 w 2809875"/>
              <a:gd name="connsiteY15" fmla="*/ 3276600 h 3600450"/>
              <a:gd name="connsiteX16" fmla="*/ 2800350 w 2809875"/>
              <a:gd name="connsiteY16" fmla="*/ 3181350 h 3600450"/>
              <a:gd name="connsiteX17" fmla="*/ 2809875 w 2809875"/>
              <a:gd name="connsiteY17" fmla="*/ 3067050 h 3600450"/>
              <a:gd name="connsiteX18" fmla="*/ 2791844 w 2809875"/>
              <a:gd name="connsiteY18" fmla="*/ 95303 h 3600450"/>
              <a:gd name="connsiteX19" fmla="*/ 2724150 w 2809875"/>
              <a:gd name="connsiteY19" fmla="*/ 160906 h 3600450"/>
              <a:gd name="connsiteX20" fmla="*/ 2607274 w 2809875"/>
              <a:gd name="connsiteY20" fmla="*/ 244833 h 3600450"/>
              <a:gd name="connsiteX21" fmla="*/ 2466975 w 2809875"/>
              <a:gd name="connsiteY21" fmla="*/ 308932 h 3600450"/>
              <a:gd name="connsiteX22" fmla="*/ 2268896 w 2809875"/>
              <a:gd name="connsiteY22" fmla="*/ 374051 h 3600450"/>
              <a:gd name="connsiteX23" fmla="*/ 2040926 w 2809875"/>
              <a:gd name="connsiteY23" fmla="*/ 420897 h 3600450"/>
              <a:gd name="connsiteX24" fmla="*/ 1819275 w 2809875"/>
              <a:gd name="connsiteY24" fmla="*/ 454383 h 3600450"/>
              <a:gd name="connsiteX25" fmla="*/ 1558746 w 2809875"/>
              <a:gd name="connsiteY25" fmla="*/ 472654 h 3600450"/>
              <a:gd name="connsiteX26" fmla="*/ 1276350 w 2809875"/>
              <a:gd name="connsiteY26" fmla="*/ 475230 h 3600450"/>
              <a:gd name="connsiteX27" fmla="*/ 973348 w 2809875"/>
              <a:gd name="connsiteY27" fmla="*/ 451029 h 3600450"/>
              <a:gd name="connsiteX28" fmla="*/ 685022 w 2809875"/>
              <a:gd name="connsiteY28" fmla="*/ 405980 h 3600450"/>
              <a:gd name="connsiteX29" fmla="*/ 419878 w 2809875"/>
              <a:gd name="connsiteY29" fmla="*/ 334931 h 3600450"/>
              <a:gd name="connsiteX30" fmla="*/ 209308 w 2809875"/>
              <a:gd name="connsiteY30" fmla="*/ 242256 h 3600450"/>
              <a:gd name="connsiteX31" fmla="*/ 74402 w 2809875"/>
              <a:gd name="connsiteY31" fmla="*/ 149583 h 3600450"/>
              <a:gd name="connsiteX32" fmla="*/ 0 w 2809875"/>
              <a:gd name="connsiteY32" fmla="*/ 0 h 3600450"/>
              <a:gd name="connsiteX0" fmla="*/ 18809 w 2800350"/>
              <a:gd name="connsiteY0" fmla="*/ 0 h 3518025"/>
              <a:gd name="connsiteX1" fmla="*/ 0 w 2800350"/>
              <a:gd name="connsiteY1" fmla="*/ 2975100 h 3518025"/>
              <a:gd name="connsiteX2" fmla="*/ 0 w 2800350"/>
              <a:gd name="connsiteY2" fmla="*/ 3079875 h 3518025"/>
              <a:gd name="connsiteX3" fmla="*/ 57150 w 2800350"/>
              <a:gd name="connsiteY3" fmla="*/ 3194175 h 3518025"/>
              <a:gd name="connsiteX4" fmla="*/ 238125 w 2800350"/>
              <a:gd name="connsiteY4" fmla="*/ 3308475 h 3518025"/>
              <a:gd name="connsiteX5" fmla="*/ 571500 w 2800350"/>
              <a:gd name="connsiteY5" fmla="*/ 3422775 h 3518025"/>
              <a:gd name="connsiteX6" fmla="*/ 723900 w 2800350"/>
              <a:gd name="connsiteY6" fmla="*/ 3470400 h 3518025"/>
              <a:gd name="connsiteX7" fmla="*/ 942975 w 2800350"/>
              <a:gd name="connsiteY7" fmla="*/ 3498975 h 3518025"/>
              <a:gd name="connsiteX8" fmla="*/ 1171575 w 2800350"/>
              <a:gd name="connsiteY8" fmla="*/ 3518025 h 3518025"/>
              <a:gd name="connsiteX9" fmla="*/ 1390650 w 2800350"/>
              <a:gd name="connsiteY9" fmla="*/ 3518025 h 3518025"/>
              <a:gd name="connsiteX10" fmla="*/ 1571625 w 2800350"/>
              <a:gd name="connsiteY10" fmla="*/ 3508500 h 3518025"/>
              <a:gd name="connsiteX11" fmla="*/ 1857375 w 2800350"/>
              <a:gd name="connsiteY11" fmla="*/ 3498975 h 3518025"/>
              <a:gd name="connsiteX12" fmla="*/ 2095500 w 2800350"/>
              <a:gd name="connsiteY12" fmla="*/ 3451350 h 3518025"/>
              <a:gd name="connsiteX13" fmla="*/ 2362200 w 2800350"/>
              <a:gd name="connsiteY13" fmla="*/ 3375150 h 3518025"/>
              <a:gd name="connsiteX14" fmla="*/ 2571750 w 2800350"/>
              <a:gd name="connsiteY14" fmla="*/ 3298950 h 3518025"/>
              <a:gd name="connsiteX15" fmla="*/ 2714625 w 2800350"/>
              <a:gd name="connsiteY15" fmla="*/ 3194175 h 3518025"/>
              <a:gd name="connsiteX16" fmla="*/ 2790825 w 2800350"/>
              <a:gd name="connsiteY16" fmla="*/ 3098925 h 3518025"/>
              <a:gd name="connsiteX17" fmla="*/ 2800350 w 2800350"/>
              <a:gd name="connsiteY17" fmla="*/ 2984625 h 3518025"/>
              <a:gd name="connsiteX18" fmla="*/ 2782319 w 2800350"/>
              <a:gd name="connsiteY18" fmla="*/ 12878 h 3518025"/>
              <a:gd name="connsiteX19" fmla="*/ 2714625 w 2800350"/>
              <a:gd name="connsiteY19" fmla="*/ 78481 h 3518025"/>
              <a:gd name="connsiteX20" fmla="*/ 2597749 w 2800350"/>
              <a:gd name="connsiteY20" fmla="*/ 162408 h 3518025"/>
              <a:gd name="connsiteX21" fmla="*/ 2457450 w 2800350"/>
              <a:gd name="connsiteY21" fmla="*/ 226507 h 3518025"/>
              <a:gd name="connsiteX22" fmla="*/ 2259371 w 2800350"/>
              <a:gd name="connsiteY22" fmla="*/ 291626 h 3518025"/>
              <a:gd name="connsiteX23" fmla="*/ 2031401 w 2800350"/>
              <a:gd name="connsiteY23" fmla="*/ 338472 h 3518025"/>
              <a:gd name="connsiteX24" fmla="*/ 1809750 w 2800350"/>
              <a:gd name="connsiteY24" fmla="*/ 371958 h 3518025"/>
              <a:gd name="connsiteX25" fmla="*/ 1549221 w 2800350"/>
              <a:gd name="connsiteY25" fmla="*/ 390229 h 3518025"/>
              <a:gd name="connsiteX26" fmla="*/ 1266825 w 2800350"/>
              <a:gd name="connsiteY26" fmla="*/ 392805 h 3518025"/>
              <a:gd name="connsiteX27" fmla="*/ 963823 w 2800350"/>
              <a:gd name="connsiteY27" fmla="*/ 368604 h 3518025"/>
              <a:gd name="connsiteX28" fmla="*/ 675497 w 2800350"/>
              <a:gd name="connsiteY28" fmla="*/ 323555 h 3518025"/>
              <a:gd name="connsiteX29" fmla="*/ 410353 w 2800350"/>
              <a:gd name="connsiteY29" fmla="*/ 252506 h 3518025"/>
              <a:gd name="connsiteX30" fmla="*/ 199783 w 2800350"/>
              <a:gd name="connsiteY30" fmla="*/ 159831 h 3518025"/>
              <a:gd name="connsiteX31" fmla="*/ 64877 w 2800350"/>
              <a:gd name="connsiteY31" fmla="*/ 67158 h 3518025"/>
              <a:gd name="connsiteX32" fmla="*/ 18809 w 2800350"/>
              <a:gd name="connsiteY32" fmla="*/ 0 h 3518025"/>
              <a:gd name="connsiteX0" fmla="*/ 18809 w 2800350"/>
              <a:gd name="connsiteY0" fmla="*/ 0 h 3518025"/>
              <a:gd name="connsiteX1" fmla="*/ 15454 w 2800350"/>
              <a:gd name="connsiteY1" fmla="*/ 2972524 h 3518025"/>
              <a:gd name="connsiteX2" fmla="*/ 0 w 2800350"/>
              <a:gd name="connsiteY2" fmla="*/ 3079875 h 3518025"/>
              <a:gd name="connsiteX3" fmla="*/ 57150 w 2800350"/>
              <a:gd name="connsiteY3" fmla="*/ 3194175 h 3518025"/>
              <a:gd name="connsiteX4" fmla="*/ 238125 w 2800350"/>
              <a:gd name="connsiteY4" fmla="*/ 3308475 h 3518025"/>
              <a:gd name="connsiteX5" fmla="*/ 571500 w 2800350"/>
              <a:gd name="connsiteY5" fmla="*/ 3422775 h 3518025"/>
              <a:gd name="connsiteX6" fmla="*/ 723900 w 2800350"/>
              <a:gd name="connsiteY6" fmla="*/ 3470400 h 3518025"/>
              <a:gd name="connsiteX7" fmla="*/ 942975 w 2800350"/>
              <a:gd name="connsiteY7" fmla="*/ 3498975 h 3518025"/>
              <a:gd name="connsiteX8" fmla="*/ 1171575 w 2800350"/>
              <a:gd name="connsiteY8" fmla="*/ 3518025 h 3518025"/>
              <a:gd name="connsiteX9" fmla="*/ 1390650 w 2800350"/>
              <a:gd name="connsiteY9" fmla="*/ 3518025 h 3518025"/>
              <a:gd name="connsiteX10" fmla="*/ 1571625 w 2800350"/>
              <a:gd name="connsiteY10" fmla="*/ 3508500 h 3518025"/>
              <a:gd name="connsiteX11" fmla="*/ 1857375 w 2800350"/>
              <a:gd name="connsiteY11" fmla="*/ 3498975 h 3518025"/>
              <a:gd name="connsiteX12" fmla="*/ 2095500 w 2800350"/>
              <a:gd name="connsiteY12" fmla="*/ 3451350 h 3518025"/>
              <a:gd name="connsiteX13" fmla="*/ 2362200 w 2800350"/>
              <a:gd name="connsiteY13" fmla="*/ 3375150 h 3518025"/>
              <a:gd name="connsiteX14" fmla="*/ 2571750 w 2800350"/>
              <a:gd name="connsiteY14" fmla="*/ 3298950 h 3518025"/>
              <a:gd name="connsiteX15" fmla="*/ 2714625 w 2800350"/>
              <a:gd name="connsiteY15" fmla="*/ 3194175 h 3518025"/>
              <a:gd name="connsiteX16" fmla="*/ 2790825 w 2800350"/>
              <a:gd name="connsiteY16" fmla="*/ 3098925 h 3518025"/>
              <a:gd name="connsiteX17" fmla="*/ 2800350 w 2800350"/>
              <a:gd name="connsiteY17" fmla="*/ 2984625 h 3518025"/>
              <a:gd name="connsiteX18" fmla="*/ 2782319 w 2800350"/>
              <a:gd name="connsiteY18" fmla="*/ 12878 h 3518025"/>
              <a:gd name="connsiteX19" fmla="*/ 2714625 w 2800350"/>
              <a:gd name="connsiteY19" fmla="*/ 78481 h 3518025"/>
              <a:gd name="connsiteX20" fmla="*/ 2597749 w 2800350"/>
              <a:gd name="connsiteY20" fmla="*/ 162408 h 3518025"/>
              <a:gd name="connsiteX21" fmla="*/ 2457450 w 2800350"/>
              <a:gd name="connsiteY21" fmla="*/ 226507 h 3518025"/>
              <a:gd name="connsiteX22" fmla="*/ 2259371 w 2800350"/>
              <a:gd name="connsiteY22" fmla="*/ 291626 h 3518025"/>
              <a:gd name="connsiteX23" fmla="*/ 2031401 w 2800350"/>
              <a:gd name="connsiteY23" fmla="*/ 338472 h 3518025"/>
              <a:gd name="connsiteX24" fmla="*/ 1809750 w 2800350"/>
              <a:gd name="connsiteY24" fmla="*/ 371958 h 3518025"/>
              <a:gd name="connsiteX25" fmla="*/ 1549221 w 2800350"/>
              <a:gd name="connsiteY25" fmla="*/ 390229 h 3518025"/>
              <a:gd name="connsiteX26" fmla="*/ 1266825 w 2800350"/>
              <a:gd name="connsiteY26" fmla="*/ 392805 h 3518025"/>
              <a:gd name="connsiteX27" fmla="*/ 963823 w 2800350"/>
              <a:gd name="connsiteY27" fmla="*/ 368604 h 3518025"/>
              <a:gd name="connsiteX28" fmla="*/ 675497 w 2800350"/>
              <a:gd name="connsiteY28" fmla="*/ 323555 h 3518025"/>
              <a:gd name="connsiteX29" fmla="*/ 410353 w 2800350"/>
              <a:gd name="connsiteY29" fmla="*/ 252506 h 3518025"/>
              <a:gd name="connsiteX30" fmla="*/ 199783 w 2800350"/>
              <a:gd name="connsiteY30" fmla="*/ 159831 h 3518025"/>
              <a:gd name="connsiteX31" fmla="*/ 64877 w 2800350"/>
              <a:gd name="connsiteY31" fmla="*/ 67158 h 3518025"/>
              <a:gd name="connsiteX32" fmla="*/ 18809 w 2800350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41696 w 2784896"/>
              <a:gd name="connsiteY3" fmla="*/ 3194175 h 3518025"/>
              <a:gd name="connsiteX4" fmla="*/ 222671 w 2784896"/>
              <a:gd name="connsiteY4" fmla="*/ 3308475 h 3518025"/>
              <a:gd name="connsiteX5" fmla="*/ 556046 w 2784896"/>
              <a:gd name="connsiteY5" fmla="*/ 3422775 h 3518025"/>
              <a:gd name="connsiteX6" fmla="*/ 708446 w 2784896"/>
              <a:gd name="connsiteY6" fmla="*/ 3470400 h 3518025"/>
              <a:gd name="connsiteX7" fmla="*/ 927521 w 2784896"/>
              <a:gd name="connsiteY7" fmla="*/ 3498975 h 3518025"/>
              <a:gd name="connsiteX8" fmla="*/ 1156121 w 2784896"/>
              <a:gd name="connsiteY8" fmla="*/ 3518025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2671 w 2784896"/>
              <a:gd name="connsiteY4" fmla="*/ 3308475 h 3518025"/>
              <a:gd name="connsiteX5" fmla="*/ 556046 w 2784896"/>
              <a:gd name="connsiteY5" fmla="*/ 3422775 h 3518025"/>
              <a:gd name="connsiteX6" fmla="*/ 708446 w 2784896"/>
              <a:gd name="connsiteY6" fmla="*/ 3470400 h 3518025"/>
              <a:gd name="connsiteX7" fmla="*/ 927521 w 2784896"/>
              <a:gd name="connsiteY7" fmla="*/ 3498975 h 3518025"/>
              <a:gd name="connsiteX8" fmla="*/ 1156121 w 2784896"/>
              <a:gd name="connsiteY8" fmla="*/ 3518025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08446 w 2784896"/>
              <a:gd name="connsiteY6" fmla="*/ 3470400 h 3518025"/>
              <a:gd name="connsiteX7" fmla="*/ 927521 w 2784896"/>
              <a:gd name="connsiteY7" fmla="*/ 3498975 h 3518025"/>
              <a:gd name="connsiteX8" fmla="*/ 1156121 w 2784896"/>
              <a:gd name="connsiteY8" fmla="*/ 3518025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27521 w 2784896"/>
              <a:gd name="connsiteY7" fmla="*/ 3498975 h 3518025"/>
              <a:gd name="connsiteX8" fmla="*/ 1156121 w 2784896"/>
              <a:gd name="connsiteY8" fmla="*/ 3518025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35248 w 2784896"/>
              <a:gd name="connsiteY7" fmla="*/ 3491247 h 3518025"/>
              <a:gd name="connsiteX8" fmla="*/ 1156121 w 2784896"/>
              <a:gd name="connsiteY8" fmla="*/ 3518025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35248 w 2784896"/>
              <a:gd name="connsiteY7" fmla="*/ 3491247 h 3518025"/>
              <a:gd name="connsiteX8" fmla="*/ 1156121 w 2784896"/>
              <a:gd name="connsiteY8" fmla="*/ 3507722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98975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35248 w 2784896"/>
              <a:gd name="connsiteY7" fmla="*/ 3491247 h 3518025"/>
              <a:gd name="connsiteX8" fmla="*/ 1156121 w 2784896"/>
              <a:gd name="connsiteY8" fmla="*/ 3507722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88672 h 3518025"/>
              <a:gd name="connsiteX12" fmla="*/ 2080046 w 2784896"/>
              <a:gd name="connsiteY12" fmla="*/ 3451350 h 3518025"/>
              <a:gd name="connsiteX13" fmla="*/ 2346746 w 2784896"/>
              <a:gd name="connsiteY13" fmla="*/ 3375150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35248 w 2784896"/>
              <a:gd name="connsiteY7" fmla="*/ 3491247 h 3518025"/>
              <a:gd name="connsiteX8" fmla="*/ 1156121 w 2784896"/>
              <a:gd name="connsiteY8" fmla="*/ 3507722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88672 h 3518025"/>
              <a:gd name="connsiteX12" fmla="*/ 2080046 w 2784896"/>
              <a:gd name="connsiteY12" fmla="*/ 3451350 h 3518025"/>
              <a:gd name="connsiteX13" fmla="*/ 2346746 w 2784896"/>
              <a:gd name="connsiteY13" fmla="*/ 3380302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75371 w 2784896"/>
              <a:gd name="connsiteY16" fmla="*/ 3098925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84896"/>
              <a:gd name="connsiteY0" fmla="*/ 0 h 3518025"/>
              <a:gd name="connsiteX1" fmla="*/ 0 w 2784896"/>
              <a:gd name="connsiteY1" fmla="*/ 2972524 h 3518025"/>
              <a:gd name="connsiteX2" fmla="*/ 1 w 2784896"/>
              <a:gd name="connsiteY2" fmla="*/ 3085027 h 3518025"/>
              <a:gd name="connsiteX3" fmla="*/ 59726 w 2784896"/>
              <a:gd name="connsiteY3" fmla="*/ 3191599 h 3518025"/>
              <a:gd name="connsiteX4" fmla="*/ 220095 w 2784896"/>
              <a:gd name="connsiteY4" fmla="*/ 3308475 h 3518025"/>
              <a:gd name="connsiteX5" fmla="*/ 556046 w 2784896"/>
              <a:gd name="connsiteY5" fmla="*/ 3422775 h 3518025"/>
              <a:gd name="connsiteX6" fmla="*/ 721325 w 2784896"/>
              <a:gd name="connsiteY6" fmla="*/ 3462673 h 3518025"/>
              <a:gd name="connsiteX7" fmla="*/ 935248 w 2784896"/>
              <a:gd name="connsiteY7" fmla="*/ 3491247 h 3518025"/>
              <a:gd name="connsiteX8" fmla="*/ 1156121 w 2784896"/>
              <a:gd name="connsiteY8" fmla="*/ 3507722 h 3518025"/>
              <a:gd name="connsiteX9" fmla="*/ 1375196 w 2784896"/>
              <a:gd name="connsiteY9" fmla="*/ 3518025 h 3518025"/>
              <a:gd name="connsiteX10" fmla="*/ 1556171 w 2784896"/>
              <a:gd name="connsiteY10" fmla="*/ 3508500 h 3518025"/>
              <a:gd name="connsiteX11" fmla="*/ 1841921 w 2784896"/>
              <a:gd name="connsiteY11" fmla="*/ 3488672 h 3518025"/>
              <a:gd name="connsiteX12" fmla="*/ 2080046 w 2784896"/>
              <a:gd name="connsiteY12" fmla="*/ 3451350 h 3518025"/>
              <a:gd name="connsiteX13" fmla="*/ 2346746 w 2784896"/>
              <a:gd name="connsiteY13" fmla="*/ 3380302 h 3518025"/>
              <a:gd name="connsiteX14" fmla="*/ 2556296 w 2784896"/>
              <a:gd name="connsiteY14" fmla="*/ 3298950 h 3518025"/>
              <a:gd name="connsiteX15" fmla="*/ 2699171 w 2784896"/>
              <a:gd name="connsiteY15" fmla="*/ 3194175 h 3518025"/>
              <a:gd name="connsiteX16" fmla="*/ 2757341 w 2784896"/>
              <a:gd name="connsiteY16" fmla="*/ 3109228 h 3518025"/>
              <a:gd name="connsiteX17" fmla="*/ 2784896 w 2784896"/>
              <a:gd name="connsiteY17" fmla="*/ 2984625 h 3518025"/>
              <a:gd name="connsiteX18" fmla="*/ 2766865 w 2784896"/>
              <a:gd name="connsiteY18" fmla="*/ 12878 h 3518025"/>
              <a:gd name="connsiteX19" fmla="*/ 2699171 w 2784896"/>
              <a:gd name="connsiteY19" fmla="*/ 78481 h 3518025"/>
              <a:gd name="connsiteX20" fmla="*/ 2582295 w 2784896"/>
              <a:gd name="connsiteY20" fmla="*/ 162408 h 3518025"/>
              <a:gd name="connsiteX21" fmla="*/ 2441996 w 2784896"/>
              <a:gd name="connsiteY21" fmla="*/ 226507 h 3518025"/>
              <a:gd name="connsiteX22" fmla="*/ 2243917 w 2784896"/>
              <a:gd name="connsiteY22" fmla="*/ 291626 h 3518025"/>
              <a:gd name="connsiteX23" fmla="*/ 2015947 w 2784896"/>
              <a:gd name="connsiteY23" fmla="*/ 338472 h 3518025"/>
              <a:gd name="connsiteX24" fmla="*/ 1794296 w 2784896"/>
              <a:gd name="connsiteY24" fmla="*/ 371958 h 3518025"/>
              <a:gd name="connsiteX25" fmla="*/ 1533767 w 2784896"/>
              <a:gd name="connsiteY25" fmla="*/ 390229 h 3518025"/>
              <a:gd name="connsiteX26" fmla="*/ 1251371 w 2784896"/>
              <a:gd name="connsiteY26" fmla="*/ 392805 h 3518025"/>
              <a:gd name="connsiteX27" fmla="*/ 948369 w 2784896"/>
              <a:gd name="connsiteY27" fmla="*/ 368604 h 3518025"/>
              <a:gd name="connsiteX28" fmla="*/ 660043 w 2784896"/>
              <a:gd name="connsiteY28" fmla="*/ 323555 h 3518025"/>
              <a:gd name="connsiteX29" fmla="*/ 394899 w 2784896"/>
              <a:gd name="connsiteY29" fmla="*/ 252506 h 3518025"/>
              <a:gd name="connsiteX30" fmla="*/ 184329 w 2784896"/>
              <a:gd name="connsiteY30" fmla="*/ 159831 h 3518025"/>
              <a:gd name="connsiteX31" fmla="*/ 49423 w 2784896"/>
              <a:gd name="connsiteY31" fmla="*/ 67158 h 3518025"/>
              <a:gd name="connsiteX32" fmla="*/ 3355 w 2784896"/>
              <a:gd name="connsiteY32" fmla="*/ 0 h 3518025"/>
              <a:gd name="connsiteX0" fmla="*/ 3355 w 2766866"/>
              <a:gd name="connsiteY0" fmla="*/ 0 h 3518025"/>
              <a:gd name="connsiteX1" fmla="*/ 0 w 2766866"/>
              <a:gd name="connsiteY1" fmla="*/ 2972524 h 3518025"/>
              <a:gd name="connsiteX2" fmla="*/ 1 w 2766866"/>
              <a:gd name="connsiteY2" fmla="*/ 3085027 h 3518025"/>
              <a:gd name="connsiteX3" fmla="*/ 59726 w 2766866"/>
              <a:gd name="connsiteY3" fmla="*/ 3191599 h 3518025"/>
              <a:gd name="connsiteX4" fmla="*/ 220095 w 2766866"/>
              <a:gd name="connsiteY4" fmla="*/ 3308475 h 3518025"/>
              <a:gd name="connsiteX5" fmla="*/ 556046 w 2766866"/>
              <a:gd name="connsiteY5" fmla="*/ 3422775 h 3518025"/>
              <a:gd name="connsiteX6" fmla="*/ 721325 w 2766866"/>
              <a:gd name="connsiteY6" fmla="*/ 3462673 h 3518025"/>
              <a:gd name="connsiteX7" fmla="*/ 935248 w 2766866"/>
              <a:gd name="connsiteY7" fmla="*/ 3491247 h 3518025"/>
              <a:gd name="connsiteX8" fmla="*/ 1156121 w 2766866"/>
              <a:gd name="connsiteY8" fmla="*/ 3507722 h 3518025"/>
              <a:gd name="connsiteX9" fmla="*/ 1375196 w 2766866"/>
              <a:gd name="connsiteY9" fmla="*/ 3518025 h 3518025"/>
              <a:gd name="connsiteX10" fmla="*/ 1556171 w 2766866"/>
              <a:gd name="connsiteY10" fmla="*/ 3508500 h 3518025"/>
              <a:gd name="connsiteX11" fmla="*/ 1841921 w 2766866"/>
              <a:gd name="connsiteY11" fmla="*/ 3488672 h 3518025"/>
              <a:gd name="connsiteX12" fmla="*/ 2080046 w 2766866"/>
              <a:gd name="connsiteY12" fmla="*/ 3451350 h 3518025"/>
              <a:gd name="connsiteX13" fmla="*/ 2346746 w 2766866"/>
              <a:gd name="connsiteY13" fmla="*/ 3380302 h 3518025"/>
              <a:gd name="connsiteX14" fmla="*/ 2556296 w 2766866"/>
              <a:gd name="connsiteY14" fmla="*/ 3298950 h 3518025"/>
              <a:gd name="connsiteX15" fmla="*/ 2699171 w 2766866"/>
              <a:gd name="connsiteY15" fmla="*/ 3194175 h 3518025"/>
              <a:gd name="connsiteX16" fmla="*/ 2757341 w 2766866"/>
              <a:gd name="connsiteY16" fmla="*/ 3109228 h 3518025"/>
              <a:gd name="connsiteX17" fmla="*/ 2766866 w 2766866"/>
              <a:gd name="connsiteY17" fmla="*/ 2992352 h 3518025"/>
              <a:gd name="connsiteX18" fmla="*/ 2766865 w 2766866"/>
              <a:gd name="connsiteY18" fmla="*/ 12878 h 3518025"/>
              <a:gd name="connsiteX19" fmla="*/ 2699171 w 2766866"/>
              <a:gd name="connsiteY19" fmla="*/ 78481 h 3518025"/>
              <a:gd name="connsiteX20" fmla="*/ 2582295 w 2766866"/>
              <a:gd name="connsiteY20" fmla="*/ 162408 h 3518025"/>
              <a:gd name="connsiteX21" fmla="*/ 2441996 w 2766866"/>
              <a:gd name="connsiteY21" fmla="*/ 226507 h 3518025"/>
              <a:gd name="connsiteX22" fmla="*/ 2243917 w 2766866"/>
              <a:gd name="connsiteY22" fmla="*/ 291626 h 3518025"/>
              <a:gd name="connsiteX23" fmla="*/ 2015947 w 2766866"/>
              <a:gd name="connsiteY23" fmla="*/ 338472 h 3518025"/>
              <a:gd name="connsiteX24" fmla="*/ 1794296 w 2766866"/>
              <a:gd name="connsiteY24" fmla="*/ 371958 h 3518025"/>
              <a:gd name="connsiteX25" fmla="*/ 1533767 w 2766866"/>
              <a:gd name="connsiteY25" fmla="*/ 390229 h 3518025"/>
              <a:gd name="connsiteX26" fmla="*/ 1251371 w 2766866"/>
              <a:gd name="connsiteY26" fmla="*/ 392805 h 3518025"/>
              <a:gd name="connsiteX27" fmla="*/ 948369 w 2766866"/>
              <a:gd name="connsiteY27" fmla="*/ 368604 h 3518025"/>
              <a:gd name="connsiteX28" fmla="*/ 660043 w 2766866"/>
              <a:gd name="connsiteY28" fmla="*/ 323555 h 3518025"/>
              <a:gd name="connsiteX29" fmla="*/ 394899 w 2766866"/>
              <a:gd name="connsiteY29" fmla="*/ 252506 h 3518025"/>
              <a:gd name="connsiteX30" fmla="*/ 184329 w 2766866"/>
              <a:gd name="connsiteY30" fmla="*/ 159831 h 3518025"/>
              <a:gd name="connsiteX31" fmla="*/ 49423 w 2766866"/>
              <a:gd name="connsiteY31" fmla="*/ 67158 h 3518025"/>
              <a:gd name="connsiteX32" fmla="*/ 3355 w 2766866"/>
              <a:gd name="connsiteY32" fmla="*/ 0 h 3518025"/>
              <a:gd name="connsiteX0" fmla="*/ 3355 w 2766866"/>
              <a:gd name="connsiteY0" fmla="*/ 0 h 3518025"/>
              <a:gd name="connsiteX1" fmla="*/ 0 w 2766866"/>
              <a:gd name="connsiteY1" fmla="*/ 2972524 h 3518025"/>
              <a:gd name="connsiteX2" fmla="*/ 1 w 2766866"/>
              <a:gd name="connsiteY2" fmla="*/ 3085027 h 3518025"/>
              <a:gd name="connsiteX3" fmla="*/ 59726 w 2766866"/>
              <a:gd name="connsiteY3" fmla="*/ 3191599 h 3518025"/>
              <a:gd name="connsiteX4" fmla="*/ 227822 w 2766866"/>
              <a:gd name="connsiteY4" fmla="*/ 3308475 h 3518025"/>
              <a:gd name="connsiteX5" fmla="*/ 556046 w 2766866"/>
              <a:gd name="connsiteY5" fmla="*/ 3422775 h 3518025"/>
              <a:gd name="connsiteX6" fmla="*/ 721325 w 2766866"/>
              <a:gd name="connsiteY6" fmla="*/ 3462673 h 3518025"/>
              <a:gd name="connsiteX7" fmla="*/ 935248 w 2766866"/>
              <a:gd name="connsiteY7" fmla="*/ 3491247 h 3518025"/>
              <a:gd name="connsiteX8" fmla="*/ 1156121 w 2766866"/>
              <a:gd name="connsiteY8" fmla="*/ 3507722 h 3518025"/>
              <a:gd name="connsiteX9" fmla="*/ 1375196 w 2766866"/>
              <a:gd name="connsiteY9" fmla="*/ 3518025 h 3518025"/>
              <a:gd name="connsiteX10" fmla="*/ 1556171 w 2766866"/>
              <a:gd name="connsiteY10" fmla="*/ 3508500 h 3518025"/>
              <a:gd name="connsiteX11" fmla="*/ 1841921 w 2766866"/>
              <a:gd name="connsiteY11" fmla="*/ 3488672 h 3518025"/>
              <a:gd name="connsiteX12" fmla="*/ 2080046 w 2766866"/>
              <a:gd name="connsiteY12" fmla="*/ 3451350 h 3518025"/>
              <a:gd name="connsiteX13" fmla="*/ 2346746 w 2766866"/>
              <a:gd name="connsiteY13" fmla="*/ 3380302 h 3518025"/>
              <a:gd name="connsiteX14" fmla="*/ 2556296 w 2766866"/>
              <a:gd name="connsiteY14" fmla="*/ 3298950 h 3518025"/>
              <a:gd name="connsiteX15" fmla="*/ 2699171 w 2766866"/>
              <a:gd name="connsiteY15" fmla="*/ 3194175 h 3518025"/>
              <a:gd name="connsiteX16" fmla="*/ 2757341 w 2766866"/>
              <a:gd name="connsiteY16" fmla="*/ 3109228 h 3518025"/>
              <a:gd name="connsiteX17" fmla="*/ 2766866 w 2766866"/>
              <a:gd name="connsiteY17" fmla="*/ 2992352 h 3518025"/>
              <a:gd name="connsiteX18" fmla="*/ 2766865 w 2766866"/>
              <a:gd name="connsiteY18" fmla="*/ 12878 h 3518025"/>
              <a:gd name="connsiteX19" fmla="*/ 2699171 w 2766866"/>
              <a:gd name="connsiteY19" fmla="*/ 78481 h 3518025"/>
              <a:gd name="connsiteX20" fmla="*/ 2582295 w 2766866"/>
              <a:gd name="connsiteY20" fmla="*/ 162408 h 3518025"/>
              <a:gd name="connsiteX21" fmla="*/ 2441996 w 2766866"/>
              <a:gd name="connsiteY21" fmla="*/ 226507 h 3518025"/>
              <a:gd name="connsiteX22" fmla="*/ 2243917 w 2766866"/>
              <a:gd name="connsiteY22" fmla="*/ 291626 h 3518025"/>
              <a:gd name="connsiteX23" fmla="*/ 2015947 w 2766866"/>
              <a:gd name="connsiteY23" fmla="*/ 338472 h 3518025"/>
              <a:gd name="connsiteX24" fmla="*/ 1794296 w 2766866"/>
              <a:gd name="connsiteY24" fmla="*/ 371958 h 3518025"/>
              <a:gd name="connsiteX25" fmla="*/ 1533767 w 2766866"/>
              <a:gd name="connsiteY25" fmla="*/ 390229 h 3518025"/>
              <a:gd name="connsiteX26" fmla="*/ 1251371 w 2766866"/>
              <a:gd name="connsiteY26" fmla="*/ 392805 h 3518025"/>
              <a:gd name="connsiteX27" fmla="*/ 948369 w 2766866"/>
              <a:gd name="connsiteY27" fmla="*/ 368604 h 3518025"/>
              <a:gd name="connsiteX28" fmla="*/ 660043 w 2766866"/>
              <a:gd name="connsiteY28" fmla="*/ 323555 h 3518025"/>
              <a:gd name="connsiteX29" fmla="*/ 394899 w 2766866"/>
              <a:gd name="connsiteY29" fmla="*/ 252506 h 3518025"/>
              <a:gd name="connsiteX30" fmla="*/ 184329 w 2766866"/>
              <a:gd name="connsiteY30" fmla="*/ 159831 h 3518025"/>
              <a:gd name="connsiteX31" fmla="*/ 49423 w 2766866"/>
              <a:gd name="connsiteY31" fmla="*/ 67158 h 3518025"/>
              <a:gd name="connsiteX32" fmla="*/ 3355 w 2766866"/>
              <a:gd name="connsiteY32" fmla="*/ 0 h 3518025"/>
              <a:gd name="connsiteX0" fmla="*/ 3355 w 2770220"/>
              <a:gd name="connsiteY0" fmla="*/ 0 h 3518025"/>
              <a:gd name="connsiteX1" fmla="*/ 0 w 2770220"/>
              <a:gd name="connsiteY1" fmla="*/ 2972524 h 3518025"/>
              <a:gd name="connsiteX2" fmla="*/ 1 w 2770220"/>
              <a:gd name="connsiteY2" fmla="*/ 3085027 h 3518025"/>
              <a:gd name="connsiteX3" fmla="*/ 59726 w 2770220"/>
              <a:gd name="connsiteY3" fmla="*/ 3191599 h 3518025"/>
              <a:gd name="connsiteX4" fmla="*/ 227822 w 2770220"/>
              <a:gd name="connsiteY4" fmla="*/ 3308475 h 3518025"/>
              <a:gd name="connsiteX5" fmla="*/ 556046 w 2770220"/>
              <a:gd name="connsiteY5" fmla="*/ 3422775 h 3518025"/>
              <a:gd name="connsiteX6" fmla="*/ 721325 w 2770220"/>
              <a:gd name="connsiteY6" fmla="*/ 3462673 h 3518025"/>
              <a:gd name="connsiteX7" fmla="*/ 935248 w 2770220"/>
              <a:gd name="connsiteY7" fmla="*/ 3491247 h 3518025"/>
              <a:gd name="connsiteX8" fmla="*/ 1156121 w 2770220"/>
              <a:gd name="connsiteY8" fmla="*/ 3507722 h 3518025"/>
              <a:gd name="connsiteX9" fmla="*/ 1375196 w 2770220"/>
              <a:gd name="connsiteY9" fmla="*/ 3518025 h 3518025"/>
              <a:gd name="connsiteX10" fmla="*/ 1556171 w 2770220"/>
              <a:gd name="connsiteY10" fmla="*/ 3508500 h 3518025"/>
              <a:gd name="connsiteX11" fmla="*/ 1841921 w 2770220"/>
              <a:gd name="connsiteY11" fmla="*/ 3488672 h 3518025"/>
              <a:gd name="connsiteX12" fmla="*/ 2080046 w 2770220"/>
              <a:gd name="connsiteY12" fmla="*/ 3451350 h 3518025"/>
              <a:gd name="connsiteX13" fmla="*/ 2346746 w 2770220"/>
              <a:gd name="connsiteY13" fmla="*/ 3380302 h 3518025"/>
              <a:gd name="connsiteX14" fmla="*/ 2556296 w 2770220"/>
              <a:gd name="connsiteY14" fmla="*/ 3298950 h 3518025"/>
              <a:gd name="connsiteX15" fmla="*/ 2699171 w 2770220"/>
              <a:gd name="connsiteY15" fmla="*/ 3194175 h 3518025"/>
              <a:gd name="connsiteX16" fmla="*/ 2770220 w 2770220"/>
              <a:gd name="connsiteY16" fmla="*/ 3101501 h 3518025"/>
              <a:gd name="connsiteX17" fmla="*/ 2766866 w 2770220"/>
              <a:gd name="connsiteY17" fmla="*/ 2992352 h 3518025"/>
              <a:gd name="connsiteX18" fmla="*/ 2766865 w 2770220"/>
              <a:gd name="connsiteY18" fmla="*/ 12878 h 3518025"/>
              <a:gd name="connsiteX19" fmla="*/ 2699171 w 2770220"/>
              <a:gd name="connsiteY19" fmla="*/ 78481 h 3518025"/>
              <a:gd name="connsiteX20" fmla="*/ 2582295 w 2770220"/>
              <a:gd name="connsiteY20" fmla="*/ 162408 h 3518025"/>
              <a:gd name="connsiteX21" fmla="*/ 2441996 w 2770220"/>
              <a:gd name="connsiteY21" fmla="*/ 226507 h 3518025"/>
              <a:gd name="connsiteX22" fmla="*/ 2243917 w 2770220"/>
              <a:gd name="connsiteY22" fmla="*/ 291626 h 3518025"/>
              <a:gd name="connsiteX23" fmla="*/ 2015947 w 2770220"/>
              <a:gd name="connsiteY23" fmla="*/ 338472 h 3518025"/>
              <a:gd name="connsiteX24" fmla="*/ 1794296 w 2770220"/>
              <a:gd name="connsiteY24" fmla="*/ 371958 h 3518025"/>
              <a:gd name="connsiteX25" fmla="*/ 1533767 w 2770220"/>
              <a:gd name="connsiteY25" fmla="*/ 390229 h 3518025"/>
              <a:gd name="connsiteX26" fmla="*/ 1251371 w 2770220"/>
              <a:gd name="connsiteY26" fmla="*/ 392805 h 3518025"/>
              <a:gd name="connsiteX27" fmla="*/ 948369 w 2770220"/>
              <a:gd name="connsiteY27" fmla="*/ 368604 h 3518025"/>
              <a:gd name="connsiteX28" fmla="*/ 660043 w 2770220"/>
              <a:gd name="connsiteY28" fmla="*/ 323555 h 3518025"/>
              <a:gd name="connsiteX29" fmla="*/ 394899 w 2770220"/>
              <a:gd name="connsiteY29" fmla="*/ 252506 h 3518025"/>
              <a:gd name="connsiteX30" fmla="*/ 184329 w 2770220"/>
              <a:gd name="connsiteY30" fmla="*/ 159831 h 3518025"/>
              <a:gd name="connsiteX31" fmla="*/ 49423 w 2770220"/>
              <a:gd name="connsiteY31" fmla="*/ 67158 h 3518025"/>
              <a:gd name="connsiteX32" fmla="*/ 3355 w 2770220"/>
              <a:gd name="connsiteY32" fmla="*/ 0 h 3518025"/>
              <a:gd name="connsiteX0" fmla="*/ 3355 w 2766866"/>
              <a:gd name="connsiteY0" fmla="*/ 0 h 3518025"/>
              <a:gd name="connsiteX1" fmla="*/ 0 w 2766866"/>
              <a:gd name="connsiteY1" fmla="*/ 2972524 h 3518025"/>
              <a:gd name="connsiteX2" fmla="*/ 1 w 2766866"/>
              <a:gd name="connsiteY2" fmla="*/ 3085027 h 3518025"/>
              <a:gd name="connsiteX3" fmla="*/ 59726 w 2766866"/>
              <a:gd name="connsiteY3" fmla="*/ 3191599 h 3518025"/>
              <a:gd name="connsiteX4" fmla="*/ 227822 w 2766866"/>
              <a:gd name="connsiteY4" fmla="*/ 3308475 h 3518025"/>
              <a:gd name="connsiteX5" fmla="*/ 556046 w 2766866"/>
              <a:gd name="connsiteY5" fmla="*/ 3422775 h 3518025"/>
              <a:gd name="connsiteX6" fmla="*/ 721325 w 2766866"/>
              <a:gd name="connsiteY6" fmla="*/ 3462673 h 3518025"/>
              <a:gd name="connsiteX7" fmla="*/ 935248 w 2766866"/>
              <a:gd name="connsiteY7" fmla="*/ 3491247 h 3518025"/>
              <a:gd name="connsiteX8" fmla="*/ 1156121 w 2766866"/>
              <a:gd name="connsiteY8" fmla="*/ 3507722 h 3518025"/>
              <a:gd name="connsiteX9" fmla="*/ 1375196 w 2766866"/>
              <a:gd name="connsiteY9" fmla="*/ 3518025 h 3518025"/>
              <a:gd name="connsiteX10" fmla="*/ 1556171 w 2766866"/>
              <a:gd name="connsiteY10" fmla="*/ 3508500 h 3518025"/>
              <a:gd name="connsiteX11" fmla="*/ 1841921 w 2766866"/>
              <a:gd name="connsiteY11" fmla="*/ 3488672 h 3518025"/>
              <a:gd name="connsiteX12" fmla="*/ 2080046 w 2766866"/>
              <a:gd name="connsiteY12" fmla="*/ 3451350 h 3518025"/>
              <a:gd name="connsiteX13" fmla="*/ 2346746 w 2766866"/>
              <a:gd name="connsiteY13" fmla="*/ 3380302 h 3518025"/>
              <a:gd name="connsiteX14" fmla="*/ 2556296 w 2766866"/>
              <a:gd name="connsiteY14" fmla="*/ 3298950 h 3518025"/>
              <a:gd name="connsiteX15" fmla="*/ 2699171 w 2766866"/>
              <a:gd name="connsiteY15" fmla="*/ 3194175 h 3518025"/>
              <a:gd name="connsiteX16" fmla="*/ 2762492 w 2766866"/>
              <a:gd name="connsiteY16" fmla="*/ 3093774 h 3518025"/>
              <a:gd name="connsiteX17" fmla="*/ 2766866 w 2766866"/>
              <a:gd name="connsiteY17" fmla="*/ 2992352 h 3518025"/>
              <a:gd name="connsiteX18" fmla="*/ 2766865 w 2766866"/>
              <a:gd name="connsiteY18" fmla="*/ 12878 h 3518025"/>
              <a:gd name="connsiteX19" fmla="*/ 2699171 w 2766866"/>
              <a:gd name="connsiteY19" fmla="*/ 78481 h 3518025"/>
              <a:gd name="connsiteX20" fmla="*/ 2582295 w 2766866"/>
              <a:gd name="connsiteY20" fmla="*/ 162408 h 3518025"/>
              <a:gd name="connsiteX21" fmla="*/ 2441996 w 2766866"/>
              <a:gd name="connsiteY21" fmla="*/ 226507 h 3518025"/>
              <a:gd name="connsiteX22" fmla="*/ 2243917 w 2766866"/>
              <a:gd name="connsiteY22" fmla="*/ 291626 h 3518025"/>
              <a:gd name="connsiteX23" fmla="*/ 2015947 w 2766866"/>
              <a:gd name="connsiteY23" fmla="*/ 338472 h 3518025"/>
              <a:gd name="connsiteX24" fmla="*/ 1794296 w 2766866"/>
              <a:gd name="connsiteY24" fmla="*/ 371958 h 3518025"/>
              <a:gd name="connsiteX25" fmla="*/ 1533767 w 2766866"/>
              <a:gd name="connsiteY25" fmla="*/ 390229 h 3518025"/>
              <a:gd name="connsiteX26" fmla="*/ 1251371 w 2766866"/>
              <a:gd name="connsiteY26" fmla="*/ 392805 h 3518025"/>
              <a:gd name="connsiteX27" fmla="*/ 948369 w 2766866"/>
              <a:gd name="connsiteY27" fmla="*/ 368604 h 3518025"/>
              <a:gd name="connsiteX28" fmla="*/ 660043 w 2766866"/>
              <a:gd name="connsiteY28" fmla="*/ 323555 h 3518025"/>
              <a:gd name="connsiteX29" fmla="*/ 394899 w 2766866"/>
              <a:gd name="connsiteY29" fmla="*/ 252506 h 3518025"/>
              <a:gd name="connsiteX30" fmla="*/ 184329 w 2766866"/>
              <a:gd name="connsiteY30" fmla="*/ 159831 h 3518025"/>
              <a:gd name="connsiteX31" fmla="*/ 49423 w 2766866"/>
              <a:gd name="connsiteY31" fmla="*/ 67158 h 3518025"/>
              <a:gd name="connsiteX32" fmla="*/ 3355 w 2766866"/>
              <a:gd name="connsiteY32" fmla="*/ 0 h 3518025"/>
              <a:gd name="connsiteX0" fmla="*/ 3355 w 2772796"/>
              <a:gd name="connsiteY0" fmla="*/ 0 h 3518025"/>
              <a:gd name="connsiteX1" fmla="*/ 0 w 2772796"/>
              <a:gd name="connsiteY1" fmla="*/ 2972524 h 3518025"/>
              <a:gd name="connsiteX2" fmla="*/ 1 w 2772796"/>
              <a:gd name="connsiteY2" fmla="*/ 3085027 h 3518025"/>
              <a:gd name="connsiteX3" fmla="*/ 59726 w 2772796"/>
              <a:gd name="connsiteY3" fmla="*/ 3191599 h 3518025"/>
              <a:gd name="connsiteX4" fmla="*/ 227822 w 2772796"/>
              <a:gd name="connsiteY4" fmla="*/ 3308475 h 3518025"/>
              <a:gd name="connsiteX5" fmla="*/ 556046 w 2772796"/>
              <a:gd name="connsiteY5" fmla="*/ 3422775 h 3518025"/>
              <a:gd name="connsiteX6" fmla="*/ 721325 w 2772796"/>
              <a:gd name="connsiteY6" fmla="*/ 3462673 h 3518025"/>
              <a:gd name="connsiteX7" fmla="*/ 935248 w 2772796"/>
              <a:gd name="connsiteY7" fmla="*/ 3491247 h 3518025"/>
              <a:gd name="connsiteX8" fmla="*/ 1156121 w 2772796"/>
              <a:gd name="connsiteY8" fmla="*/ 3507722 h 3518025"/>
              <a:gd name="connsiteX9" fmla="*/ 1375196 w 2772796"/>
              <a:gd name="connsiteY9" fmla="*/ 3518025 h 3518025"/>
              <a:gd name="connsiteX10" fmla="*/ 1556171 w 2772796"/>
              <a:gd name="connsiteY10" fmla="*/ 3508500 h 3518025"/>
              <a:gd name="connsiteX11" fmla="*/ 1841921 w 2772796"/>
              <a:gd name="connsiteY11" fmla="*/ 3488672 h 3518025"/>
              <a:gd name="connsiteX12" fmla="*/ 2080046 w 2772796"/>
              <a:gd name="connsiteY12" fmla="*/ 3451350 h 3518025"/>
              <a:gd name="connsiteX13" fmla="*/ 2346746 w 2772796"/>
              <a:gd name="connsiteY13" fmla="*/ 3380302 h 3518025"/>
              <a:gd name="connsiteX14" fmla="*/ 2556296 w 2772796"/>
              <a:gd name="connsiteY14" fmla="*/ 3298950 h 3518025"/>
              <a:gd name="connsiteX15" fmla="*/ 2699171 w 2772796"/>
              <a:gd name="connsiteY15" fmla="*/ 3194175 h 3518025"/>
              <a:gd name="connsiteX16" fmla="*/ 2772796 w 2772796"/>
              <a:gd name="connsiteY16" fmla="*/ 3093774 h 3518025"/>
              <a:gd name="connsiteX17" fmla="*/ 2766866 w 2772796"/>
              <a:gd name="connsiteY17" fmla="*/ 2992352 h 3518025"/>
              <a:gd name="connsiteX18" fmla="*/ 2766865 w 2772796"/>
              <a:gd name="connsiteY18" fmla="*/ 12878 h 3518025"/>
              <a:gd name="connsiteX19" fmla="*/ 2699171 w 2772796"/>
              <a:gd name="connsiteY19" fmla="*/ 78481 h 3518025"/>
              <a:gd name="connsiteX20" fmla="*/ 2582295 w 2772796"/>
              <a:gd name="connsiteY20" fmla="*/ 162408 h 3518025"/>
              <a:gd name="connsiteX21" fmla="*/ 2441996 w 2772796"/>
              <a:gd name="connsiteY21" fmla="*/ 226507 h 3518025"/>
              <a:gd name="connsiteX22" fmla="*/ 2243917 w 2772796"/>
              <a:gd name="connsiteY22" fmla="*/ 291626 h 3518025"/>
              <a:gd name="connsiteX23" fmla="*/ 2015947 w 2772796"/>
              <a:gd name="connsiteY23" fmla="*/ 338472 h 3518025"/>
              <a:gd name="connsiteX24" fmla="*/ 1794296 w 2772796"/>
              <a:gd name="connsiteY24" fmla="*/ 371958 h 3518025"/>
              <a:gd name="connsiteX25" fmla="*/ 1533767 w 2772796"/>
              <a:gd name="connsiteY25" fmla="*/ 390229 h 3518025"/>
              <a:gd name="connsiteX26" fmla="*/ 1251371 w 2772796"/>
              <a:gd name="connsiteY26" fmla="*/ 392805 h 3518025"/>
              <a:gd name="connsiteX27" fmla="*/ 948369 w 2772796"/>
              <a:gd name="connsiteY27" fmla="*/ 368604 h 3518025"/>
              <a:gd name="connsiteX28" fmla="*/ 660043 w 2772796"/>
              <a:gd name="connsiteY28" fmla="*/ 323555 h 3518025"/>
              <a:gd name="connsiteX29" fmla="*/ 394899 w 2772796"/>
              <a:gd name="connsiteY29" fmla="*/ 252506 h 3518025"/>
              <a:gd name="connsiteX30" fmla="*/ 184329 w 2772796"/>
              <a:gd name="connsiteY30" fmla="*/ 159831 h 3518025"/>
              <a:gd name="connsiteX31" fmla="*/ 49423 w 2772796"/>
              <a:gd name="connsiteY31" fmla="*/ 67158 h 3518025"/>
              <a:gd name="connsiteX32" fmla="*/ 3355 w 2772796"/>
              <a:gd name="connsiteY32" fmla="*/ 0 h 3518025"/>
              <a:gd name="connsiteX0" fmla="*/ 3355 w 2766866"/>
              <a:gd name="connsiteY0" fmla="*/ 0 h 3518025"/>
              <a:gd name="connsiteX1" fmla="*/ 0 w 2766866"/>
              <a:gd name="connsiteY1" fmla="*/ 2972524 h 3518025"/>
              <a:gd name="connsiteX2" fmla="*/ 1 w 2766866"/>
              <a:gd name="connsiteY2" fmla="*/ 3085027 h 3518025"/>
              <a:gd name="connsiteX3" fmla="*/ 59726 w 2766866"/>
              <a:gd name="connsiteY3" fmla="*/ 3191599 h 3518025"/>
              <a:gd name="connsiteX4" fmla="*/ 227822 w 2766866"/>
              <a:gd name="connsiteY4" fmla="*/ 3308475 h 3518025"/>
              <a:gd name="connsiteX5" fmla="*/ 556046 w 2766866"/>
              <a:gd name="connsiteY5" fmla="*/ 3422775 h 3518025"/>
              <a:gd name="connsiteX6" fmla="*/ 721325 w 2766866"/>
              <a:gd name="connsiteY6" fmla="*/ 3462673 h 3518025"/>
              <a:gd name="connsiteX7" fmla="*/ 935248 w 2766866"/>
              <a:gd name="connsiteY7" fmla="*/ 3491247 h 3518025"/>
              <a:gd name="connsiteX8" fmla="*/ 1156121 w 2766866"/>
              <a:gd name="connsiteY8" fmla="*/ 3507722 h 3518025"/>
              <a:gd name="connsiteX9" fmla="*/ 1375196 w 2766866"/>
              <a:gd name="connsiteY9" fmla="*/ 3518025 h 3518025"/>
              <a:gd name="connsiteX10" fmla="*/ 1556171 w 2766866"/>
              <a:gd name="connsiteY10" fmla="*/ 3508500 h 3518025"/>
              <a:gd name="connsiteX11" fmla="*/ 1841921 w 2766866"/>
              <a:gd name="connsiteY11" fmla="*/ 3488672 h 3518025"/>
              <a:gd name="connsiteX12" fmla="*/ 2080046 w 2766866"/>
              <a:gd name="connsiteY12" fmla="*/ 3451350 h 3518025"/>
              <a:gd name="connsiteX13" fmla="*/ 2346746 w 2766866"/>
              <a:gd name="connsiteY13" fmla="*/ 3380302 h 3518025"/>
              <a:gd name="connsiteX14" fmla="*/ 2556296 w 2766866"/>
              <a:gd name="connsiteY14" fmla="*/ 3298950 h 3518025"/>
              <a:gd name="connsiteX15" fmla="*/ 2699171 w 2766866"/>
              <a:gd name="connsiteY15" fmla="*/ 3194175 h 3518025"/>
              <a:gd name="connsiteX16" fmla="*/ 2759917 w 2766866"/>
              <a:gd name="connsiteY16" fmla="*/ 3093774 h 3518025"/>
              <a:gd name="connsiteX17" fmla="*/ 2766866 w 2766866"/>
              <a:gd name="connsiteY17" fmla="*/ 2992352 h 3518025"/>
              <a:gd name="connsiteX18" fmla="*/ 2766865 w 2766866"/>
              <a:gd name="connsiteY18" fmla="*/ 12878 h 3518025"/>
              <a:gd name="connsiteX19" fmla="*/ 2699171 w 2766866"/>
              <a:gd name="connsiteY19" fmla="*/ 78481 h 3518025"/>
              <a:gd name="connsiteX20" fmla="*/ 2582295 w 2766866"/>
              <a:gd name="connsiteY20" fmla="*/ 162408 h 3518025"/>
              <a:gd name="connsiteX21" fmla="*/ 2441996 w 2766866"/>
              <a:gd name="connsiteY21" fmla="*/ 226507 h 3518025"/>
              <a:gd name="connsiteX22" fmla="*/ 2243917 w 2766866"/>
              <a:gd name="connsiteY22" fmla="*/ 291626 h 3518025"/>
              <a:gd name="connsiteX23" fmla="*/ 2015947 w 2766866"/>
              <a:gd name="connsiteY23" fmla="*/ 338472 h 3518025"/>
              <a:gd name="connsiteX24" fmla="*/ 1794296 w 2766866"/>
              <a:gd name="connsiteY24" fmla="*/ 371958 h 3518025"/>
              <a:gd name="connsiteX25" fmla="*/ 1533767 w 2766866"/>
              <a:gd name="connsiteY25" fmla="*/ 390229 h 3518025"/>
              <a:gd name="connsiteX26" fmla="*/ 1251371 w 2766866"/>
              <a:gd name="connsiteY26" fmla="*/ 392805 h 3518025"/>
              <a:gd name="connsiteX27" fmla="*/ 948369 w 2766866"/>
              <a:gd name="connsiteY27" fmla="*/ 368604 h 3518025"/>
              <a:gd name="connsiteX28" fmla="*/ 660043 w 2766866"/>
              <a:gd name="connsiteY28" fmla="*/ 323555 h 3518025"/>
              <a:gd name="connsiteX29" fmla="*/ 394899 w 2766866"/>
              <a:gd name="connsiteY29" fmla="*/ 252506 h 3518025"/>
              <a:gd name="connsiteX30" fmla="*/ 184329 w 2766866"/>
              <a:gd name="connsiteY30" fmla="*/ 159831 h 3518025"/>
              <a:gd name="connsiteX31" fmla="*/ 49423 w 2766866"/>
              <a:gd name="connsiteY31" fmla="*/ 67158 h 3518025"/>
              <a:gd name="connsiteX32" fmla="*/ 3355 w 2766866"/>
              <a:gd name="connsiteY32" fmla="*/ 0 h 3518025"/>
              <a:gd name="connsiteX0" fmla="*/ 3355 w 2766866"/>
              <a:gd name="connsiteY0" fmla="*/ 4877 h 3522902"/>
              <a:gd name="connsiteX1" fmla="*/ 0 w 2766866"/>
              <a:gd name="connsiteY1" fmla="*/ 2977401 h 3522902"/>
              <a:gd name="connsiteX2" fmla="*/ 1 w 2766866"/>
              <a:gd name="connsiteY2" fmla="*/ 3089904 h 3522902"/>
              <a:gd name="connsiteX3" fmla="*/ 59726 w 2766866"/>
              <a:gd name="connsiteY3" fmla="*/ 3196476 h 3522902"/>
              <a:gd name="connsiteX4" fmla="*/ 227822 w 2766866"/>
              <a:gd name="connsiteY4" fmla="*/ 3313352 h 3522902"/>
              <a:gd name="connsiteX5" fmla="*/ 556046 w 2766866"/>
              <a:gd name="connsiteY5" fmla="*/ 3427652 h 3522902"/>
              <a:gd name="connsiteX6" fmla="*/ 721325 w 2766866"/>
              <a:gd name="connsiteY6" fmla="*/ 3467550 h 3522902"/>
              <a:gd name="connsiteX7" fmla="*/ 935248 w 2766866"/>
              <a:gd name="connsiteY7" fmla="*/ 3496124 h 3522902"/>
              <a:gd name="connsiteX8" fmla="*/ 1156121 w 2766866"/>
              <a:gd name="connsiteY8" fmla="*/ 3512599 h 3522902"/>
              <a:gd name="connsiteX9" fmla="*/ 1375196 w 2766866"/>
              <a:gd name="connsiteY9" fmla="*/ 3522902 h 3522902"/>
              <a:gd name="connsiteX10" fmla="*/ 1556171 w 2766866"/>
              <a:gd name="connsiteY10" fmla="*/ 3513377 h 3522902"/>
              <a:gd name="connsiteX11" fmla="*/ 1841921 w 2766866"/>
              <a:gd name="connsiteY11" fmla="*/ 3493549 h 3522902"/>
              <a:gd name="connsiteX12" fmla="*/ 2080046 w 2766866"/>
              <a:gd name="connsiteY12" fmla="*/ 3456227 h 3522902"/>
              <a:gd name="connsiteX13" fmla="*/ 2346746 w 2766866"/>
              <a:gd name="connsiteY13" fmla="*/ 3385179 h 3522902"/>
              <a:gd name="connsiteX14" fmla="*/ 2556296 w 2766866"/>
              <a:gd name="connsiteY14" fmla="*/ 3303827 h 3522902"/>
              <a:gd name="connsiteX15" fmla="*/ 2699171 w 2766866"/>
              <a:gd name="connsiteY15" fmla="*/ 3199052 h 3522902"/>
              <a:gd name="connsiteX16" fmla="*/ 2759917 w 2766866"/>
              <a:gd name="connsiteY16" fmla="*/ 3098651 h 3522902"/>
              <a:gd name="connsiteX17" fmla="*/ 2766866 w 2766866"/>
              <a:gd name="connsiteY17" fmla="*/ 2997229 h 3522902"/>
              <a:gd name="connsiteX18" fmla="*/ 2766865 w 2766866"/>
              <a:gd name="connsiteY18" fmla="*/ 0 h 3522902"/>
              <a:gd name="connsiteX19" fmla="*/ 2699171 w 2766866"/>
              <a:gd name="connsiteY19" fmla="*/ 83358 h 3522902"/>
              <a:gd name="connsiteX20" fmla="*/ 2582295 w 2766866"/>
              <a:gd name="connsiteY20" fmla="*/ 167285 h 3522902"/>
              <a:gd name="connsiteX21" fmla="*/ 2441996 w 2766866"/>
              <a:gd name="connsiteY21" fmla="*/ 231384 h 3522902"/>
              <a:gd name="connsiteX22" fmla="*/ 2243917 w 2766866"/>
              <a:gd name="connsiteY22" fmla="*/ 296503 h 3522902"/>
              <a:gd name="connsiteX23" fmla="*/ 2015947 w 2766866"/>
              <a:gd name="connsiteY23" fmla="*/ 343349 h 3522902"/>
              <a:gd name="connsiteX24" fmla="*/ 1794296 w 2766866"/>
              <a:gd name="connsiteY24" fmla="*/ 376835 h 3522902"/>
              <a:gd name="connsiteX25" fmla="*/ 1533767 w 2766866"/>
              <a:gd name="connsiteY25" fmla="*/ 395106 h 3522902"/>
              <a:gd name="connsiteX26" fmla="*/ 1251371 w 2766866"/>
              <a:gd name="connsiteY26" fmla="*/ 397682 h 3522902"/>
              <a:gd name="connsiteX27" fmla="*/ 948369 w 2766866"/>
              <a:gd name="connsiteY27" fmla="*/ 373481 h 3522902"/>
              <a:gd name="connsiteX28" fmla="*/ 660043 w 2766866"/>
              <a:gd name="connsiteY28" fmla="*/ 328432 h 3522902"/>
              <a:gd name="connsiteX29" fmla="*/ 394899 w 2766866"/>
              <a:gd name="connsiteY29" fmla="*/ 257383 h 3522902"/>
              <a:gd name="connsiteX30" fmla="*/ 184329 w 2766866"/>
              <a:gd name="connsiteY30" fmla="*/ 164708 h 3522902"/>
              <a:gd name="connsiteX31" fmla="*/ 49423 w 2766866"/>
              <a:gd name="connsiteY31" fmla="*/ 72035 h 3522902"/>
              <a:gd name="connsiteX32" fmla="*/ 3355 w 2766866"/>
              <a:gd name="connsiteY32" fmla="*/ 4877 h 3522902"/>
              <a:gd name="connsiteX0" fmla="*/ 3355 w 2766866"/>
              <a:gd name="connsiteY0" fmla="*/ 4877 h 3522902"/>
              <a:gd name="connsiteX1" fmla="*/ 0 w 2766866"/>
              <a:gd name="connsiteY1" fmla="*/ 2977401 h 3522902"/>
              <a:gd name="connsiteX2" fmla="*/ 1 w 2766866"/>
              <a:gd name="connsiteY2" fmla="*/ 3089904 h 3522902"/>
              <a:gd name="connsiteX3" fmla="*/ 59726 w 2766866"/>
              <a:gd name="connsiteY3" fmla="*/ 3196476 h 3522902"/>
              <a:gd name="connsiteX4" fmla="*/ 227822 w 2766866"/>
              <a:gd name="connsiteY4" fmla="*/ 3313352 h 3522902"/>
              <a:gd name="connsiteX5" fmla="*/ 556046 w 2766866"/>
              <a:gd name="connsiteY5" fmla="*/ 3427652 h 3522902"/>
              <a:gd name="connsiteX6" fmla="*/ 721325 w 2766866"/>
              <a:gd name="connsiteY6" fmla="*/ 3467550 h 3522902"/>
              <a:gd name="connsiteX7" fmla="*/ 935248 w 2766866"/>
              <a:gd name="connsiteY7" fmla="*/ 3496124 h 3522902"/>
              <a:gd name="connsiteX8" fmla="*/ 1156121 w 2766866"/>
              <a:gd name="connsiteY8" fmla="*/ 3512599 h 3522902"/>
              <a:gd name="connsiteX9" fmla="*/ 1375196 w 2766866"/>
              <a:gd name="connsiteY9" fmla="*/ 3522902 h 3522902"/>
              <a:gd name="connsiteX10" fmla="*/ 1556171 w 2766866"/>
              <a:gd name="connsiteY10" fmla="*/ 3513377 h 3522902"/>
              <a:gd name="connsiteX11" fmla="*/ 1841921 w 2766866"/>
              <a:gd name="connsiteY11" fmla="*/ 3493549 h 3522902"/>
              <a:gd name="connsiteX12" fmla="*/ 2080046 w 2766866"/>
              <a:gd name="connsiteY12" fmla="*/ 3456227 h 3522902"/>
              <a:gd name="connsiteX13" fmla="*/ 2346746 w 2766866"/>
              <a:gd name="connsiteY13" fmla="*/ 3385179 h 3522902"/>
              <a:gd name="connsiteX14" fmla="*/ 2556296 w 2766866"/>
              <a:gd name="connsiteY14" fmla="*/ 3303827 h 3522902"/>
              <a:gd name="connsiteX15" fmla="*/ 2699171 w 2766866"/>
              <a:gd name="connsiteY15" fmla="*/ 3199052 h 3522902"/>
              <a:gd name="connsiteX16" fmla="*/ 2759917 w 2766866"/>
              <a:gd name="connsiteY16" fmla="*/ 3098651 h 3522902"/>
              <a:gd name="connsiteX17" fmla="*/ 2766866 w 2766866"/>
              <a:gd name="connsiteY17" fmla="*/ 2997229 h 3522902"/>
              <a:gd name="connsiteX18" fmla="*/ 2766865 w 2766866"/>
              <a:gd name="connsiteY18" fmla="*/ 0 h 3522902"/>
              <a:gd name="connsiteX19" fmla="*/ 2699171 w 2766866"/>
              <a:gd name="connsiteY19" fmla="*/ 83358 h 3522902"/>
              <a:gd name="connsiteX20" fmla="*/ 2582295 w 2766866"/>
              <a:gd name="connsiteY20" fmla="*/ 167285 h 3522902"/>
              <a:gd name="connsiteX21" fmla="*/ 2441996 w 2766866"/>
              <a:gd name="connsiteY21" fmla="*/ 231384 h 3522902"/>
              <a:gd name="connsiteX22" fmla="*/ 2243917 w 2766866"/>
              <a:gd name="connsiteY22" fmla="*/ 296503 h 3522902"/>
              <a:gd name="connsiteX23" fmla="*/ 2015947 w 2766866"/>
              <a:gd name="connsiteY23" fmla="*/ 343349 h 3522902"/>
              <a:gd name="connsiteX24" fmla="*/ 1794296 w 2766866"/>
              <a:gd name="connsiteY24" fmla="*/ 376835 h 3522902"/>
              <a:gd name="connsiteX25" fmla="*/ 1533767 w 2766866"/>
              <a:gd name="connsiteY25" fmla="*/ 395106 h 3522902"/>
              <a:gd name="connsiteX26" fmla="*/ 1251371 w 2766866"/>
              <a:gd name="connsiteY26" fmla="*/ 397682 h 3522902"/>
              <a:gd name="connsiteX27" fmla="*/ 948369 w 2766866"/>
              <a:gd name="connsiteY27" fmla="*/ 373481 h 3522902"/>
              <a:gd name="connsiteX28" fmla="*/ 660043 w 2766866"/>
              <a:gd name="connsiteY28" fmla="*/ 328432 h 3522902"/>
              <a:gd name="connsiteX29" fmla="*/ 394899 w 2766866"/>
              <a:gd name="connsiteY29" fmla="*/ 257383 h 3522902"/>
              <a:gd name="connsiteX30" fmla="*/ 184329 w 2766866"/>
              <a:gd name="connsiteY30" fmla="*/ 164708 h 3522902"/>
              <a:gd name="connsiteX31" fmla="*/ 49423 w 2766866"/>
              <a:gd name="connsiteY31" fmla="*/ 72035 h 3522902"/>
              <a:gd name="connsiteX32" fmla="*/ 3355 w 2766866"/>
              <a:gd name="connsiteY32" fmla="*/ 4877 h 3522902"/>
              <a:gd name="connsiteX0" fmla="*/ 3355 w 2766866"/>
              <a:gd name="connsiteY0" fmla="*/ 4877 h 3522902"/>
              <a:gd name="connsiteX1" fmla="*/ 0 w 2766866"/>
              <a:gd name="connsiteY1" fmla="*/ 2977401 h 3522902"/>
              <a:gd name="connsiteX2" fmla="*/ 1 w 2766866"/>
              <a:gd name="connsiteY2" fmla="*/ 3089904 h 3522902"/>
              <a:gd name="connsiteX3" fmla="*/ 59726 w 2766866"/>
              <a:gd name="connsiteY3" fmla="*/ 3196476 h 3522902"/>
              <a:gd name="connsiteX4" fmla="*/ 227822 w 2766866"/>
              <a:gd name="connsiteY4" fmla="*/ 3313352 h 3522902"/>
              <a:gd name="connsiteX5" fmla="*/ 556046 w 2766866"/>
              <a:gd name="connsiteY5" fmla="*/ 3427652 h 3522902"/>
              <a:gd name="connsiteX6" fmla="*/ 721325 w 2766866"/>
              <a:gd name="connsiteY6" fmla="*/ 3467550 h 3522902"/>
              <a:gd name="connsiteX7" fmla="*/ 935248 w 2766866"/>
              <a:gd name="connsiteY7" fmla="*/ 3496124 h 3522902"/>
              <a:gd name="connsiteX8" fmla="*/ 1156121 w 2766866"/>
              <a:gd name="connsiteY8" fmla="*/ 3512599 h 3522902"/>
              <a:gd name="connsiteX9" fmla="*/ 1375196 w 2766866"/>
              <a:gd name="connsiteY9" fmla="*/ 3522902 h 3522902"/>
              <a:gd name="connsiteX10" fmla="*/ 1556171 w 2766866"/>
              <a:gd name="connsiteY10" fmla="*/ 3513377 h 3522902"/>
              <a:gd name="connsiteX11" fmla="*/ 1841921 w 2766866"/>
              <a:gd name="connsiteY11" fmla="*/ 3493549 h 3522902"/>
              <a:gd name="connsiteX12" fmla="*/ 2080046 w 2766866"/>
              <a:gd name="connsiteY12" fmla="*/ 3456227 h 3522902"/>
              <a:gd name="connsiteX13" fmla="*/ 2346746 w 2766866"/>
              <a:gd name="connsiteY13" fmla="*/ 3385179 h 3522902"/>
              <a:gd name="connsiteX14" fmla="*/ 2556296 w 2766866"/>
              <a:gd name="connsiteY14" fmla="*/ 3303827 h 3522902"/>
              <a:gd name="connsiteX15" fmla="*/ 2699171 w 2766866"/>
              <a:gd name="connsiteY15" fmla="*/ 3199052 h 3522902"/>
              <a:gd name="connsiteX16" fmla="*/ 2759917 w 2766866"/>
              <a:gd name="connsiteY16" fmla="*/ 3098651 h 3522902"/>
              <a:gd name="connsiteX17" fmla="*/ 2766866 w 2766866"/>
              <a:gd name="connsiteY17" fmla="*/ 2997229 h 3522902"/>
              <a:gd name="connsiteX18" fmla="*/ 2766865 w 2766866"/>
              <a:gd name="connsiteY18" fmla="*/ 0 h 3522902"/>
              <a:gd name="connsiteX19" fmla="*/ 2699171 w 2766866"/>
              <a:gd name="connsiteY19" fmla="*/ 83358 h 3522902"/>
              <a:gd name="connsiteX20" fmla="*/ 2582295 w 2766866"/>
              <a:gd name="connsiteY20" fmla="*/ 167285 h 3522902"/>
              <a:gd name="connsiteX21" fmla="*/ 2441996 w 2766866"/>
              <a:gd name="connsiteY21" fmla="*/ 231384 h 3522902"/>
              <a:gd name="connsiteX22" fmla="*/ 2243917 w 2766866"/>
              <a:gd name="connsiteY22" fmla="*/ 296503 h 3522902"/>
              <a:gd name="connsiteX23" fmla="*/ 2015947 w 2766866"/>
              <a:gd name="connsiteY23" fmla="*/ 343349 h 3522902"/>
              <a:gd name="connsiteX24" fmla="*/ 1794296 w 2766866"/>
              <a:gd name="connsiteY24" fmla="*/ 376835 h 3522902"/>
              <a:gd name="connsiteX25" fmla="*/ 1533767 w 2766866"/>
              <a:gd name="connsiteY25" fmla="*/ 395106 h 3522902"/>
              <a:gd name="connsiteX26" fmla="*/ 1251371 w 2766866"/>
              <a:gd name="connsiteY26" fmla="*/ 397682 h 3522902"/>
              <a:gd name="connsiteX27" fmla="*/ 948369 w 2766866"/>
              <a:gd name="connsiteY27" fmla="*/ 373481 h 3522902"/>
              <a:gd name="connsiteX28" fmla="*/ 660043 w 2766866"/>
              <a:gd name="connsiteY28" fmla="*/ 328432 h 3522902"/>
              <a:gd name="connsiteX29" fmla="*/ 394899 w 2766866"/>
              <a:gd name="connsiteY29" fmla="*/ 257383 h 3522902"/>
              <a:gd name="connsiteX30" fmla="*/ 184329 w 2766866"/>
              <a:gd name="connsiteY30" fmla="*/ 164708 h 3522902"/>
              <a:gd name="connsiteX31" fmla="*/ 49423 w 2766866"/>
              <a:gd name="connsiteY31" fmla="*/ 72035 h 3522902"/>
              <a:gd name="connsiteX32" fmla="*/ 3355 w 2766866"/>
              <a:gd name="connsiteY32" fmla="*/ 4877 h 3522902"/>
              <a:gd name="connsiteX0" fmla="*/ 3355 w 2766866"/>
              <a:gd name="connsiteY0" fmla="*/ 4877 h 3522902"/>
              <a:gd name="connsiteX1" fmla="*/ 0 w 2766866"/>
              <a:gd name="connsiteY1" fmla="*/ 2977401 h 3522902"/>
              <a:gd name="connsiteX2" fmla="*/ 1 w 2766866"/>
              <a:gd name="connsiteY2" fmla="*/ 3089904 h 3522902"/>
              <a:gd name="connsiteX3" fmla="*/ 59726 w 2766866"/>
              <a:gd name="connsiteY3" fmla="*/ 3196476 h 3522902"/>
              <a:gd name="connsiteX4" fmla="*/ 227822 w 2766866"/>
              <a:gd name="connsiteY4" fmla="*/ 3313352 h 3522902"/>
              <a:gd name="connsiteX5" fmla="*/ 556046 w 2766866"/>
              <a:gd name="connsiteY5" fmla="*/ 3427652 h 3522902"/>
              <a:gd name="connsiteX6" fmla="*/ 721325 w 2766866"/>
              <a:gd name="connsiteY6" fmla="*/ 3467550 h 3522902"/>
              <a:gd name="connsiteX7" fmla="*/ 935248 w 2766866"/>
              <a:gd name="connsiteY7" fmla="*/ 3496124 h 3522902"/>
              <a:gd name="connsiteX8" fmla="*/ 1375196 w 2766866"/>
              <a:gd name="connsiteY8" fmla="*/ 3522902 h 3522902"/>
              <a:gd name="connsiteX9" fmla="*/ 1556171 w 2766866"/>
              <a:gd name="connsiteY9" fmla="*/ 3513377 h 3522902"/>
              <a:gd name="connsiteX10" fmla="*/ 1841921 w 2766866"/>
              <a:gd name="connsiteY10" fmla="*/ 3493549 h 3522902"/>
              <a:gd name="connsiteX11" fmla="*/ 2080046 w 2766866"/>
              <a:gd name="connsiteY11" fmla="*/ 3456227 h 3522902"/>
              <a:gd name="connsiteX12" fmla="*/ 2346746 w 2766866"/>
              <a:gd name="connsiteY12" fmla="*/ 3385179 h 3522902"/>
              <a:gd name="connsiteX13" fmla="*/ 2556296 w 2766866"/>
              <a:gd name="connsiteY13" fmla="*/ 3303827 h 3522902"/>
              <a:gd name="connsiteX14" fmla="*/ 2699171 w 2766866"/>
              <a:gd name="connsiteY14" fmla="*/ 3199052 h 3522902"/>
              <a:gd name="connsiteX15" fmla="*/ 2759917 w 2766866"/>
              <a:gd name="connsiteY15" fmla="*/ 3098651 h 3522902"/>
              <a:gd name="connsiteX16" fmla="*/ 2766866 w 2766866"/>
              <a:gd name="connsiteY16" fmla="*/ 2997229 h 3522902"/>
              <a:gd name="connsiteX17" fmla="*/ 2766865 w 2766866"/>
              <a:gd name="connsiteY17" fmla="*/ 0 h 3522902"/>
              <a:gd name="connsiteX18" fmla="*/ 2699171 w 2766866"/>
              <a:gd name="connsiteY18" fmla="*/ 83358 h 3522902"/>
              <a:gd name="connsiteX19" fmla="*/ 2582295 w 2766866"/>
              <a:gd name="connsiteY19" fmla="*/ 167285 h 3522902"/>
              <a:gd name="connsiteX20" fmla="*/ 2441996 w 2766866"/>
              <a:gd name="connsiteY20" fmla="*/ 231384 h 3522902"/>
              <a:gd name="connsiteX21" fmla="*/ 2243917 w 2766866"/>
              <a:gd name="connsiteY21" fmla="*/ 296503 h 3522902"/>
              <a:gd name="connsiteX22" fmla="*/ 2015947 w 2766866"/>
              <a:gd name="connsiteY22" fmla="*/ 343349 h 3522902"/>
              <a:gd name="connsiteX23" fmla="*/ 1794296 w 2766866"/>
              <a:gd name="connsiteY23" fmla="*/ 376835 h 3522902"/>
              <a:gd name="connsiteX24" fmla="*/ 1533767 w 2766866"/>
              <a:gd name="connsiteY24" fmla="*/ 395106 h 3522902"/>
              <a:gd name="connsiteX25" fmla="*/ 1251371 w 2766866"/>
              <a:gd name="connsiteY25" fmla="*/ 397682 h 3522902"/>
              <a:gd name="connsiteX26" fmla="*/ 948369 w 2766866"/>
              <a:gd name="connsiteY26" fmla="*/ 373481 h 3522902"/>
              <a:gd name="connsiteX27" fmla="*/ 660043 w 2766866"/>
              <a:gd name="connsiteY27" fmla="*/ 328432 h 3522902"/>
              <a:gd name="connsiteX28" fmla="*/ 394899 w 2766866"/>
              <a:gd name="connsiteY28" fmla="*/ 257383 h 3522902"/>
              <a:gd name="connsiteX29" fmla="*/ 184329 w 2766866"/>
              <a:gd name="connsiteY29" fmla="*/ 164708 h 3522902"/>
              <a:gd name="connsiteX30" fmla="*/ 49423 w 2766866"/>
              <a:gd name="connsiteY30" fmla="*/ 72035 h 3522902"/>
              <a:gd name="connsiteX31" fmla="*/ 3355 w 2766866"/>
              <a:gd name="connsiteY31" fmla="*/ 4877 h 3522902"/>
              <a:gd name="connsiteX0" fmla="*/ 3355 w 2766866"/>
              <a:gd name="connsiteY0" fmla="*/ 4877 h 3513390"/>
              <a:gd name="connsiteX1" fmla="*/ 0 w 2766866"/>
              <a:gd name="connsiteY1" fmla="*/ 2977401 h 3513390"/>
              <a:gd name="connsiteX2" fmla="*/ 1 w 2766866"/>
              <a:gd name="connsiteY2" fmla="*/ 3089904 h 3513390"/>
              <a:gd name="connsiteX3" fmla="*/ 59726 w 2766866"/>
              <a:gd name="connsiteY3" fmla="*/ 3196476 h 3513390"/>
              <a:gd name="connsiteX4" fmla="*/ 227822 w 2766866"/>
              <a:gd name="connsiteY4" fmla="*/ 3313352 h 3513390"/>
              <a:gd name="connsiteX5" fmla="*/ 556046 w 2766866"/>
              <a:gd name="connsiteY5" fmla="*/ 3427652 h 3513390"/>
              <a:gd name="connsiteX6" fmla="*/ 721325 w 2766866"/>
              <a:gd name="connsiteY6" fmla="*/ 3467550 h 3513390"/>
              <a:gd name="connsiteX7" fmla="*/ 935248 w 2766866"/>
              <a:gd name="connsiteY7" fmla="*/ 3496124 h 3513390"/>
              <a:gd name="connsiteX8" fmla="*/ 1556171 w 2766866"/>
              <a:gd name="connsiteY8" fmla="*/ 3513377 h 3513390"/>
              <a:gd name="connsiteX9" fmla="*/ 1841921 w 2766866"/>
              <a:gd name="connsiteY9" fmla="*/ 3493549 h 3513390"/>
              <a:gd name="connsiteX10" fmla="*/ 2080046 w 2766866"/>
              <a:gd name="connsiteY10" fmla="*/ 3456227 h 3513390"/>
              <a:gd name="connsiteX11" fmla="*/ 2346746 w 2766866"/>
              <a:gd name="connsiteY11" fmla="*/ 3385179 h 3513390"/>
              <a:gd name="connsiteX12" fmla="*/ 2556296 w 2766866"/>
              <a:gd name="connsiteY12" fmla="*/ 3303827 h 3513390"/>
              <a:gd name="connsiteX13" fmla="*/ 2699171 w 2766866"/>
              <a:gd name="connsiteY13" fmla="*/ 3199052 h 3513390"/>
              <a:gd name="connsiteX14" fmla="*/ 2759917 w 2766866"/>
              <a:gd name="connsiteY14" fmla="*/ 3098651 h 3513390"/>
              <a:gd name="connsiteX15" fmla="*/ 2766866 w 2766866"/>
              <a:gd name="connsiteY15" fmla="*/ 2997229 h 3513390"/>
              <a:gd name="connsiteX16" fmla="*/ 2766865 w 2766866"/>
              <a:gd name="connsiteY16" fmla="*/ 0 h 3513390"/>
              <a:gd name="connsiteX17" fmla="*/ 2699171 w 2766866"/>
              <a:gd name="connsiteY17" fmla="*/ 83358 h 3513390"/>
              <a:gd name="connsiteX18" fmla="*/ 2582295 w 2766866"/>
              <a:gd name="connsiteY18" fmla="*/ 167285 h 3513390"/>
              <a:gd name="connsiteX19" fmla="*/ 2441996 w 2766866"/>
              <a:gd name="connsiteY19" fmla="*/ 231384 h 3513390"/>
              <a:gd name="connsiteX20" fmla="*/ 2243917 w 2766866"/>
              <a:gd name="connsiteY20" fmla="*/ 296503 h 3513390"/>
              <a:gd name="connsiteX21" fmla="*/ 2015947 w 2766866"/>
              <a:gd name="connsiteY21" fmla="*/ 343349 h 3513390"/>
              <a:gd name="connsiteX22" fmla="*/ 1794296 w 2766866"/>
              <a:gd name="connsiteY22" fmla="*/ 376835 h 3513390"/>
              <a:gd name="connsiteX23" fmla="*/ 1533767 w 2766866"/>
              <a:gd name="connsiteY23" fmla="*/ 395106 h 3513390"/>
              <a:gd name="connsiteX24" fmla="*/ 1251371 w 2766866"/>
              <a:gd name="connsiteY24" fmla="*/ 397682 h 3513390"/>
              <a:gd name="connsiteX25" fmla="*/ 948369 w 2766866"/>
              <a:gd name="connsiteY25" fmla="*/ 373481 h 3513390"/>
              <a:gd name="connsiteX26" fmla="*/ 660043 w 2766866"/>
              <a:gd name="connsiteY26" fmla="*/ 328432 h 3513390"/>
              <a:gd name="connsiteX27" fmla="*/ 394899 w 2766866"/>
              <a:gd name="connsiteY27" fmla="*/ 257383 h 3513390"/>
              <a:gd name="connsiteX28" fmla="*/ 184329 w 2766866"/>
              <a:gd name="connsiteY28" fmla="*/ 164708 h 3513390"/>
              <a:gd name="connsiteX29" fmla="*/ 49423 w 2766866"/>
              <a:gd name="connsiteY29" fmla="*/ 72035 h 3513390"/>
              <a:gd name="connsiteX30" fmla="*/ 3355 w 2766866"/>
              <a:gd name="connsiteY30" fmla="*/ 4877 h 3513390"/>
              <a:gd name="connsiteX0" fmla="*/ 3355 w 2766866"/>
              <a:gd name="connsiteY0" fmla="*/ 4877 h 3499023"/>
              <a:gd name="connsiteX1" fmla="*/ 0 w 2766866"/>
              <a:gd name="connsiteY1" fmla="*/ 2977401 h 3499023"/>
              <a:gd name="connsiteX2" fmla="*/ 1 w 2766866"/>
              <a:gd name="connsiteY2" fmla="*/ 3089904 h 3499023"/>
              <a:gd name="connsiteX3" fmla="*/ 59726 w 2766866"/>
              <a:gd name="connsiteY3" fmla="*/ 3196476 h 3499023"/>
              <a:gd name="connsiteX4" fmla="*/ 227822 w 2766866"/>
              <a:gd name="connsiteY4" fmla="*/ 3313352 h 3499023"/>
              <a:gd name="connsiteX5" fmla="*/ 556046 w 2766866"/>
              <a:gd name="connsiteY5" fmla="*/ 3427652 h 3499023"/>
              <a:gd name="connsiteX6" fmla="*/ 721325 w 2766866"/>
              <a:gd name="connsiteY6" fmla="*/ 3467550 h 3499023"/>
              <a:gd name="connsiteX7" fmla="*/ 935248 w 2766866"/>
              <a:gd name="connsiteY7" fmla="*/ 3496124 h 3499023"/>
              <a:gd name="connsiteX8" fmla="*/ 1841921 w 2766866"/>
              <a:gd name="connsiteY8" fmla="*/ 3493549 h 3499023"/>
              <a:gd name="connsiteX9" fmla="*/ 2080046 w 2766866"/>
              <a:gd name="connsiteY9" fmla="*/ 3456227 h 3499023"/>
              <a:gd name="connsiteX10" fmla="*/ 2346746 w 2766866"/>
              <a:gd name="connsiteY10" fmla="*/ 3385179 h 3499023"/>
              <a:gd name="connsiteX11" fmla="*/ 2556296 w 2766866"/>
              <a:gd name="connsiteY11" fmla="*/ 3303827 h 3499023"/>
              <a:gd name="connsiteX12" fmla="*/ 2699171 w 2766866"/>
              <a:gd name="connsiteY12" fmla="*/ 3199052 h 3499023"/>
              <a:gd name="connsiteX13" fmla="*/ 2759917 w 2766866"/>
              <a:gd name="connsiteY13" fmla="*/ 3098651 h 3499023"/>
              <a:gd name="connsiteX14" fmla="*/ 2766866 w 2766866"/>
              <a:gd name="connsiteY14" fmla="*/ 2997229 h 3499023"/>
              <a:gd name="connsiteX15" fmla="*/ 2766865 w 2766866"/>
              <a:gd name="connsiteY15" fmla="*/ 0 h 3499023"/>
              <a:gd name="connsiteX16" fmla="*/ 2699171 w 2766866"/>
              <a:gd name="connsiteY16" fmla="*/ 83358 h 3499023"/>
              <a:gd name="connsiteX17" fmla="*/ 2582295 w 2766866"/>
              <a:gd name="connsiteY17" fmla="*/ 167285 h 3499023"/>
              <a:gd name="connsiteX18" fmla="*/ 2441996 w 2766866"/>
              <a:gd name="connsiteY18" fmla="*/ 231384 h 3499023"/>
              <a:gd name="connsiteX19" fmla="*/ 2243917 w 2766866"/>
              <a:gd name="connsiteY19" fmla="*/ 296503 h 3499023"/>
              <a:gd name="connsiteX20" fmla="*/ 2015947 w 2766866"/>
              <a:gd name="connsiteY20" fmla="*/ 343349 h 3499023"/>
              <a:gd name="connsiteX21" fmla="*/ 1794296 w 2766866"/>
              <a:gd name="connsiteY21" fmla="*/ 376835 h 3499023"/>
              <a:gd name="connsiteX22" fmla="*/ 1533767 w 2766866"/>
              <a:gd name="connsiteY22" fmla="*/ 395106 h 3499023"/>
              <a:gd name="connsiteX23" fmla="*/ 1251371 w 2766866"/>
              <a:gd name="connsiteY23" fmla="*/ 397682 h 3499023"/>
              <a:gd name="connsiteX24" fmla="*/ 948369 w 2766866"/>
              <a:gd name="connsiteY24" fmla="*/ 373481 h 3499023"/>
              <a:gd name="connsiteX25" fmla="*/ 660043 w 2766866"/>
              <a:gd name="connsiteY25" fmla="*/ 328432 h 3499023"/>
              <a:gd name="connsiteX26" fmla="*/ 394899 w 2766866"/>
              <a:gd name="connsiteY26" fmla="*/ 257383 h 3499023"/>
              <a:gd name="connsiteX27" fmla="*/ 184329 w 2766866"/>
              <a:gd name="connsiteY27" fmla="*/ 164708 h 3499023"/>
              <a:gd name="connsiteX28" fmla="*/ 49423 w 2766866"/>
              <a:gd name="connsiteY28" fmla="*/ 72035 h 3499023"/>
              <a:gd name="connsiteX29" fmla="*/ 3355 w 2766866"/>
              <a:gd name="connsiteY29" fmla="*/ 4877 h 3499023"/>
              <a:gd name="connsiteX0" fmla="*/ 3355 w 2766866"/>
              <a:gd name="connsiteY0" fmla="*/ 4877 h 3496254"/>
              <a:gd name="connsiteX1" fmla="*/ 0 w 2766866"/>
              <a:gd name="connsiteY1" fmla="*/ 2977401 h 3496254"/>
              <a:gd name="connsiteX2" fmla="*/ 1 w 2766866"/>
              <a:gd name="connsiteY2" fmla="*/ 3089904 h 3496254"/>
              <a:gd name="connsiteX3" fmla="*/ 59726 w 2766866"/>
              <a:gd name="connsiteY3" fmla="*/ 3196476 h 3496254"/>
              <a:gd name="connsiteX4" fmla="*/ 227822 w 2766866"/>
              <a:gd name="connsiteY4" fmla="*/ 3313352 h 3496254"/>
              <a:gd name="connsiteX5" fmla="*/ 556046 w 2766866"/>
              <a:gd name="connsiteY5" fmla="*/ 3427652 h 3496254"/>
              <a:gd name="connsiteX6" fmla="*/ 721325 w 2766866"/>
              <a:gd name="connsiteY6" fmla="*/ 3467550 h 3496254"/>
              <a:gd name="connsiteX7" fmla="*/ 935248 w 2766866"/>
              <a:gd name="connsiteY7" fmla="*/ 3496124 h 3496254"/>
              <a:gd name="connsiteX8" fmla="*/ 2080046 w 2766866"/>
              <a:gd name="connsiteY8" fmla="*/ 3456227 h 3496254"/>
              <a:gd name="connsiteX9" fmla="*/ 2346746 w 2766866"/>
              <a:gd name="connsiteY9" fmla="*/ 3385179 h 3496254"/>
              <a:gd name="connsiteX10" fmla="*/ 2556296 w 2766866"/>
              <a:gd name="connsiteY10" fmla="*/ 3303827 h 3496254"/>
              <a:gd name="connsiteX11" fmla="*/ 2699171 w 2766866"/>
              <a:gd name="connsiteY11" fmla="*/ 3199052 h 3496254"/>
              <a:gd name="connsiteX12" fmla="*/ 2759917 w 2766866"/>
              <a:gd name="connsiteY12" fmla="*/ 3098651 h 3496254"/>
              <a:gd name="connsiteX13" fmla="*/ 2766866 w 2766866"/>
              <a:gd name="connsiteY13" fmla="*/ 2997229 h 3496254"/>
              <a:gd name="connsiteX14" fmla="*/ 2766865 w 2766866"/>
              <a:gd name="connsiteY14" fmla="*/ 0 h 3496254"/>
              <a:gd name="connsiteX15" fmla="*/ 2699171 w 2766866"/>
              <a:gd name="connsiteY15" fmla="*/ 83358 h 3496254"/>
              <a:gd name="connsiteX16" fmla="*/ 2582295 w 2766866"/>
              <a:gd name="connsiteY16" fmla="*/ 167285 h 3496254"/>
              <a:gd name="connsiteX17" fmla="*/ 2441996 w 2766866"/>
              <a:gd name="connsiteY17" fmla="*/ 231384 h 3496254"/>
              <a:gd name="connsiteX18" fmla="*/ 2243917 w 2766866"/>
              <a:gd name="connsiteY18" fmla="*/ 296503 h 3496254"/>
              <a:gd name="connsiteX19" fmla="*/ 2015947 w 2766866"/>
              <a:gd name="connsiteY19" fmla="*/ 343349 h 3496254"/>
              <a:gd name="connsiteX20" fmla="*/ 1794296 w 2766866"/>
              <a:gd name="connsiteY20" fmla="*/ 376835 h 3496254"/>
              <a:gd name="connsiteX21" fmla="*/ 1533767 w 2766866"/>
              <a:gd name="connsiteY21" fmla="*/ 395106 h 3496254"/>
              <a:gd name="connsiteX22" fmla="*/ 1251371 w 2766866"/>
              <a:gd name="connsiteY22" fmla="*/ 397682 h 3496254"/>
              <a:gd name="connsiteX23" fmla="*/ 948369 w 2766866"/>
              <a:gd name="connsiteY23" fmla="*/ 373481 h 3496254"/>
              <a:gd name="connsiteX24" fmla="*/ 660043 w 2766866"/>
              <a:gd name="connsiteY24" fmla="*/ 328432 h 3496254"/>
              <a:gd name="connsiteX25" fmla="*/ 394899 w 2766866"/>
              <a:gd name="connsiteY25" fmla="*/ 257383 h 3496254"/>
              <a:gd name="connsiteX26" fmla="*/ 184329 w 2766866"/>
              <a:gd name="connsiteY26" fmla="*/ 164708 h 3496254"/>
              <a:gd name="connsiteX27" fmla="*/ 49423 w 2766866"/>
              <a:gd name="connsiteY27" fmla="*/ 72035 h 3496254"/>
              <a:gd name="connsiteX28" fmla="*/ 3355 w 2766866"/>
              <a:gd name="connsiteY28" fmla="*/ 4877 h 3496254"/>
              <a:gd name="connsiteX0" fmla="*/ 3355 w 2766866"/>
              <a:gd name="connsiteY0" fmla="*/ 4877 h 3499575"/>
              <a:gd name="connsiteX1" fmla="*/ 0 w 2766866"/>
              <a:gd name="connsiteY1" fmla="*/ 2977401 h 3499575"/>
              <a:gd name="connsiteX2" fmla="*/ 1 w 2766866"/>
              <a:gd name="connsiteY2" fmla="*/ 3089904 h 3499575"/>
              <a:gd name="connsiteX3" fmla="*/ 59726 w 2766866"/>
              <a:gd name="connsiteY3" fmla="*/ 3196476 h 3499575"/>
              <a:gd name="connsiteX4" fmla="*/ 227822 w 2766866"/>
              <a:gd name="connsiteY4" fmla="*/ 3313352 h 3499575"/>
              <a:gd name="connsiteX5" fmla="*/ 556046 w 2766866"/>
              <a:gd name="connsiteY5" fmla="*/ 3427652 h 3499575"/>
              <a:gd name="connsiteX6" fmla="*/ 721325 w 2766866"/>
              <a:gd name="connsiteY6" fmla="*/ 3467550 h 3499575"/>
              <a:gd name="connsiteX7" fmla="*/ 935248 w 2766866"/>
              <a:gd name="connsiteY7" fmla="*/ 3496124 h 3499575"/>
              <a:gd name="connsiteX8" fmla="*/ 2346746 w 2766866"/>
              <a:gd name="connsiteY8" fmla="*/ 3385179 h 3499575"/>
              <a:gd name="connsiteX9" fmla="*/ 2556296 w 2766866"/>
              <a:gd name="connsiteY9" fmla="*/ 3303827 h 3499575"/>
              <a:gd name="connsiteX10" fmla="*/ 2699171 w 2766866"/>
              <a:gd name="connsiteY10" fmla="*/ 3199052 h 3499575"/>
              <a:gd name="connsiteX11" fmla="*/ 2759917 w 2766866"/>
              <a:gd name="connsiteY11" fmla="*/ 3098651 h 3499575"/>
              <a:gd name="connsiteX12" fmla="*/ 2766866 w 2766866"/>
              <a:gd name="connsiteY12" fmla="*/ 2997229 h 3499575"/>
              <a:gd name="connsiteX13" fmla="*/ 2766865 w 2766866"/>
              <a:gd name="connsiteY13" fmla="*/ 0 h 3499575"/>
              <a:gd name="connsiteX14" fmla="*/ 2699171 w 2766866"/>
              <a:gd name="connsiteY14" fmla="*/ 83358 h 3499575"/>
              <a:gd name="connsiteX15" fmla="*/ 2582295 w 2766866"/>
              <a:gd name="connsiteY15" fmla="*/ 167285 h 3499575"/>
              <a:gd name="connsiteX16" fmla="*/ 2441996 w 2766866"/>
              <a:gd name="connsiteY16" fmla="*/ 231384 h 3499575"/>
              <a:gd name="connsiteX17" fmla="*/ 2243917 w 2766866"/>
              <a:gd name="connsiteY17" fmla="*/ 296503 h 3499575"/>
              <a:gd name="connsiteX18" fmla="*/ 2015947 w 2766866"/>
              <a:gd name="connsiteY18" fmla="*/ 343349 h 3499575"/>
              <a:gd name="connsiteX19" fmla="*/ 1794296 w 2766866"/>
              <a:gd name="connsiteY19" fmla="*/ 376835 h 3499575"/>
              <a:gd name="connsiteX20" fmla="*/ 1533767 w 2766866"/>
              <a:gd name="connsiteY20" fmla="*/ 395106 h 3499575"/>
              <a:gd name="connsiteX21" fmla="*/ 1251371 w 2766866"/>
              <a:gd name="connsiteY21" fmla="*/ 397682 h 3499575"/>
              <a:gd name="connsiteX22" fmla="*/ 948369 w 2766866"/>
              <a:gd name="connsiteY22" fmla="*/ 373481 h 3499575"/>
              <a:gd name="connsiteX23" fmla="*/ 660043 w 2766866"/>
              <a:gd name="connsiteY23" fmla="*/ 328432 h 3499575"/>
              <a:gd name="connsiteX24" fmla="*/ 394899 w 2766866"/>
              <a:gd name="connsiteY24" fmla="*/ 257383 h 3499575"/>
              <a:gd name="connsiteX25" fmla="*/ 184329 w 2766866"/>
              <a:gd name="connsiteY25" fmla="*/ 164708 h 3499575"/>
              <a:gd name="connsiteX26" fmla="*/ 49423 w 2766866"/>
              <a:gd name="connsiteY26" fmla="*/ 72035 h 3499575"/>
              <a:gd name="connsiteX27" fmla="*/ 3355 w 2766866"/>
              <a:gd name="connsiteY27" fmla="*/ 4877 h 3499575"/>
              <a:gd name="connsiteX0" fmla="*/ 3355 w 2766866"/>
              <a:gd name="connsiteY0" fmla="*/ 4877 h 3504842"/>
              <a:gd name="connsiteX1" fmla="*/ 0 w 2766866"/>
              <a:gd name="connsiteY1" fmla="*/ 2977401 h 3504842"/>
              <a:gd name="connsiteX2" fmla="*/ 1 w 2766866"/>
              <a:gd name="connsiteY2" fmla="*/ 3089904 h 3504842"/>
              <a:gd name="connsiteX3" fmla="*/ 59726 w 2766866"/>
              <a:gd name="connsiteY3" fmla="*/ 3196476 h 3504842"/>
              <a:gd name="connsiteX4" fmla="*/ 227822 w 2766866"/>
              <a:gd name="connsiteY4" fmla="*/ 3313352 h 3504842"/>
              <a:gd name="connsiteX5" fmla="*/ 556046 w 2766866"/>
              <a:gd name="connsiteY5" fmla="*/ 3427652 h 3504842"/>
              <a:gd name="connsiteX6" fmla="*/ 721325 w 2766866"/>
              <a:gd name="connsiteY6" fmla="*/ 3467550 h 3504842"/>
              <a:gd name="connsiteX7" fmla="*/ 935248 w 2766866"/>
              <a:gd name="connsiteY7" fmla="*/ 3496124 h 3504842"/>
              <a:gd name="connsiteX8" fmla="*/ 2556296 w 2766866"/>
              <a:gd name="connsiteY8" fmla="*/ 3303827 h 3504842"/>
              <a:gd name="connsiteX9" fmla="*/ 2699171 w 2766866"/>
              <a:gd name="connsiteY9" fmla="*/ 3199052 h 3504842"/>
              <a:gd name="connsiteX10" fmla="*/ 2759917 w 2766866"/>
              <a:gd name="connsiteY10" fmla="*/ 3098651 h 3504842"/>
              <a:gd name="connsiteX11" fmla="*/ 2766866 w 2766866"/>
              <a:gd name="connsiteY11" fmla="*/ 2997229 h 3504842"/>
              <a:gd name="connsiteX12" fmla="*/ 2766865 w 2766866"/>
              <a:gd name="connsiteY12" fmla="*/ 0 h 3504842"/>
              <a:gd name="connsiteX13" fmla="*/ 2699171 w 2766866"/>
              <a:gd name="connsiteY13" fmla="*/ 83358 h 3504842"/>
              <a:gd name="connsiteX14" fmla="*/ 2582295 w 2766866"/>
              <a:gd name="connsiteY14" fmla="*/ 167285 h 3504842"/>
              <a:gd name="connsiteX15" fmla="*/ 2441996 w 2766866"/>
              <a:gd name="connsiteY15" fmla="*/ 231384 h 3504842"/>
              <a:gd name="connsiteX16" fmla="*/ 2243917 w 2766866"/>
              <a:gd name="connsiteY16" fmla="*/ 296503 h 3504842"/>
              <a:gd name="connsiteX17" fmla="*/ 2015947 w 2766866"/>
              <a:gd name="connsiteY17" fmla="*/ 343349 h 3504842"/>
              <a:gd name="connsiteX18" fmla="*/ 1794296 w 2766866"/>
              <a:gd name="connsiteY18" fmla="*/ 376835 h 3504842"/>
              <a:gd name="connsiteX19" fmla="*/ 1533767 w 2766866"/>
              <a:gd name="connsiteY19" fmla="*/ 395106 h 3504842"/>
              <a:gd name="connsiteX20" fmla="*/ 1251371 w 2766866"/>
              <a:gd name="connsiteY20" fmla="*/ 397682 h 3504842"/>
              <a:gd name="connsiteX21" fmla="*/ 948369 w 2766866"/>
              <a:gd name="connsiteY21" fmla="*/ 373481 h 3504842"/>
              <a:gd name="connsiteX22" fmla="*/ 660043 w 2766866"/>
              <a:gd name="connsiteY22" fmla="*/ 328432 h 3504842"/>
              <a:gd name="connsiteX23" fmla="*/ 394899 w 2766866"/>
              <a:gd name="connsiteY23" fmla="*/ 257383 h 3504842"/>
              <a:gd name="connsiteX24" fmla="*/ 184329 w 2766866"/>
              <a:gd name="connsiteY24" fmla="*/ 164708 h 3504842"/>
              <a:gd name="connsiteX25" fmla="*/ 49423 w 2766866"/>
              <a:gd name="connsiteY25" fmla="*/ 72035 h 3504842"/>
              <a:gd name="connsiteX26" fmla="*/ 3355 w 2766866"/>
              <a:gd name="connsiteY26" fmla="*/ 4877 h 3504842"/>
              <a:gd name="connsiteX0" fmla="*/ 3355 w 2766866"/>
              <a:gd name="connsiteY0" fmla="*/ 4877 h 3512160"/>
              <a:gd name="connsiteX1" fmla="*/ 0 w 2766866"/>
              <a:gd name="connsiteY1" fmla="*/ 2977401 h 3512160"/>
              <a:gd name="connsiteX2" fmla="*/ 1 w 2766866"/>
              <a:gd name="connsiteY2" fmla="*/ 3089904 h 3512160"/>
              <a:gd name="connsiteX3" fmla="*/ 59726 w 2766866"/>
              <a:gd name="connsiteY3" fmla="*/ 3196476 h 3512160"/>
              <a:gd name="connsiteX4" fmla="*/ 227822 w 2766866"/>
              <a:gd name="connsiteY4" fmla="*/ 3313352 h 3512160"/>
              <a:gd name="connsiteX5" fmla="*/ 556046 w 2766866"/>
              <a:gd name="connsiteY5" fmla="*/ 3427652 h 3512160"/>
              <a:gd name="connsiteX6" fmla="*/ 721325 w 2766866"/>
              <a:gd name="connsiteY6" fmla="*/ 3467550 h 3512160"/>
              <a:gd name="connsiteX7" fmla="*/ 935248 w 2766866"/>
              <a:gd name="connsiteY7" fmla="*/ 3496124 h 3512160"/>
              <a:gd name="connsiteX8" fmla="*/ 2699171 w 2766866"/>
              <a:gd name="connsiteY8" fmla="*/ 3199052 h 3512160"/>
              <a:gd name="connsiteX9" fmla="*/ 2759917 w 2766866"/>
              <a:gd name="connsiteY9" fmla="*/ 3098651 h 3512160"/>
              <a:gd name="connsiteX10" fmla="*/ 2766866 w 2766866"/>
              <a:gd name="connsiteY10" fmla="*/ 2997229 h 3512160"/>
              <a:gd name="connsiteX11" fmla="*/ 2766865 w 2766866"/>
              <a:gd name="connsiteY11" fmla="*/ 0 h 3512160"/>
              <a:gd name="connsiteX12" fmla="*/ 2699171 w 2766866"/>
              <a:gd name="connsiteY12" fmla="*/ 83358 h 3512160"/>
              <a:gd name="connsiteX13" fmla="*/ 2582295 w 2766866"/>
              <a:gd name="connsiteY13" fmla="*/ 167285 h 3512160"/>
              <a:gd name="connsiteX14" fmla="*/ 2441996 w 2766866"/>
              <a:gd name="connsiteY14" fmla="*/ 231384 h 3512160"/>
              <a:gd name="connsiteX15" fmla="*/ 2243917 w 2766866"/>
              <a:gd name="connsiteY15" fmla="*/ 296503 h 3512160"/>
              <a:gd name="connsiteX16" fmla="*/ 2015947 w 2766866"/>
              <a:gd name="connsiteY16" fmla="*/ 343349 h 3512160"/>
              <a:gd name="connsiteX17" fmla="*/ 1794296 w 2766866"/>
              <a:gd name="connsiteY17" fmla="*/ 376835 h 3512160"/>
              <a:gd name="connsiteX18" fmla="*/ 1533767 w 2766866"/>
              <a:gd name="connsiteY18" fmla="*/ 395106 h 3512160"/>
              <a:gd name="connsiteX19" fmla="*/ 1251371 w 2766866"/>
              <a:gd name="connsiteY19" fmla="*/ 397682 h 3512160"/>
              <a:gd name="connsiteX20" fmla="*/ 948369 w 2766866"/>
              <a:gd name="connsiteY20" fmla="*/ 373481 h 3512160"/>
              <a:gd name="connsiteX21" fmla="*/ 660043 w 2766866"/>
              <a:gd name="connsiteY21" fmla="*/ 328432 h 3512160"/>
              <a:gd name="connsiteX22" fmla="*/ 394899 w 2766866"/>
              <a:gd name="connsiteY22" fmla="*/ 257383 h 3512160"/>
              <a:gd name="connsiteX23" fmla="*/ 184329 w 2766866"/>
              <a:gd name="connsiteY23" fmla="*/ 164708 h 3512160"/>
              <a:gd name="connsiteX24" fmla="*/ 49423 w 2766866"/>
              <a:gd name="connsiteY24" fmla="*/ 72035 h 3512160"/>
              <a:gd name="connsiteX25" fmla="*/ 3355 w 2766866"/>
              <a:gd name="connsiteY25" fmla="*/ 4877 h 3512160"/>
              <a:gd name="connsiteX0" fmla="*/ 3355 w 2766866"/>
              <a:gd name="connsiteY0" fmla="*/ 4877 h 3519368"/>
              <a:gd name="connsiteX1" fmla="*/ 0 w 2766866"/>
              <a:gd name="connsiteY1" fmla="*/ 2977401 h 3519368"/>
              <a:gd name="connsiteX2" fmla="*/ 1 w 2766866"/>
              <a:gd name="connsiteY2" fmla="*/ 3089904 h 3519368"/>
              <a:gd name="connsiteX3" fmla="*/ 59726 w 2766866"/>
              <a:gd name="connsiteY3" fmla="*/ 3196476 h 3519368"/>
              <a:gd name="connsiteX4" fmla="*/ 227822 w 2766866"/>
              <a:gd name="connsiteY4" fmla="*/ 3313352 h 3519368"/>
              <a:gd name="connsiteX5" fmla="*/ 556046 w 2766866"/>
              <a:gd name="connsiteY5" fmla="*/ 3427652 h 3519368"/>
              <a:gd name="connsiteX6" fmla="*/ 721325 w 2766866"/>
              <a:gd name="connsiteY6" fmla="*/ 3467550 h 3519368"/>
              <a:gd name="connsiteX7" fmla="*/ 935248 w 2766866"/>
              <a:gd name="connsiteY7" fmla="*/ 3496124 h 3519368"/>
              <a:gd name="connsiteX8" fmla="*/ 2759917 w 2766866"/>
              <a:gd name="connsiteY8" fmla="*/ 3098651 h 3519368"/>
              <a:gd name="connsiteX9" fmla="*/ 2766866 w 2766866"/>
              <a:gd name="connsiteY9" fmla="*/ 2997229 h 3519368"/>
              <a:gd name="connsiteX10" fmla="*/ 2766865 w 2766866"/>
              <a:gd name="connsiteY10" fmla="*/ 0 h 3519368"/>
              <a:gd name="connsiteX11" fmla="*/ 2699171 w 2766866"/>
              <a:gd name="connsiteY11" fmla="*/ 83358 h 3519368"/>
              <a:gd name="connsiteX12" fmla="*/ 2582295 w 2766866"/>
              <a:gd name="connsiteY12" fmla="*/ 167285 h 3519368"/>
              <a:gd name="connsiteX13" fmla="*/ 2441996 w 2766866"/>
              <a:gd name="connsiteY13" fmla="*/ 231384 h 3519368"/>
              <a:gd name="connsiteX14" fmla="*/ 2243917 w 2766866"/>
              <a:gd name="connsiteY14" fmla="*/ 296503 h 3519368"/>
              <a:gd name="connsiteX15" fmla="*/ 2015947 w 2766866"/>
              <a:gd name="connsiteY15" fmla="*/ 343349 h 3519368"/>
              <a:gd name="connsiteX16" fmla="*/ 1794296 w 2766866"/>
              <a:gd name="connsiteY16" fmla="*/ 376835 h 3519368"/>
              <a:gd name="connsiteX17" fmla="*/ 1533767 w 2766866"/>
              <a:gd name="connsiteY17" fmla="*/ 395106 h 3519368"/>
              <a:gd name="connsiteX18" fmla="*/ 1251371 w 2766866"/>
              <a:gd name="connsiteY18" fmla="*/ 397682 h 3519368"/>
              <a:gd name="connsiteX19" fmla="*/ 948369 w 2766866"/>
              <a:gd name="connsiteY19" fmla="*/ 373481 h 3519368"/>
              <a:gd name="connsiteX20" fmla="*/ 660043 w 2766866"/>
              <a:gd name="connsiteY20" fmla="*/ 328432 h 3519368"/>
              <a:gd name="connsiteX21" fmla="*/ 394899 w 2766866"/>
              <a:gd name="connsiteY21" fmla="*/ 257383 h 3519368"/>
              <a:gd name="connsiteX22" fmla="*/ 184329 w 2766866"/>
              <a:gd name="connsiteY22" fmla="*/ 164708 h 3519368"/>
              <a:gd name="connsiteX23" fmla="*/ 49423 w 2766866"/>
              <a:gd name="connsiteY23" fmla="*/ 72035 h 3519368"/>
              <a:gd name="connsiteX24" fmla="*/ 3355 w 2766866"/>
              <a:gd name="connsiteY24" fmla="*/ 4877 h 3519368"/>
              <a:gd name="connsiteX0" fmla="*/ 3355 w 2766865"/>
              <a:gd name="connsiteY0" fmla="*/ 4877 h 3519368"/>
              <a:gd name="connsiteX1" fmla="*/ 0 w 2766865"/>
              <a:gd name="connsiteY1" fmla="*/ 2977401 h 3519368"/>
              <a:gd name="connsiteX2" fmla="*/ 1 w 2766865"/>
              <a:gd name="connsiteY2" fmla="*/ 3089904 h 3519368"/>
              <a:gd name="connsiteX3" fmla="*/ 59726 w 2766865"/>
              <a:gd name="connsiteY3" fmla="*/ 3196476 h 3519368"/>
              <a:gd name="connsiteX4" fmla="*/ 227822 w 2766865"/>
              <a:gd name="connsiteY4" fmla="*/ 3313352 h 3519368"/>
              <a:gd name="connsiteX5" fmla="*/ 556046 w 2766865"/>
              <a:gd name="connsiteY5" fmla="*/ 3427652 h 3519368"/>
              <a:gd name="connsiteX6" fmla="*/ 721325 w 2766865"/>
              <a:gd name="connsiteY6" fmla="*/ 3467550 h 3519368"/>
              <a:gd name="connsiteX7" fmla="*/ 935248 w 2766865"/>
              <a:gd name="connsiteY7" fmla="*/ 3496124 h 3519368"/>
              <a:gd name="connsiteX8" fmla="*/ 2759917 w 2766865"/>
              <a:gd name="connsiteY8" fmla="*/ 3098651 h 3519368"/>
              <a:gd name="connsiteX9" fmla="*/ 2766865 w 2766865"/>
              <a:gd name="connsiteY9" fmla="*/ 0 h 3519368"/>
              <a:gd name="connsiteX10" fmla="*/ 2699171 w 2766865"/>
              <a:gd name="connsiteY10" fmla="*/ 83358 h 3519368"/>
              <a:gd name="connsiteX11" fmla="*/ 2582295 w 2766865"/>
              <a:gd name="connsiteY11" fmla="*/ 167285 h 3519368"/>
              <a:gd name="connsiteX12" fmla="*/ 2441996 w 2766865"/>
              <a:gd name="connsiteY12" fmla="*/ 231384 h 3519368"/>
              <a:gd name="connsiteX13" fmla="*/ 2243917 w 2766865"/>
              <a:gd name="connsiteY13" fmla="*/ 296503 h 3519368"/>
              <a:gd name="connsiteX14" fmla="*/ 2015947 w 2766865"/>
              <a:gd name="connsiteY14" fmla="*/ 343349 h 3519368"/>
              <a:gd name="connsiteX15" fmla="*/ 1794296 w 2766865"/>
              <a:gd name="connsiteY15" fmla="*/ 376835 h 3519368"/>
              <a:gd name="connsiteX16" fmla="*/ 1533767 w 2766865"/>
              <a:gd name="connsiteY16" fmla="*/ 395106 h 3519368"/>
              <a:gd name="connsiteX17" fmla="*/ 1251371 w 2766865"/>
              <a:gd name="connsiteY17" fmla="*/ 397682 h 3519368"/>
              <a:gd name="connsiteX18" fmla="*/ 948369 w 2766865"/>
              <a:gd name="connsiteY18" fmla="*/ 373481 h 3519368"/>
              <a:gd name="connsiteX19" fmla="*/ 660043 w 2766865"/>
              <a:gd name="connsiteY19" fmla="*/ 328432 h 3519368"/>
              <a:gd name="connsiteX20" fmla="*/ 394899 w 2766865"/>
              <a:gd name="connsiteY20" fmla="*/ 257383 h 3519368"/>
              <a:gd name="connsiteX21" fmla="*/ 184329 w 2766865"/>
              <a:gd name="connsiteY21" fmla="*/ 164708 h 3519368"/>
              <a:gd name="connsiteX22" fmla="*/ 49423 w 2766865"/>
              <a:gd name="connsiteY22" fmla="*/ 72035 h 3519368"/>
              <a:gd name="connsiteX23" fmla="*/ 3355 w 2766865"/>
              <a:gd name="connsiteY23" fmla="*/ 4877 h 3519368"/>
              <a:gd name="connsiteX0" fmla="*/ 3355 w 2766865"/>
              <a:gd name="connsiteY0" fmla="*/ 4877 h 3748207"/>
              <a:gd name="connsiteX1" fmla="*/ 0 w 2766865"/>
              <a:gd name="connsiteY1" fmla="*/ 2977401 h 3748207"/>
              <a:gd name="connsiteX2" fmla="*/ 1 w 2766865"/>
              <a:gd name="connsiteY2" fmla="*/ 3089904 h 3748207"/>
              <a:gd name="connsiteX3" fmla="*/ 59726 w 2766865"/>
              <a:gd name="connsiteY3" fmla="*/ 3196476 h 3748207"/>
              <a:gd name="connsiteX4" fmla="*/ 227822 w 2766865"/>
              <a:gd name="connsiteY4" fmla="*/ 3313352 h 3748207"/>
              <a:gd name="connsiteX5" fmla="*/ 556046 w 2766865"/>
              <a:gd name="connsiteY5" fmla="*/ 3427652 h 3748207"/>
              <a:gd name="connsiteX6" fmla="*/ 721325 w 2766865"/>
              <a:gd name="connsiteY6" fmla="*/ 3467550 h 3748207"/>
              <a:gd name="connsiteX7" fmla="*/ 935248 w 2766865"/>
              <a:gd name="connsiteY7" fmla="*/ 3496124 h 3748207"/>
              <a:gd name="connsiteX8" fmla="*/ 2766865 w 2766865"/>
              <a:gd name="connsiteY8" fmla="*/ 0 h 3748207"/>
              <a:gd name="connsiteX9" fmla="*/ 2699171 w 2766865"/>
              <a:gd name="connsiteY9" fmla="*/ 83358 h 3748207"/>
              <a:gd name="connsiteX10" fmla="*/ 2582295 w 2766865"/>
              <a:gd name="connsiteY10" fmla="*/ 167285 h 3748207"/>
              <a:gd name="connsiteX11" fmla="*/ 2441996 w 2766865"/>
              <a:gd name="connsiteY11" fmla="*/ 231384 h 3748207"/>
              <a:gd name="connsiteX12" fmla="*/ 2243917 w 2766865"/>
              <a:gd name="connsiteY12" fmla="*/ 296503 h 3748207"/>
              <a:gd name="connsiteX13" fmla="*/ 2015947 w 2766865"/>
              <a:gd name="connsiteY13" fmla="*/ 343349 h 3748207"/>
              <a:gd name="connsiteX14" fmla="*/ 1794296 w 2766865"/>
              <a:gd name="connsiteY14" fmla="*/ 376835 h 3748207"/>
              <a:gd name="connsiteX15" fmla="*/ 1533767 w 2766865"/>
              <a:gd name="connsiteY15" fmla="*/ 395106 h 3748207"/>
              <a:gd name="connsiteX16" fmla="*/ 1251371 w 2766865"/>
              <a:gd name="connsiteY16" fmla="*/ 397682 h 3748207"/>
              <a:gd name="connsiteX17" fmla="*/ 948369 w 2766865"/>
              <a:gd name="connsiteY17" fmla="*/ 373481 h 3748207"/>
              <a:gd name="connsiteX18" fmla="*/ 660043 w 2766865"/>
              <a:gd name="connsiteY18" fmla="*/ 328432 h 3748207"/>
              <a:gd name="connsiteX19" fmla="*/ 394899 w 2766865"/>
              <a:gd name="connsiteY19" fmla="*/ 257383 h 3748207"/>
              <a:gd name="connsiteX20" fmla="*/ 184329 w 2766865"/>
              <a:gd name="connsiteY20" fmla="*/ 164708 h 3748207"/>
              <a:gd name="connsiteX21" fmla="*/ 49423 w 2766865"/>
              <a:gd name="connsiteY21" fmla="*/ 72035 h 3748207"/>
              <a:gd name="connsiteX22" fmla="*/ 3355 w 2766865"/>
              <a:gd name="connsiteY22" fmla="*/ 4877 h 3748207"/>
              <a:gd name="connsiteX0" fmla="*/ 3355 w 2699171"/>
              <a:gd name="connsiteY0" fmla="*/ 0 h 3737158"/>
              <a:gd name="connsiteX1" fmla="*/ 0 w 2699171"/>
              <a:gd name="connsiteY1" fmla="*/ 2972524 h 3737158"/>
              <a:gd name="connsiteX2" fmla="*/ 1 w 2699171"/>
              <a:gd name="connsiteY2" fmla="*/ 3085027 h 3737158"/>
              <a:gd name="connsiteX3" fmla="*/ 59726 w 2699171"/>
              <a:gd name="connsiteY3" fmla="*/ 3191599 h 3737158"/>
              <a:gd name="connsiteX4" fmla="*/ 227822 w 2699171"/>
              <a:gd name="connsiteY4" fmla="*/ 3308475 h 3737158"/>
              <a:gd name="connsiteX5" fmla="*/ 556046 w 2699171"/>
              <a:gd name="connsiteY5" fmla="*/ 3422775 h 3737158"/>
              <a:gd name="connsiteX6" fmla="*/ 721325 w 2699171"/>
              <a:gd name="connsiteY6" fmla="*/ 3462673 h 3737158"/>
              <a:gd name="connsiteX7" fmla="*/ 935248 w 2699171"/>
              <a:gd name="connsiteY7" fmla="*/ 3491247 h 3737158"/>
              <a:gd name="connsiteX8" fmla="*/ 2699171 w 2699171"/>
              <a:gd name="connsiteY8" fmla="*/ 78481 h 3737158"/>
              <a:gd name="connsiteX9" fmla="*/ 2582295 w 2699171"/>
              <a:gd name="connsiteY9" fmla="*/ 162408 h 3737158"/>
              <a:gd name="connsiteX10" fmla="*/ 2441996 w 2699171"/>
              <a:gd name="connsiteY10" fmla="*/ 226507 h 3737158"/>
              <a:gd name="connsiteX11" fmla="*/ 2243917 w 2699171"/>
              <a:gd name="connsiteY11" fmla="*/ 291626 h 3737158"/>
              <a:gd name="connsiteX12" fmla="*/ 2015947 w 2699171"/>
              <a:gd name="connsiteY12" fmla="*/ 338472 h 3737158"/>
              <a:gd name="connsiteX13" fmla="*/ 1794296 w 2699171"/>
              <a:gd name="connsiteY13" fmla="*/ 371958 h 3737158"/>
              <a:gd name="connsiteX14" fmla="*/ 1533767 w 2699171"/>
              <a:gd name="connsiteY14" fmla="*/ 390229 h 3737158"/>
              <a:gd name="connsiteX15" fmla="*/ 1251371 w 2699171"/>
              <a:gd name="connsiteY15" fmla="*/ 392805 h 3737158"/>
              <a:gd name="connsiteX16" fmla="*/ 948369 w 2699171"/>
              <a:gd name="connsiteY16" fmla="*/ 368604 h 3737158"/>
              <a:gd name="connsiteX17" fmla="*/ 660043 w 2699171"/>
              <a:gd name="connsiteY17" fmla="*/ 323555 h 3737158"/>
              <a:gd name="connsiteX18" fmla="*/ 394899 w 2699171"/>
              <a:gd name="connsiteY18" fmla="*/ 252506 h 3737158"/>
              <a:gd name="connsiteX19" fmla="*/ 184329 w 2699171"/>
              <a:gd name="connsiteY19" fmla="*/ 159831 h 3737158"/>
              <a:gd name="connsiteX20" fmla="*/ 49423 w 2699171"/>
              <a:gd name="connsiteY20" fmla="*/ 67158 h 3737158"/>
              <a:gd name="connsiteX21" fmla="*/ 3355 w 2699171"/>
              <a:gd name="connsiteY21" fmla="*/ 0 h 3737158"/>
              <a:gd name="connsiteX0" fmla="*/ 3355 w 2582295"/>
              <a:gd name="connsiteY0" fmla="*/ 0 h 3730944"/>
              <a:gd name="connsiteX1" fmla="*/ 0 w 2582295"/>
              <a:gd name="connsiteY1" fmla="*/ 2972524 h 3730944"/>
              <a:gd name="connsiteX2" fmla="*/ 1 w 2582295"/>
              <a:gd name="connsiteY2" fmla="*/ 3085027 h 3730944"/>
              <a:gd name="connsiteX3" fmla="*/ 59726 w 2582295"/>
              <a:gd name="connsiteY3" fmla="*/ 3191599 h 3730944"/>
              <a:gd name="connsiteX4" fmla="*/ 227822 w 2582295"/>
              <a:gd name="connsiteY4" fmla="*/ 3308475 h 3730944"/>
              <a:gd name="connsiteX5" fmla="*/ 556046 w 2582295"/>
              <a:gd name="connsiteY5" fmla="*/ 3422775 h 3730944"/>
              <a:gd name="connsiteX6" fmla="*/ 721325 w 2582295"/>
              <a:gd name="connsiteY6" fmla="*/ 3462673 h 3730944"/>
              <a:gd name="connsiteX7" fmla="*/ 935248 w 2582295"/>
              <a:gd name="connsiteY7" fmla="*/ 3491247 h 3730944"/>
              <a:gd name="connsiteX8" fmla="*/ 2582295 w 2582295"/>
              <a:gd name="connsiteY8" fmla="*/ 162408 h 3730944"/>
              <a:gd name="connsiteX9" fmla="*/ 2441996 w 2582295"/>
              <a:gd name="connsiteY9" fmla="*/ 226507 h 3730944"/>
              <a:gd name="connsiteX10" fmla="*/ 2243917 w 2582295"/>
              <a:gd name="connsiteY10" fmla="*/ 291626 h 3730944"/>
              <a:gd name="connsiteX11" fmla="*/ 2015947 w 2582295"/>
              <a:gd name="connsiteY11" fmla="*/ 338472 h 3730944"/>
              <a:gd name="connsiteX12" fmla="*/ 1794296 w 2582295"/>
              <a:gd name="connsiteY12" fmla="*/ 371958 h 3730944"/>
              <a:gd name="connsiteX13" fmla="*/ 1533767 w 2582295"/>
              <a:gd name="connsiteY13" fmla="*/ 390229 h 3730944"/>
              <a:gd name="connsiteX14" fmla="*/ 1251371 w 2582295"/>
              <a:gd name="connsiteY14" fmla="*/ 392805 h 3730944"/>
              <a:gd name="connsiteX15" fmla="*/ 948369 w 2582295"/>
              <a:gd name="connsiteY15" fmla="*/ 368604 h 3730944"/>
              <a:gd name="connsiteX16" fmla="*/ 660043 w 2582295"/>
              <a:gd name="connsiteY16" fmla="*/ 323555 h 3730944"/>
              <a:gd name="connsiteX17" fmla="*/ 394899 w 2582295"/>
              <a:gd name="connsiteY17" fmla="*/ 252506 h 3730944"/>
              <a:gd name="connsiteX18" fmla="*/ 184329 w 2582295"/>
              <a:gd name="connsiteY18" fmla="*/ 159831 h 3730944"/>
              <a:gd name="connsiteX19" fmla="*/ 49423 w 2582295"/>
              <a:gd name="connsiteY19" fmla="*/ 67158 h 3730944"/>
              <a:gd name="connsiteX20" fmla="*/ 3355 w 2582295"/>
              <a:gd name="connsiteY20" fmla="*/ 0 h 3730944"/>
              <a:gd name="connsiteX0" fmla="*/ 3355 w 2441996"/>
              <a:gd name="connsiteY0" fmla="*/ 0 h 3726198"/>
              <a:gd name="connsiteX1" fmla="*/ 0 w 2441996"/>
              <a:gd name="connsiteY1" fmla="*/ 2972524 h 3726198"/>
              <a:gd name="connsiteX2" fmla="*/ 1 w 2441996"/>
              <a:gd name="connsiteY2" fmla="*/ 3085027 h 3726198"/>
              <a:gd name="connsiteX3" fmla="*/ 59726 w 2441996"/>
              <a:gd name="connsiteY3" fmla="*/ 3191599 h 3726198"/>
              <a:gd name="connsiteX4" fmla="*/ 227822 w 2441996"/>
              <a:gd name="connsiteY4" fmla="*/ 3308475 h 3726198"/>
              <a:gd name="connsiteX5" fmla="*/ 556046 w 2441996"/>
              <a:gd name="connsiteY5" fmla="*/ 3422775 h 3726198"/>
              <a:gd name="connsiteX6" fmla="*/ 721325 w 2441996"/>
              <a:gd name="connsiteY6" fmla="*/ 3462673 h 3726198"/>
              <a:gd name="connsiteX7" fmla="*/ 935248 w 2441996"/>
              <a:gd name="connsiteY7" fmla="*/ 3491247 h 3726198"/>
              <a:gd name="connsiteX8" fmla="*/ 2441996 w 2441996"/>
              <a:gd name="connsiteY8" fmla="*/ 226507 h 3726198"/>
              <a:gd name="connsiteX9" fmla="*/ 2243917 w 2441996"/>
              <a:gd name="connsiteY9" fmla="*/ 291626 h 3726198"/>
              <a:gd name="connsiteX10" fmla="*/ 2015947 w 2441996"/>
              <a:gd name="connsiteY10" fmla="*/ 338472 h 3726198"/>
              <a:gd name="connsiteX11" fmla="*/ 1794296 w 2441996"/>
              <a:gd name="connsiteY11" fmla="*/ 371958 h 3726198"/>
              <a:gd name="connsiteX12" fmla="*/ 1533767 w 2441996"/>
              <a:gd name="connsiteY12" fmla="*/ 390229 h 3726198"/>
              <a:gd name="connsiteX13" fmla="*/ 1251371 w 2441996"/>
              <a:gd name="connsiteY13" fmla="*/ 392805 h 3726198"/>
              <a:gd name="connsiteX14" fmla="*/ 948369 w 2441996"/>
              <a:gd name="connsiteY14" fmla="*/ 368604 h 3726198"/>
              <a:gd name="connsiteX15" fmla="*/ 660043 w 2441996"/>
              <a:gd name="connsiteY15" fmla="*/ 323555 h 3726198"/>
              <a:gd name="connsiteX16" fmla="*/ 394899 w 2441996"/>
              <a:gd name="connsiteY16" fmla="*/ 252506 h 3726198"/>
              <a:gd name="connsiteX17" fmla="*/ 184329 w 2441996"/>
              <a:gd name="connsiteY17" fmla="*/ 159831 h 3726198"/>
              <a:gd name="connsiteX18" fmla="*/ 49423 w 2441996"/>
              <a:gd name="connsiteY18" fmla="*/ 67158 h 3726198"/>
              <a:gd name="connsiteX19" fmla="*/ 3355 w 2441996"/>
              <a:gd name="connsiteY19" fmla="*/ 0 h 3726198"/>
              <a:gd name="connsiteX0" fmla="*/ 3355 w 2243917"/>
              <a:gd name="connsiteY0" fmla="*/ 0 h 3721376"/>
              <a:gd name="connsiteX1" fmla="*/ 0 w 2243917"/>
              <a:gd name="connsiteY1" fmla="*/ 2972524 h 3721376"/>
              <a:gd name="connsiteX2" fmla="*/ 1 w 2243917"/>
              <a:gd name="connsiteY2" fmla="*/ 3085027 h 3721376"/>
              <a:gd name="connsiteX3" fmla="*/ 59726 w 2243917"/>
              <a:gd name="connsiteY3" fmla="*/ 3191599 h 3721376"/>
              <a:gd name="connsiteX4" fmla="*/ 227822 w 2243917"/>
              <a:gd name="connsiteY4" fmla="*/ 3308475 h 3721376"/>
              <a:gd name="connsiteX5" fmla="*/ 556046 w 2243917"/>
              <a:gd name="connsiteY5" fmla="*/ 3422775 h 3721376"/>
              <a:gd name="connsiteX6" fmla="*/ 721325 w 2243917"/>
              <a:gd name="connsiteY6" fmla="*/ 3462673 h 3721376"/>
              <a:gd name="connsiteX7" fmla="*/ 935248 w 2243917"/>
              <a:gd name="connsiteY7" fmla="*/ 3491247 h 3721376"/>
              <a:gd name="connsiteX8" fmla="*/ 2243917 w 2243917"/>
              <a:gd name="connsiteY8" fmla="*/ 291626 h 3721376"/>
              <a:gd name="connsiteX9" fmla="*/ 2015947 w 2243917"/>
              <a:gd name="connsiteY9" fmla="*/ 338472 h 3721376"/>
              <a:gd name="connsiteX10" fmla="*/ 1794296 w 2243917"/>
              <a:gd name="connsiteY10" fmla="*/ 371958 h 3721376"/>
              <a:gd name="connsiteX11" fmla="*/ 1533767 w 2243917"/>
              <a:gd name="connsiteY11" fmla="*/ 390229 h 3721376"/>
              <a:gd name="connsiteX12" fmla="*/ 1251371 w 2243917"/>
              <a:gd name="connsiteY12" fmla="*/ 392805 h 3721376"/>
              <a:gd name="connsiteX13" fmla="*/ 948369 w 2243917"/>
              <a:gd name="connsiteY13" fmla="*/ 368604 h 3721376"/>
              <a:gd name="connsiteX14" fmla="*/ 660043 w 2243917"/>
              <a:gd name="connsiteY14" fmla="*/ 323555 h 3721376"/>
              <a:gd name="connsiteX15" fmla="*/ 394899 w 2243917"/>
              <a:gd name="connsiteY15" fmla="*/ 252506 h 3721376"/>
              <a:gd name="connsiteX16" fmla="*/ 184329 w 2243917"/>
              <a:gd name="connsiteY16" fmla="*/ 159831 h 3721376"/>
              <a:gd name="connsiteX17" fmla="*/ 49423 w 2243917"/>
              <a:gd name="connsiteY17" fmla="*/ 67158 h 3721376"/>
              <a:gd name="connsiteX18" fmla="*/ 3355 w 2243917"/>
              <a:gd name="connsiteY18" fmla="*/ 0 h 3721376"/>
              <a:gd name="connsiteX0" fmla="*/ 3355 w 2015947"/>
              <a:gd name="connsiteY0" fmla="*/ 0 h 3717908"/>
              <a:gd name="connsiteX1" fmla="*/ 0 w 2015947"/>
              <a:gd name="connsiteY1" fmla="*/ 2972524 h 3717908"/>
              <a:gd name="connsiteX2" fmla="*/ 1 w 2015947"/>
              <a:gd name="connsiteY2" fmla="*/ 3085027 h 3717908"/>
              <a:gd name="connsiteX3" fmla="*/ 59726 w 2015947"/>
              <a:gd name="connsiteY3" fmla="*/ 3191599 h 3717908"/>
              <a:gd name="connsiteX4" fmla="*/ 227822 w 2015947"/>
              <a:gd name="connsiteY4" fmla="*/ 3308475 h 3717908"/>
              <a:gd name="connsiteX5" fmla="*/ 556046 w 2015947"/>
              <a:gd name="connsiteY5" fmla="*/ 3422775 h 3717908"/>
              <a:gd name="connsiteX6" fmla="*/ 721325 w 2015947"/>
              <a:gd name="connsiteY6" fmla="*/ 3462673 h 3717908"/>
              <a:gd name="connsiteX7" fmla="*/ 935248 w 2015947"/>
              <a:gd name="connsiteY7" fmla="*/ 3491247 h 3717908"/>
              <a:gd name="connsiteX8" fmla="*/ 2015947 w 2015947"/>
              <a:gd name="connsiteY8" fmla="*/ 338472 h 3717908"/>
              <a:gd name="connsiteX9" fmla="*/ 1794296 w 2015947"/>
              <a:gd name="connsiteY9" fmla="*/ 371958 h 3717908"/>
              <a:gd name="connsiteX10" fmla="*/ 1533767 w 2015947"/>
              <a:gd name="connsiteY10" fmla="*/ 390229 h 3717908"/>
              <a:gd name="connsiteX11" fmla="*/ 1251371 w 2015947"/>
              <a:gd name="connsiteY11" fmla="*/ 392805 h 3717908"/>
              <a:gd name="connsiteX12" fmla="*/ 948369 w 2015947"/>
              <a:gd name="connsiteY12" fmla="*/ 368604 h 3717908"/>
              <a:gd name="connsiteX13" fmla="*/ 660043 w 2015947"/>
              <a:gd name="connsiteY13" fmla="*/ 323555 h 3717908"/>
              <a:gd name="connsiteX14" fmla="*/ 394899 w 2015947"/>
              <a:gd name="connsiteY14" fmla="*/ 252506 h 3717908"/>
              <a:gd name="connsiteX15" fmla="*/ 184329 w 2015947"/>
              <a:gd name="connsiteY15" fmla="*/ 159831 h 3717908"/>
              <a:gd name="connsiteX16" fmla="*/ 49423 w 2015947"/>
              <a:gd name="connsiteY16" fmla="*/ 67158 h 3717908"/>
              <a:gd name="connsiteX17" fmla="*/ 3355 w 2015947"/>
              <a:gd name="connsiteY17" fmla="*/ 0 h 3717908"/>
              <a:gd name="connsiteX0" fmla="*/ 3355 w 1794296"/>
              <a:gd name="connsiteY0" fmla="*/ 0 h 3715428"/>
              <a:gd name="connsiteX1" fmla="*/ 0 w 1794296"/>
              <a:gd name="connsiteY1" fmla="*/ 2972524 h 3715428"/>
              <a:gd name="connsiteX2" fmla="*/ 1 w 1794296"/>
              <a:gd name="connsiteY2" fmla="*/ 3085027 h 3715428"/>
              <a:gd name="connsiteX3" fmla="*/ 59726 w 1794296"/>
              <a:gd name="connsiteY3" fmla="*/ 3191599 h 3715428"/>
              <a:gd name="connsiteX4" fmla="*/ 227822 w 1794296"/>
              <a:gd name="connsiteY4" fmla="*/ 3308475 h 3715428"/>
              <a:gd name="connsiteX5" fmla="*/ 556046 w 1794296"/>
              <a:gd name="connsiteY5" fmla="*/ 3422775 h 3715428"/>
              <a:gd name="connsiteX6" fmla="*/ 721325 w 1794296"/>
              <a:gd name="connsiteY6" fmla="*/ 3462673 h 3715428"/>
              <a:gd name="connsiteX7" fmla="*/ 935248 w 1794296"/>
              <a:gd name="connsiteY7" fmla="*/ 3491247 h 3715428"/>
              <a:gd name="connsiteX8" fmla="*/ 1794296 w 1794296"/>
              <a:gd name="connsiteY8" fmla="*/ 371958 h 3715428"/>
              <a:gd name="connsiteX9" fmla="*/ 1533767 w 1794296"/>
              <a:gd name="connsiteY9" fmla="*/ 390229 h 3715428"/>
              <a:gd name="connsiteX10" fmla="*/ 1251371 w 1794296"/>
              <a:gd name="connsiteY10" fmla="*/ 392805 h 3715428"/>
              <a:gd name="connsiteX11" fmla="*/ 948369 w 1794296"/>
              <a:gd name="connsiteY11" fmla="*/ 368604 h 3715428"/>
              <a:gd name="connsiteX12" fmla="*/ 660043 w 1794296"/>
              <a:gd name="connsiteY12" fmla="*/ 323555 h 3715428"/>
              <a:gd name="connsiteX13" fmla="*/ 394899 w 1794296"/>
              <a:gd name="connsiteY13" fmla="*/ 252506 h 3715428"/>
              <a:gd name="connsiteX14" fmla="*/ 184329 w 1794296"/>
              <a:gd name="connsiteY14" fmla="*/ 159831 h 3715428"/>
              <a:gd name="connsiteX15" fmla="*/ 49423 w 1794296"/>
              <a:gd name="connsiteY15" fmla="*/ 67158 h 3715428"/>
              <a:gd name="connsiteX16" fmla="*/ 3355 w 1794296"/>
              <a:gd name="connsiteY16" fmla="*/ 0 h 3715428"/>
              <a:gd name="connsiteX0" fmla="*/ 3355 w 1533767"/>
              <a:gd name="connsiteY0" fmla="*/ 0 h 3714076"/>
              <a:gd name="connsiteX1" fmla="*/ 0 w 1533767"/>
              <a:gd name="connsiteY1" fmla="*/ 2972524 h 3714076"/>
              <a:gd name="connsiteX2" fmla="*/ 1 w 1533767"/>
              <a:gd name="connsiteY2" fmla="*/ 3085027 h 3714076"/>
              <a:gd name="connsiteX3" fmla="*/ 59726 w 1533767"/>
              <a:gd name="connsiteY3" fmla="*/ 3191599 h 3714076"/>
              <a:gd name="connsiteX4" fmla="*/ 227822 w 1533767"/>
              <a:gd name="connsiteY4" fmla="*/ 3308475 h 3714076"/>
              <a:gd name="connsiteX5" fmla="*/ 556046 w 1533767"/>
              <a:gd name="connsiteY5" fmla="*/ 3422775 h 3714076"/>
              <a:gd name="connsiteX6" fmla="*/ 721325 w 1533767"/>
              <a:gd name="connsiteY6" fmla="*/ 3462673 h 3714076"/>
              <a:gd name="connsiteX7" fmla="*/ 935248 w 1533767"/>
              <a:gd name="connsiteY7" fmla="*/ 3491247 h 3714076"/>
              <a:gd name="connsiteX8" fmla="*/ 1533767 w 1533767"/>
              <a:gd name="connsiteY8" fmla="*/ 390229 h 3714076"/>
              <a:gd name="connsiteX9" fmla="*/ 1251371 w 1533767"/>
              <a:gd name="connsiteY9" fmla="*/ 392805 h 3714076"/>
              <a:gd name="connsiteX10" fmla="*/ 948369 w 1533767"/>
              <a:gd name="connsiteY10" fmla="*/ 368604 h 3714076"/>
              <a:gd name="connsiteX11" fmla="*/ 660043 w 1533767"/>
              <a:gd name="connsiteY11" fmla="*/ 323555 h 3714076"/>
              <a:gd name="connsiteX12" fmla="*/ 394899 w 1533767"/>
              <a:gd name="connsiteY12" fmla="*/ 252506 h 3714076"/>
              <a:gd name="connsiteX13" fmla="*/ 184329 w 1533767"/>
              <a:gd name="connsiteY13" fmla="*/ 159831 h 3714076"/>
              <a:gd name="connsiteX14" fmla="*/ 49423 w 1533767"/>
              <a:gd name="connsiteY14" fmla="*/ 67158 h 3714076"/>
              <a:gd name="connsiteX15" fmla="*/ 3355 w 1533767"/>
              <a:gd name="connsiteY15" fmla="*/ 0 h 3714076"/>
              <a:gd name="connsiteX0" fmla="*/ 3355 w 1533767"/>
              <a:gd name="connsiteY0" fmla="*/ 0 h 3714076"/>
              <a:gd name="connsiteX1" fmla="*/ 0 w 1533767"/>
              <a:gd name="connsiteY1" fmla="*/ 2972524 h 3714076"/>
              <a:gd name="connsiteX2" fmla="*/ 1 w 1533767"/>
              <a:gd name="connsiteY2" fmla="*/ 3085027 h 3714076"/>
              <a:gd name="connsiteX3" fmla="*/ 59726 w 1533767"/>
              <a:gd name="connsiteY3" fmla="*/ 3191599 h 3714076"/>
              <a:gd name="connsiteX4" fmla="*/ 227822 w 1533767"/>
              <a:gd name="connsiteY4" fmla="*/ 3308475 h 3714076"/>
              <a:gd name="connsiteX5" fmla="*/ 556046 w 1533767"/>
              <a:gd name="connsiteY5" fmla="*/ 3422775 h 3714076"/>
              <a:gd name="connsiteX6" fmla="*/ 721325 w 1533767"/>
              <a:gd name="connsiteY6" fmla="*/ 3462673 h 3714076"/>
              <a:gd name="connsiteX7" fmla="*/ 935248 w 1533767"/>
              <a:gd name="connsiteY7" fmla="*/ 3491247 h 3714076"/>
              <a:gd name="connsiteX8" fmla="*/ 1533767 w 1533767"/>
              <a:gd name="connsiteY8" fmla="*/ 390229 h 3714076"/>
              <a:gd name="connsiteX9" fmla="*/ 1251371 w 1533767"/>
              <a:gd name="connsiteY9" fmla="*/ 392805 h 3714076"/>
              <a:gd name="connsiteX10" fmla="*/ 948369 w 1533767"/>
              <a:gd name="connsiteY10" fmla="*/ 368604 h 3714076"/>
              <a:gd name="connsiteX11" fmla="*/ 660043 w 1533767"/>
              <a:gd name="connsiteY11" fmla="*/ 323555 h 3714076"/>
              <a:gd name="connsiteX12" fmla="*/ 394899 w 1533767"/>
              <a:gd name="connsiteY12" fmla="*/ 252506 h 3714076"/>
              <a:gd name="connsiteX13" fmla="*/ 184329 w 1533767"/>
              <a:gd name="connsiteY13" fmla="*/ 159831 h 3714076"/>
              <a:gd name="connsiteX14" fmla="*/ 49423 w 1533767"/>
              <a:gd name="connsiteY14" fmla="*/ 67158 h 3714076"/>
              <a:gd name="connsiteX15" fmla="*/ 3355 w 1533767"/>
              <a:gd name="connsiteY15" fmla="*/ 0 h 3714076"/>
              <a:gd name="connsiteX0" fmla="*/ 3355 w 1533767"/>
              <a:gd name="connsiteY0" fmla="*/ 0 h 3492308"/>
              <a:gd name="connsiteX1" fmla="*/ 0 w 1533767"/>
              <a:gd name="connsiteY1" fmla="*/ 2972524 h 3492308"/>
              <a:gd name="connsiteX2" fmla="*/ 1 w 1533767"/>
              <a:gd name="connsiteY2" fmla="*/ 3085027 h 3492308"/>
              <a:gd name="connsiteX3" fmla="*/ 59726 w 1533767"/>
              <a:gd name="connsiteY3" fmla="*/ 3191599 h 3492308"/>
              <a:gd name="connsiteX4" fmla="*/ 227822 w 1533767"/>
              <a:gd name="connsiteY4" fmla="*/ 3308475 h 3492308"/>
              <a:gd name="connsiteX5" fmla="*/ 556046 w 1533767"/>
              <a:gd name="connsiteY5" fmla="*/ 3422775 h 3492308"/>
              <a:gd name="connsiteX6" fmla="*/ 721325 w 1533767"/>
              <a:gd name="connsiteY6" fmla="*/ 3462673 h 3492308"/>
              <a:gd name="connsiteX7" fmla="*/ 935248 w 1533767"/>
              <a:gd name="connsiteY7" fmla="*/ 3491247 h 3492308"/>
              <a:gd name="connsiteX8" fmla="*/ 1533767 w 1533767"/>
              <a:gd name="connsiteY8" fmla="*/ 390229 h 3492308"/>
              <a:gd name="connsiteX9" fmla="*/ 1251371 w 1533767"/>
              <a:gd name="connsiteY9" fmla="*/ 392805 h 3492308"/>
              <a:gd name="connsiteX10" fmla="*/ 948369 w 1533767"/>
              <a:gd name="connsiteY10" fmla="*/ 368604 h 3492308"/>
              <a:gd name="connsiteX11" fmla="*/ 660043 w 1533767"/>
              <a:gd name="connsiteY11" fmla="*/ 323555 h 3492308"/>
              <a:gd name="connsiteX12" fmla="*/ 394899 w 1533767"/>
              <a:gd name="connsiteY12" fmla="*/ 252506 h 3492308"/>
              <a:gd name="connsiteX13" fmla="*/ 184329 w 1533767"/>
              <a:gd name="connsiteY13" fmla="*/ 159831 h 3492308"/>
              <a:gd name="connsiteX14" fmla="*/ 49423 w 1533767"/>
              <a:gd name="connsiteY14" fmla="*/ 67158 h 3492308"/>
              <a:gd name="connsiteX15" fmla="*/ 3355 w 1533767"/>
              <a:gd name="connsiteY15" fmla="*/ 0 h 3492308"/>
              <a:gd name="connsiteX0" fmla="*/ 3355 w 1734498"/>
              <a:gd name="connsiteY0" fmla="*/ 0 h 3492136"/>
              <a:gd name="connsiteX1" fmla="*/ 0 w 1734498"/>
              <a:gd name="connsiteY1" fmla="*/ 2972524 h 3492136"/>
              <a:gd name="connsiteX2" fmla="*/ 1 w 1734498"/>
              <a:gd name="connsiteY2" fmla="*/ 3085027 h 3492136"/>
              <a:gd name="connsiteX3" fmla="*/ 59726 w 1734498"/>
              <a:gd name="connsiteY3" fmla="*/ 3191599 h 3492136"/>
              <a:gd name="connsiteX4" fmla="*/ 227822 w 1734498"/>
              <a:gd name="connsiteY4" fmla="*/ 3308475 h 3492136"/>
              <a:gd name="connsiteX5" fmla="*/ 556046 w 1734498"/>
              <a:gd name="connsiteY5" fmla="*/ 3422775 h 3492136"/>
              <a:gd name="connsiteX6" fmla="*/ 721325 w 1734498"/>
              <a:gd name="connsiteY6" fmla="*/ 3462673 h 3492136"/>
              <a:gd name="connsiteX7" fmla="*/ 935248 w 1734498"/>
              <a:gd name="connsiteY7" fmla="*/ 3491247 h 3492136"/>
              <a:gd name="connsiteX8" fmla="*/ 1533767 w 1734498"/>
              <a:gd name="connsiteY8" fmla="*/ 390229 h 3492136"/>
              <a:gd name="connsiteX9" fmla="*/ 1251371 w 1734498"/>
              <a:gd name="connsiteY9" fmla="*/ 392805 h 3492136"/>
              <a:gd name="connsiteX10" fmla="*/ 948369 w 1734498"/>
              <a:gd name="connsiteY10" fmla="*/ 368604 h 3492136"/>
              <a:gd name="connsiteX11" fmla="*/ 660043 w 1734498"/>
              <a:gd name="connsiteY11" fmla="*/ 323555 h 3492136"/>
              <a:gd name="connsiteX12" fmla="*/ 394899 w 1734498"/>
              <a:gd name="connsiteY12" fmla="*/ 252506 h 3492136"/>
              <a:gd name="connsiteX13" fmla="*/ 184329 w 1734498"/>
              <a:gd name="connsiteY13" fmla="*/ 159831 h 3492136"/>
              <a:gd name="connsiteX14" fmla="*/ 49423 w 1734498"/>
              <a:gd name="connsiteY14" fmla="*/ 67158 h 3492136"/>
              <a:gd name="connsiteX15" fmla="*/ 3355 w 1734498"/>
              <a:gd name="connsiteY15" fmla="*/ 0 h 3492136"/>
              <a:gd name="connsiteX0" fmla="*/ 3355 w 1734498"/>
              <a:gd name="connsiteY0" fmla="*/ 0 h 3492136"/>
              <a:gd name="connsiteX1" fmla="*/ 0 w 1734498"/>
              <a:gd name="connsiteY1" fmla="*/ 2972524 h 3492136"/>
              <a:gd name="connsiteX2" fmla="*/ 1 w 1734498"/>
              <a:gd name="connsiteY2" fmla="*/ 3085027 h 3492136"/>
              <a:gd name="connsiteX3" fmla="*/ 59726 w 1734498"/>
              <a:gd name="connsiteY3" fmla="*/ 3191599 h 3492136"/>
              <a:gd name="connsiteX4" fmla="*/ 227822 w 1734498"/>
              <a:gd name="connsiteY4" fmla="*/ 3308475 h 3492136"/>
              <a:gd name="connsiteX5" fmla="*/ 556046 w 1734498"/>
              <a:gd name="connsiteY5" fmla="*/ 3422775 h 3492136"/>
              <a:gd name="connsiteX6" fmla="*/ 721325 w 1734498"/>
              <a:gd name="connsiteY6" fmla="*/ 3462673 h 3492136"/>
              <a:gd name="connsiteX7" fmla="*/ 935248 w 1734498"/>
              <a:gd name="connsiteY7" fmla="*/ 3491247 h 3492136"/>
              <a:gd name="connsiteX8" fmla="*/ 1533767 w 1734498"/>
              <a:gd name="connsiteY8" fmla="*/ 390229 h 3492136"/>
              <a:gd name="connsiteX9" fmla="*/ 1251371 w 1734498"/>
              <a:gd name="connsiteY9" fmla="*/ 392805 h 3492136"/>
              <a:gd name="connsiteX10" fmla="*/ 948369 w 1734498"/>
              <a:gd name="connsiteY10" fmla="*/ 368604 h 3492136"/>
              <a:gd name="connsiteX11" fmla="*/ 660043 w 1734498"/>
              <a:gd name="connsiteY11" fmla="*/ 323555 h 3492136"/>
              <a:gd name="connsiteX12" fmla="*/ 394899 w 1734498"/>
              <a:gd name="connsiteY12" fmla="*/ 252506 h 3492136"/>
              <a:gd name="connsiteX13" fmla="*/ 184329 w 1734498"/>
              <a:gd name="connsiteY13" fmla="*/ 159831 h 3492136"/>
              <a:gd name="connsiteX14" fmla="*/ 49423 w 1734498"/>
              <a:gd name="connsiteY14" fmla="*/ 67158 h 3492136"/>
              <a:gd name="connsiteX15" fmla="*/ 3355 w 1734498"/>
              <a:gd name="connsiteY15" fmla="*/ 0 h 3492136"/>
              <a:gd name="connsiteX0" fmla="*/ 3355 w 1734498"/>
              <a:gd name="connsiteY0" fmla="*/ 0 h 3492136"/>
              <a:gd name="connsiteX1" fmla="*/ 0 w 1734498"/>
              <a:gd name="connsiteY1" fmla="*/ 2972524 h 3492136"/>
              <a:gd name="connsiteX2" fmla="*/ 1 w 1734498"/>
              <a:gd name="connsiteY2" fmla="*/ 3085027 h 3492136"/>
              <a:gd name="connsiteX3" fmla="*/ 59726 w 1734498"/>
              <a:gd name="connsiteY3" fmla="*/ 3191599 h 3492136"/>
              <a:gd name="connsiteX4" fmla="*/ 227822 w 1734498"/>
              <a:gd name="connsiteY4" fmla="*/ 3308475 h 3492136"/>
              <a:gd name="connsiteX5" fmla="*/ 556046 w 1734498"/>
              <a:gd name="connsiteY5" fmla="*/ 3422775 h 3492136"/>
              <a:gd name="connsiteX6" fmla="*/ 721325 w 1734498"/>
              <a:gd name="connsiteY6" fmla="*/ 3462673 h 3492136"/>
              <a:gd name="connsiteX7" fmla="*/ 935248 w 1734498"/>
              <a:gd name="connsiteY7" fmla="*/ 3491247 h 3492136"/>
              <a:gd name="connsiteX8" fmla="*/ 1533767 w 1734498"/>
              <a:gd name="connsiteY8" fmla="*/ 390229 h 3492136"/>
              <a:gd name="connsiteX9" fmla="*/ 1251371 w 1734498"/>
              <a:gd name="connsiteY9" fmla="*/ 392805 h 3492136"/>
              <a:gd name="connsiteX10" fmla="*/ 948369 w 1734498"/>
              <a:gd name="connsiteY10" fmla="*/ 368604 h 3492136"/>
              <a:gd name="connsiteX11" fmla="*/ 660043 w 1734498"/>
              <a:gd name="connsiteY11" fmla="*/ 323555 h 3492136"/>
              <a:gd name="connsiteX12" fmla="*/ 394899 w 1734498"/>
              <a:gd name="connsiteY12" fmla="*/ 252506 h 3492136"/>
              <a:gd name="connsiteX13" fmla="*/ 184329 w 1734498"/>
              <a:gd name="connsiteY13" fmla="*/ 159831 h 3492136"/>
              <a:gd name="connsiteX14" fmla="*/ 49423 w 1734498"/>
              <a:gd name="connsiteY14" fmla="*/ 67158 h 3492136"/>
              <a:gd name="connsiteX15" fmla="*/ 3355 w 1734498"/>
              <a:gd name="connsiteY15" fmla="*/ 0 h 3492136"/>
              <a:gd name="connsiteX0" fmla="*/ 3355 w 1680539"/>
              <a:gd name="connsiteY0" fmla="*/ 0 h 3491247"/>
              <a:gd name="connsiteX1" fmla="*/ 0 w 1680539"/>
              <a:gd name="connsiteY1" fmla="*/ 2972524 h 3491247"/>
              <a:gd name="connsiteX2" fmla="*/ 1 w 1680539"/>
              <a:gd name="connsiteY2" fmla="*/ 3085027 h 3491247"/>
              <a:gd name="connsiteX3" fmla="*/ 59726 w 1680539"/>
              <a:gd name="connsiteY3" fmla="*/ 3191599 h 3491247"/>
              <a:gd name="connsiteX4" fmla="*/ 227822 w 1680539"/>
              <a:gd name="connsiteY4" fmla="*/ 3308475 h 3491247"/>
              <a:gd name="connsiteX5" fmla="*/ 556046 w 1680539"/>
              <a:gd name="connsiteY5" fmla="*/ 3422775 h 3491247"/>
              <a:gd name="connsiteX6" fmla="*/ 721325 w 1680539"/>
              <a:gd name="connsiteY6" fmla="*/ 3462673 h 3491247"/>
              <a:gd name="connsiteX7" fmla="*/ 935248 w 1680539"/>
              <a:gd name="connsiteY7" fmla="*/ 3491247 h 3491247"/>
              <a:gd name="connsiteX8" fmla="*/ 1533767 w 1680539"/>
              <a:gd name="connsiteY8" fmla="*/ 390229 h 3491247"/>
              <a:gd name="connsiteX9" fmla="*/ 1251371 w 1680539"/>
              <a:gd name="connsiteY9" fmla="*/ 392805 h 3491247"/>
              <a:gd name="connsiteX10" fmla="*/ 948369 w 1680539"/>
              <a:gd name="connsiteY10" fmla="*/ 368604 h 3491247"/>
              <a:gd name="connsiteX11" fmla="*/ 660043 w 1680539"/>
              <a:gd name="connsiteY11" fmla="*/ 323555 h 3491247"/>
              <a:gd name="connsiteX12" fmla="*/ 394899 w 1680539"/>
              <a:gd name="connsiteY12" fmla="*/ 252506 h 3491247"/>
              <a:gd name="connsiteX13" fmla="*/ 184329 w 1680539"/>
              <a:gd name="connsiteY13" fmla="*/ 159831 h 3491247"/>
              <a:gd name="connsiteX14" fmla="*/ 49423 w 1680539"/>
              <a:gd name="connsiteY14" fmla="*/ 67158 h 3491247"/>
              <a:gd name="connsiteX15" fmla="*/ 3355 w 1680539"/>
              <a:gd name="connsiteY15" fmla="*/ 0 h 3491247"/>
              <a:gd name="connsiteX0" fmla="*/ 3355 w 1680539"/>
              <a:gd name="connsiteY0" fmla="*/ 0 h 3491247"/>
              <a:gd name="connsiteX1" fmla="*/ 0 w 1680539"/>
              <a:gd name="connsiteY1" fmla="*/ 2972524 h 3491247"/>
              <a:gd name="connsiteX2" fmla="*/ 1 w 1680539"/>
              <a:gd name="connsiteY2" fmla="*/ 3085027 h 3491247"/>
              <a:gd name="connsiteX3" fmla="*/ 59726 w 1680539"/>
              <a:gd name="connsiteY3" fmla="*/ 3191599 h 3491247"/>
              <a:gd name="connsiteX4" fmla="*/ 227822 w 1680539"/>
              <a:gd name="connsiteY4" fmla="*/ 3308475 h 3491247"/>
              <a:gd name="connsiteX5" fmla="*/ 556046 w 1680539"/>
              <a:gd name="connsiteY5" fmla="*/ 3422775 h 3491247"/>
              <a:gd name="connsiteX6" fmla="*/ 721325 w 1680539"/>
              <a:gd name="connsiteY6" fmla="*/ 3462673 h 3491247"/>
              <a:gd name="connsiteX7" fmla="*/ 935248 w 1680539"/>
              <a:gd name="connsiteY7" fmla="*/ 3491247 h 3491247"/>
              <a:gd name="connsiteX8" fmla="*/ 1533767 w 1680539"/>
              <a:gd name="connsiteY8" fmla="*/ 390229 h 3491247"/>
              <a:gd name="connsiteX9" fmla="*/ 1251371 w 1680539"/>
              <a:gd name="connsiteY9" fmla="*/ 392805 h 3491247"/>
              <a:gd name="connsiteX10" fmla="*/ 948369 w 1680539"/>
              <a:gd name="connsiteY10" fmla="*/ 368604 h 3491247"/>
              <a:gd name="connsiteX11" fmla="*/ 660043 w 1680539"/>
              <a:gd name="connsiteY11" fmla="*/ 323555 h 3491247"/>
              <a:gd name="connsiteX12" fmla="*/ 394899 w 1680539"/>
              <a:gd name="connsiteY12" fmla="*/ 252506 h 3491247"/>
              <a:gd name="connsiteX13" fmla="*/ 184329 w 1680539"/>
              <a:gd name="connsiteY13" fmla="*/ 159831 h 3491247"/>
              <a:gd name="connsiteX14" fmla="*/ 49423 w 1680539"/>
              <a:gd name="connsiteY14" fmla="*/ 67158 h 3491247"/>
              <a:gd name="connsiteX15" fmla="*/ 3355 w 1680539"/>
              <a:gd name="connsiteY15" fmla="*/ 0 h 3491247"/>
              <a:gd name="connsiteX0" fmla="*/ 3355 w 1680539"/>
              <a:gd name="connsiteY0" fmla="*/ 0 h 3491247"/>
              <a:gd name="connsiteX1" fmla="*/ 0 w 1680539"/>
              <a:gd name="connsiteY1" fmla="*/ 2972524 h 3491247"/>
              <a:gd name="connsiteX2" fmla="*/ 1 w 1680539"/>
              <a:gd name="connsiteY2" fmla="*/ 3085027 h 3491247"/>
              <a:gd name="connsiteX3" fmla="*/ 59726 w 1680539"/>
              <a:gd name="connsiteY3" fmla="*/ 3191599 h 3491247"/>
              <a:gd name="connsiteX4" fmla="*/ 227822 w 1680539"/>
              <a:gd name="connsiteY4" fmla="*/ 3308475 h 3491247"/>
              <a:gd name="connsiteX5" fmla="*/ 556046 w 1680539"/>
              <a:gd name="connsiteY5" fmla="*/ 3422775 h 3491247"/>
              <a:gd name="connsiteX6" fmla="*/ 721325 w 1680539"/>
              <a:gd name="connsiteY6" fmla="*/ 3462673 h 3491247"/>
              <a:gd name="connsiteX7" fmla="*/ 935248 w 1680539"/>
              <a:gd name="connsiteY7" fmla="*/ 3491247 h 3491247"/>
              <a:gd name="connsiteX8" fmla="*/ 1533767 w 1680539"/>
              <a:gd name="connsiteY8" fmla="*/ 390229 h 3491247"/>
              <a:gd name="connsiteX9" fmla="*/ 948369 w 1680539"/>
              <a:gd name="connsiteY9" fmla="*/ 368604 h 3491247"/>
              <a:gd name="connsiteX10" fmla="*/ 660043 w 1680539"/>
              <a:gd name="connsiteY10" fmla="*/ 323555 h 3491247"/>
              <a:gd name="connsiteX11" fmla="*/ 394899 w 1680539"/>
              <a:gd name="connsiteY11" fmla="*/ 252506 h 3491247"/>
              <a:gd name="connsiteX12" fmla="*/ 184329 w 1680539"/>
              <a:gd name="connsiteY12" fmla="*/ 159831 h 3491247"/>
              <a:gd name="connsiteX13" fmla="*/ 49423 w 1680539"/>
              <a:gd name="connsiteY13" fmla="*/ 67158 h 3491247"/>
              <a:gd name="connsiteX14" fmla="*/ 3355 w 1680539"/>
              <a:gd name="connsiteY14" fmla="*/ 0 h 3491247"/>
              <a:gd name="connsiteX0" fmla="*/ 3355 w 974465"/>
              <a:gd name="connsiteY0" fmla="*/ 0 h 3491247"/>
              <a:gd name="connsiteX1" fmla="*/ 0 w 974465"/>
              <a:gd name="connsiteY1" fmla="*/ 2972524 h 3491247"/>
              <a:gd name="connsiteX2" fmla="*/ 1 w 974465"/>
              <a:gd name="connsiteY2" fmla="*/ 3085027 h 3491247"/>
              <a:gd name="connsiteX3" fmla="*/ 59726 w 974465"/>
              <a:gd name="connsiteY3" fmla="*/ 3191599 h 3491247"/>
              <a:gd name="connsiteX4" fmla="*/ 227822 w 974465"/>
              <a:gd name="connsiteY4" fmla="*/ 3308475 h 3491247"/>
              <a:gd name="connsiteX5" fmla="*/ 556046 w 974465"/>
              <a:gd name="connsiteY5" fmla="*/ 3422775 h 3491247"/>
              <a:gd name="connsiteX6" fmla="*/ 721325 w 974465"/>
              <a:gd name="connsiteY6" fmla="*/ 3462673 h 3491247"/>
              <a:gd name="connsiteX7" fmla="*/ 935248 w 974465"/>
              <a:gd name="connsiteY7" fmla="*/ 3491247 h 3491247"/>
              <a:gd name="connsiteX8" fmla="*/ 948369 w 974465"/>
              <a:gd name="connsiteY8" fmla="*/ 368604 h 3491247"/>
              <a:gd name="connsiteX9" fmla="*/ 660043 w 974465"/>
              <a:gd name="connsiteY9" fmla="*/ 323555 h 3491247"/>
              <a:gd name="connsiteX10" fmla="*/ 394899 w 974465"/>
              <a:gd name="connsiteY10" fmla="*/ 252506 h 3491247"/>
              <a:gd name="connsiteX11" fmla="*/ 184329 w 974465"/>
              <a:gd name="connsiteY11" fmla="*/ 159831 h 3491247"/>
              <a:gd name="connsiteX12" fmla="*/ 49423 w 974465"/>
              <a:gd name="connsiteY12" fmla="*/ 67158 h 3491247"/>
              <a:gd name="connsiteX13" fmla="*/ 3355 w 974465"/>
              <a:gd name="connsiteY13" fmla="*/ 0 h 3491247"/>
              <a:gd name="connsiteX0" fmla="*/ 3355 w 1070144"/>
              <a:gd name="connsiteY0" fmla="*/ 0 h 3491247"/>
              <a:gd name="connsiteX1" fmla="*/ 0 w 1070144"/>
              <a:gd name="connsiteY1" fmla="*/ 2972524 h 3491247"/>
              <a:gd name="connsiteX2" fmla="*/ 1 w 1070144"/>
              <a:gd name="connsiteY2" fmla="*/ 3085027 h 3491247"/>
              <a:gd name="connsiteX3" fmla="*/ 59726 w 1070144"/>
              <a:gd name="connsiteY3" fmla="*/ 3191599 h 3491247"/>
              <a:gd name="connsiteX4" fmla="*/ 227822 w 1070144"/>
              <a:gd name="connsiteY4" fmla="*/ 3308475 h 3491247"/>
              <a:gd name="connsiteX5" fmla="*/ 556046 w 1070144"/>
              <a:gd name="connsiteY5" fmla="*/ 3422775 h 3491247"/>
              <a:gd name="connsiteX6" fmla="*/ 721325 w 1070144"/>
              <a:gd name="connsiteY6" fmla="*/ 3462673 h 3491247"/>
              <a:gd name="connsiteX7" fmla="*/ 935248 w 1070144"/>
              <a:gd name="connsiteY7" fmla="*/ 3491247 h 3491247"/>
              <a:gd name="connsiteX8" fmla="*/ 1060663 w 1070144"/>
              <a:gd name="connsiteY8" fmla="*/ 376625 h 3491247"/>
              <a:gd name="connsiteX9" fmla="*/ 660043 w 1070144"/>
              <a:gd name="connsiteY9" fmla="*/ 323555 h 3491247"/>
              <a:gd name="connsiteX10" fmla="*/ 394899 w 1070144"/>
              <a:gd name="connsiteY10" fmla="*/ 252506 h 3491247"/>
              <a:gd name="connsiteX11" fmla="*/ 184329 w 1070144"/>
              <a:gd name="connsiteY11" fmla="*/ 159831 h 3491247"/>
              <a:gd name="connsiteX12" fmla="*/ 49423 w 1070144"/>
              <a:gd name="connsiteY12" fmla="*/ 67158 h 3491247"/>
              <a:gd name="connsiteX13" fmla="*/ 3355 w 1070144"/>
              <a:gd name="connsiteY13" fmla="*/ 0 h 3491247"/>
              <a:gd name="connsiteX0" fmla="*/ 3355 w 1060663"/>
              <a:gd name="connsiteY0" fmla="*/ 0 h 3491247"/>
              <a:gd name="connsiteX1" fmla="*/ 0 w 1060663"/>
              <a:gd name="connsiteY1" fmla="*/ 2972524 h 3491247"/>
              <a:gd name="connsiteX2" fmla="*/ 1 w 1060663"/>
              <a:gd name="connsiteY2" fmla="*/ 3085027 h 3491247"/>
              <a:gd name="connsiteX3" fmla="*/ 59726 w 1060663"/>
              <a:gd name="connsiteY3" fmla="*/ 3191599 h 3491247"/>
              <a:gd name="connsiteX4" fmla="*/ 227822 w 1060663"/>
              <a:gd name="connsiteY4" fmla="*/ 3308475 h 3491247"/>
              <a:gd name="connsiteX5" fmla="*/ 556046 w 1060663"/>
              <a:gd name="connsiteY5" fmla="*/ 3422775 h 3491247"/>
              <a:gd name="connsiteX6" fmla="*/ 721325 w 1060663"/>
              <a:gd name="connsiteY6" fmla="*/ 3462673 h 3491247"/>
              <a:gd name="connsiteX7" fmla="*/ 935248 w 1060663"/>
              <a:gd name="connsiteY7" fmla="*/ 3491247 h 3491247"/>
              <a:gd name="connsiteX8" fmla="*/ 1060663 w 1060663"/>
              <a:gd name="connsiteY8" fmla="*/ 376625 h 3491247"/>
              <a:gd name="connsiteX9" fmla="*/ 660043 w 1060663"/>
              <a:gd name="connsiteY9" fmla="*/ 323555 h 3491247"/>
              <a:gd name="connsiteX10" fmla="*/ 394899 w 1060663"/>
              <a:gd name="connsiteY10" fmla="*/ 252506 h 3491247"/>
              <a:gd name="connsiteX11" fmla="*/ 184329 w 1060663"/>
              <a:gd name="connsiteY11" fmla="*/ 159831 h 3491247"/>
              <a:gd name="connsiteX12" fmla="*/ 49423 w 1060663"/>
              <a:gd name="connsiteY12" fmla="*/ 67158 h 3491247"/>
              <a:gd name="connsiteX13" fmla="*/ 3355 w 1060663"/>
              <a:gd name="connsiteY13" fmla="*/ 0 h 3491247"/>
              <a:gd name="connsiteX0" fmla="*/ 3355 w 988474"/>
              <a:gd name="connsiteY0" fmla="*/ 0 h 3491247"/>
              <a:gd name="connsiteX1" fmla="*/ 0 w 988474"/>
              <a:gd name="connsiteY1" fmla="*/ 2972524 h 3491247"/>
              <a:gd name="connsiteX2" fmla="*/ 1 w 988474"/>
              <a:gd name="connsiteY2" fmla="*/ 3085027 h 3491247"/>
              <a:gd name="connsiteX3" fmla="*/ 59726 w 988474"/>
              <a:gd name="connsiteY3" fmla="*/ 3191599 h 3491247"/>
              <a:gd name="connsiteX4" fmla="*/ 227822 w 988474"/>
              <a:gd name="connsiteY4" fmla="*/ 3308475 h 3491247"/>
              <a:gd name="connsiteX5" fmla="*/ 556046 w 988474"/>
              <a:gd name="connsiteY5" fmla="*/ 3422775 h 3491247"/>
              <a:gd name="connsiteX6" fmla="*/ 721325 w 988474"/>
              <a:gd name="connsiteY6" fmla="*/ 3462673 h 3491247"/>
              <a:gd name="connsiteX7" fmla="*/ 935248 w 988474"/>
              <a:gd name="connsiteY7" fmla="*/ 3491247 h 3491247"/>
              <a:gd name="connsiteX8" fmla="*/ 988474 w 988474"/>
              <a:gd name="connsiteY8" fmla="*/ 400688 h 3491247"/>
              <a:gd name="connsiteX9" fmla="*/ 660043 w 988474"/>
              <a:gd name="connsiteY9" fmla="*/ 323555 h 3491247"/>
              <a:gd name="connsiteX10" fmla="*/ 394899 w 988474"/>
              <a:gd name="connsiteY10" fmla="*/ 252506 h 3491247"/>
              <a:gd name="connsiteX11" fmla="*/ 184329 w 988474"/>
              <a:gd name="connsiteY11" fmla="*/ 159831 h 3491247"/>
              <a:gd name="connsiteX12" fmla="*/ 49423 w 988474"/>
              <a:gd name="connsiteY12" fmla="*/ 67158 h 3491247"/>
              <a:gd name="connsiteX13" fmla="*/ 3355 w 988474"/>
              <a:gd name="connsiteY13" fmla="*/ 0 h 3491247"/>
              <a:gd name="connsiteX0" fmla="*/ 3355 w 988474"/>
              <a:gd name="connsiteY0" fmla="*/ 0 h 3491247"/>
              <a:gd name="connsiteX1" fmla="*/ 0 w 988474"/>
              <a:gd name="connsiteY1" fmla="*/ 2972524 h 3491247"/>
              <a:gd name="connsiteX2" fmla="*/ 1 w 988474"/>
              <a:gd name="connsiteY2" fmla="*/ 3085027 h 3491247"/>
              <a:gd name="connsiteX3" fmla="*/ 59726 w 988474"/>
              <a:gd name="connsiteY3" fmla="*/ 3191599 h 3491247"/>
              <a:gd name="connsiteX4" fmla="*/ 227822 w 988474"/>
              <a:gd name="connsiteY4" fmla="*/ 3308475 h 3491247"/>
              <a:gd name="connsiteX5" fmla="*/ 556046 w 988474"/>
              <a:gd name="connsiteY5" fmla="*/ 3422775 h 3491247"/>
              <a:gd name="connsiteX6" fmla="*/ 721325 w 988474"/>
              <a:gd name="connsiteY6" fmla="*/ 3462673 h 3491247"/>
              <a:gd name="connsiteX7" fmla="*/ 935248 w 988474"/>
              <a:gd name="connsiteY7" fmla="*/ 3491247 h 3491247"/>
              <a:gd name="connsiteX8" fmla="*/ 988474 w 988474"/>
              <a:gd name="connsiteY8" fmla="*/ 368604 h 3491247"/>
              <a:gd name="connsiteX9" fmla="*/ 660043 w 988474"/>
              <a:gd name="connsiteY9" fmla="*/ 323555 h 3491247"/>
              <a:gd name="connsiteX10" fmla="*/ 394899 w 988474"/>
              <a:gd name="connsiteY10" fmla="*/ 252506 h 3491247"/>
              <a:gd name="connsiteX11" fmla="*/ 184329 w 988474"/>
              <a:gd name="connsiteY11" fmla="*/ 159831 h 3491247"/>
              <a:gd name="connsiteX12" fmla="*/ 49423 w 988474"/>
              <a:gd name="connsiteY12" fmla="*/ 67158 h 3491247"/>
              <a:gd name="connsiteX13" fmla="*/ 3355 w 988474"/>
              <a:gd name="connsiteY13" fmla="*/ 0 h 3491247"/>
              <a:gd name="connsiteX0" fmla="*/ 3355 w 988474"/>
              <a:gd name="connsiteY0" fmla="*/ 0 h 3507289"/>
              <a:gd name="connsiteX1" fmla="*/ 0 w 988474"/>
              <a:gd name="connsiteY1" fmla="*/ 2972524 h 3507289"/>
              <a:gd name="connsiteX2" fmla="*/ 1 w 988474"/>
              <a:gd name="connsiteY2" fmla="*/ 3085027 h 3507289"/>
              <a:gd name="connsiteX3" fmla="*/ 59726 w 988474"/>
              <a:gd name="connsiteY3" fmla="*/ 3191599 h 3507289"/>
              <a:gd name="connsiteX4" fmla="*/ 227822 w 988474"/>
              <a:gd name="connsiteY4" fmla="*/ 3308475 h 3507289"/>
              <a:gd name="connsiteX5" fmla="*/ 556046 w 988474"/>
              <a:gd name="connsiteY5" fmla="*/ 3422775 h 3507289"/>
              <a:gd name="connsiteX6" fmla="*/ 721325 w 988474"/>
              <a:gd name="connsiteY6" fmla="*/ 3462673 h 3507289"/>
              <a:gd name="connsiteX7" fmla="*/ 927227 w 988474"/>
              <a:gd name="connsiteY7" fmla="*/ 3507289 h 3507289"/>
              <a:gd name="connsiteX8" fmla="*/ 988474 w 988474"/>
              <a:gd name="connsiteY8" fmla="*/ 368604 h 3507289"/>
              <a:gd name="connsiteX9" fmla="*/ 660043 w 988474"/>
              <a:gd name="connsiteY9" fmla="*/ 323555 h 3507289"/>
              <a:gd name="connsiteX10" fmla="*/ 394899 w 988474"/>
              <a:gd name="connsiteY10" fmla="*/ 252506 h 3507289"/>
              <a:gd name="connsiteX11" fmla="*/ 184329 w 988474"/>
              <a:gd name="connsiteY11" fmla="*/ 159831 h 3507289"/>
              <a:gd name="connsiteX12" fmla="*/ 49423 w 988474"/>
              <a:gd name="connsiteY12" fmla="*/ 67158 h 3507289"/>
              <a:gd name="connsiteX13" fmla="*/ 3355 w 988474"/>
              <a:gd name="connsiteY13" fmla="*/ 0 h 3507289"/>
              <a:gd name="connsiteX0" fmla="*/ 3355 w 988564"/>
              <a:gd name="connsiteY0" fmla="*/ 0 h 3507289"/>
              <a:gd name="connsiteX1" fmla="*/ 0 w 988564"/>
              <a:gd name="connsiteY1" fmla="*/ 2972524 h 3507289"/>
              <a:gd name="connsiteX2" fmla="*/ 1 w 988564"/>
              <a:gd name="connsiteY2" fmla="*/ 3085027 h 3507289"/>
              <a:gd name="connsiteX3" fmla="*/ 59726 w 988564"/>
              <a:gd name="connsiteY3" fmla="*/ 3191599 h 3507289"/>
              <a:gd name="connsiteX4" fmla="*/ 227822 w 988564"/>
              <a:gd name="connsiteY4" fmla="*/ 3308475 h 3507289"/>
              <a:gd name="connsiteX5" fmla="*/ 556046 w 988564"/>
              <a:gd name="connsiteY5" fmla="*/ 3422775 h 3507289"/>
              <a:gd name="connsiteX6" fmla="*/ 721325 w 988564"/>
              <a:gd name="connsiteY6" fmla="*/ 3462673 h 3507289"/>
              <a:gd name="connsiteX7" fmla="*/ 975354 w 988564"/>
              <a:gd name="connsiteY7" fmla="*/ 3507289 h 3507289"/>
              <a:gd name="connsiteX8" fmla="*/ 988474 w 988564"/>
              <a:gd name="connsiteY8" fmla="*/ 368604 h 3507289"/>
              <a:gd name="connsiteX9" fmla="*/ 660043 w 988564"/>
              <a:gd name="connsiteY9" fmla="*/ 323555 h 3507289"/>
              <a:gd name="connsiteX10" fmla="*/ 394899 w 988564"/>
              <a:gd name="connsiteY10" fmla="*/ 252506 h 3507289"/>
              <a:gd name="connsiteX11" fmla="*/ 184329 w 988564"/>
              <a:gd name="connsiteY11" fmla="*/ 159831 h 3507289"/>
              <a:gd name="connsiteX12" fmla="*/ 49423 w 988564"/>
              <a:gd name="connsiteY12" fmla="*/ 67158 h 3507289"/>
              <a:gd name="connsiteX13" fmla="*/ 3355 w 988564"/>
              <a:gd name="connsiteY13" fmla="*/ 0 h 3507289"/>
              <a:gd name="connsiteX0" fmla="*/ 3355 w 988474"/>
              <a:gd name="connsiteY0" fmla="*/ 0 h 3507289"/>
              <a:gd name="connsiteX1" fmla="*/ 0 w 988474"/>
              <a:gd name="connsiteY1" fmla="*/ 2972524 h 3507289"/>
              <a:gd name="connsiteX2" fmla="*/ 1 w 988474"/>
              <a:gd name="connsiteY2" fmla="*/ 3085027 h 3507289"/>
              <a:gd name="connsiteX3" fmla="*/ 59726 w 988474"/>
              <a:gd name="connsiteY3" fmla="*/ 3191599 h 3507289"/>
              <a:gd name="connsiteX4" fmla="*/ 227822 w 988474"/>
              <a:gd name="connsiteY4" fmla="*/ 3308475 h 3507289"/>
              <a:gd name="connsiteX5" fmla="*/ 556046 w 988474"/>
              <a:gd name="connsiteY5" fmla="*/ 3422775 h 3507289"/>
              <a:gd name="connsiteX6" fmla="*/ 721325 w 988474"/>
              <a:gd name="connsiteY6" fmla="*/ 3462673 h 3507289"/>
              <a:gd name="connsiteX7" fmla="*/ 975354 w 988474"/>
              <a:gd name="connsiteY7" fmla="*/ 3507289 h 3507289"/>
              <a:gd name="connsiteX8" fmla="*/ 988474 w 988474"/>
              <a:gd name="connsiteY8" fmla="*/ 368604 h 3507289"/>
              <a:gd name="connsiteX9" fmla="*/ 660043 w 988474"/>
              <a:gd name="connsiteY9" fmla="*/ 323555 h 3507289"/>
              <a:gd name="connsiteX10" fmla="*/ 394899 w 988474"/>
              <a:gd name="connsiteY10" fmla="*/ 252506 h 3507289"/>
              <a:gd name="connsiteX11" fmla="*/ 184329 w 988474"/>
              <a:gd name="connsiteY11" fmla="*/ 159831 h 3507289"/>
              <a:gd name="connsiteX12" fmla="*/ 49423 w 988474"/>
              <a:gd name="connsiteY12" fmla="*/ 67158 h 3507289"/>
              <a:gd name="connsiteX13" fmla="*/ 3355 w 988474"/>
              <a:gd name="connsiteY13" fmla="*/ 0 h 3507289"/>
              <a:gd name="connsiteX0" fmla="*/ 3355 w 988474"/>
              <a:gd name="connsiteY0" fmla="*/ 0 h 3507289"/>
              <a:gd name="connsiteX1" fmla="*/ 0 w 988474"/>
              <a:gd name="connsiteY1" fmla="*/ 2972524 h 3507289"/>
              <a:gd name="connsiteX2" fmla="*/ 1 w 988474"/>
              <a:gd name="connsiteY2" fmla="*/ 3085027 h 3507289"/>
              <a:gd name="connsiteX3" fmla="*/ 59726 w 988474"/>
              <a:gd name="connsiteY3" fmla="*/ 3191599 h 3507289"/>
              <a:gd name="connsiteX4" fmla="*/ 227822 w 988474"/>
              <a:gd name="connsiteY4" fmla="*/ 3308475 h 3507289"/>
              <a:gd name="connsiteX5" fmla="*/ 556046 w 988474"/>
              <a:gd name="connsiteY5" fmla="*/ 3422775 h 3507289"/>
              <a:gd name="connsiteX6" fmla="*/ 721325 w 988474"/>
              <a:gd name="connsiteY6" fmla="*/ 3462673 h 3507289"/>
              <a:gd name="connsiteX7" fmla="*/ 975354 w 988474"/>
              <a:gd name="connsiteY7" fmla="*/ 3507289 h 3507289"/>
              <a:gd name="connsiteX8" fmla="*/ 988474 w 988474"/>
              <a:gd name="connsiteY8" fmla="*/ 368604 h 3507289"/>
              <a:gd name="connsiteX9" fmla="*/ 660043 w 988474"/>
              <a:gd name="connsiteY9" fmla="*/ 323555 h 3507289"/>
              <a:gd name="connsiteX10" fmla="*/ 394899 w 988474"/>
              <a:gd name="connsiteY10" fmla="*/ 252506 h 3507289"/>
              <a:gd name="connsiteX11" fmla="*/ 184329 w 988474"/>
              <a:gd name="connsiteY11" fmla="*/ 159831 h 3507289"/>
              <a:gd name="connsiteX12" fmla="*/ 49423 w 988474"/>
              <a:gd name="connsiteY12" fmla="*/ 67158 h 3507289"/>
              <a:gd name="connsiteX13" fmla="*/ 3355 w 988474"/>
              <a:gd name="connsiteY13" fmla="*/ 0 h 3507289"/>
              <a:gd name="connsiteX0" fmla="*/ 3355 w 988474"/>
              <a:gd name="connsiteY0" fmla="*/ 0 h 3507289"/>
              <a:gd name="connsiteX1" fmla="*/ 0 w 988474"/>
              <a:gd name="connsiteY1" fmla="*/ 2972524 h 3507289"/>
              <a:gd name="connsiteX2" fmla="*/ 1 w 988474"/>
              <a:gd name="connsiteY2" fmla="*/ 3085027 h 3507289"/>
              <a:gd name="connsiteX3" fmla="*/ 59726 w 988474"/>
              <a:gd name="connsiteY3" fmla="*/ 3191599 h 3507289"/>
              <a:gd name="connsiteX4" fmla="*/ 227822 w 988474"/>
              <a:gd name="connsiteY4" fmla="*/ 3308475 h 3507289"/>
              <a:gd name="connsiteX5" fmla="*/ 556046 w 988474"/>
              <a:gd name="connsiteY5" fmla="*/ 3422775 h 3507289"/>
              <a:gd name="connsiteX6" fmla="*/ 721325 w 988474"/>
              <a:gd name="connsiteY6" fmla="*/ 3462673 h 3507289"/>
              <a:gd name="connsiteX7" fmla="*/ 943270 w 988474"/>
              <a:gd name="connsiteY7" fmla="*/ 3507289 h 3507289"/>
              <a:gd name="connsiteX8" fmla="*/ 988474 w 988474"/>
              <a:gd name="connsiteY8" fmla="*/ 368604 h 3507289"/>
              <a:gd name="connsiteX9" fmla="*/ 660043 w 988474"/>
              <a:gd name="connsiteY9" fmla="*/ 323555 h 3507289"/>
              <a:gd name="connsiteX10" fmla="*/ 394899 w 988474"/>
              <a:gd name="connsiteY10" fmla="*/ 252506 h 3507289"/>
              <a:gd name="connsiteX11" fmla="*/ 184329 w 988474"/>
              <a:gd name="connsiteY11" fmla="*/ 159831 h 3507289"/>
              <a:gd name="connsiteX12" fmla="*/ 49423 w 988474"/>
              <a:gd name="connsiteY12" fmla="*/ 67158 h 3507289"/>
              <a:gd name="connsiteX13" fmla="*/ 3355 w 988474"/>
              <a:gd name="connsiteY13" fmla="*/ 0 h 3507289"/>
              <a:gd name="connsiteX0" fmla="*/ 3355 w 988474"/>
              <a:gd name="connsiteY0" fmla="*/ 0 h 3507289"/>
              <a:gd name="connsiteX1" fmla="*/ 0 w 988474"/>
              <a:gd name="connsiteY1" fmla="*/ 2972524 h 3507289"/>
              <a:gd name="connsiteX2" fmla="*/ 1 w 988474"/>
              <a:gd name="connsiteY2" fmla="*/ 3085027 h 3507289"/>
              <a:gd name="connsiteX3" fmla="*/ 59726 w 988474"/>
              <a:gd name="connsiteY3" fmla="*/ 3191599 h 3507289"/>
              <a:gd name="connsiteX4" fmla="*/ 227822 w 988474"/>
              <a:gd name="connsiteY4" fmla="*/ 3308475 h 3507289"/>
              <a:gd name="connsiteX5" fmla="*/ 556046 w 988474"/>
              <a:gd name="connsiteY5" fmla="*/ 3422775 h 3507289"/>
              <a:gd name="connsiteX6" fmla="*/ 721325 w 988474"/>
              <a:gd name="connsiteY6" fmla="*/ 3462673 h 3507289"/>
              <a:gd name="connsiteX7" fmla="*/ 943270 w 988474"/>
              <a:gd name="connsiteY7" fmla="*/ 3507289 h 3507289"/>
              <a:gd name="connsiteX8" fmla="*/ 988474 w 988474"/>
              <a:gd name="connsiteY8" fmla="*/ 368604 h 3507289"/>
              <a:gd name="connsiteX9" fmla="*/ 660043 w 988474"/>
              <a:gd name="connsiteY9" fmla="*/ 323555 h 3507289"/>
              <a:gd name="connsiteX10" fmla="*/ 394899 w 988474"/>
              <a:gd name="connsiteY10" fmla="*/ 252506 h 3507289"/>
              <a:gd name="connsiteX11" fmla="*/ 184329 w 988474"/>
              <a:gd name="connsiteY11" fmla="*/ 159831 h 3507289"/>
              <a:gd name="connsiteX12" fmla="*/ 49423 w 988474"/>
              <a:gd name="connsiteY12" fmla="*/ 67158 h 3507289"/>
              <a:gd name="connsiteX13" fmla="*/ 3355 w 988474"/>
              <a:gd name="connsiteY13" fmla="*/ 0 h 3507289"/>
              <a:gd name="connsiteX0" fmla="*/ 3355 w 988474"/>
              <a:gd name="connsiteY0" fmla="*/ 0 h 3495193"/>
              <a:gd name="connsiteX1" fmla="*/ 0 w 988474"/>
              <a:gd name="connsiteY1" fmla="*/ 2972524 h 3495193"/>
              <a:gd name="connsiteX2" fmla="*/ 1 w 988474"/>
              <a:gd name="connsiteY2" fmla="*/ 3085027 h 3495193"/>
              <a:gd name="connsiteX3" fmla="*/ 59726 w 988474"/>
              <a:gd name="connsiteY3" fmla="*/ 3191599 h 3495193"/>
              <a:gd name="connsiteX4" fmla="*/ 227822 w 988474"/>
              <a:gd name="connsiteY4" fmla="*/ 3308475 h 3495193"/>
              <a:gd name="connsiteX5" fmla="*/ 556046 w 988474"/>
              <a:gd name="connsiteY5" fmla="*/ 3422775 h 3495193"/>
              <a:gd name="connsiteX6" fmla="*/ 721325 w 988474"/>
              <a:gd name="connsiteY6" fmla="*/ 3462673 h 3495193"/>
              <a:gd name="connsiteX7" fmla="*/ 979555 w 988474"/>
              <a:gd name="connsiteY7" fmla="*/ 3495193 h 3495193"/>
              <a:gd name="connsiteX8" fmla="*/ 988474 w 988474"/>
              <a:gd name="connsiteY8" fmla="*/ 368604 h 3495193"/>
              <a:gd name="connsiteX9" fmla="*/ 660043 w 988474"/>
              <a:gd name="connsiteY9" fmla="*/ 323555 h 3495193"/>
              <a:gd name="connsiteX10" fmla="*/ 394899 w 988474"/>
              <a:gd name="connsiteY10" fmla="*/ 252506 h 3495193"/>
              <a:gd name="connsiteX11" fmla="*/ 184329 w 988474"/>
              <a:gd name="connsiteY11" fmla="*/ 159831 h 3495193"/>
              <a:gd name="connsiteX12" fmla="*/ 49423 w 988474"/>
              <a:gd name="connsiteY12" fmla="*/ 67158 h 3495193"/>
              <a:gd name="connsiteX13" fmla="*/ 3355 w 988474"/>
              <a:gd name="connsiteY13" fmla="*/ 0 h 3495193"/>
              <a:gd name="connsiteX0" fmla="*/ 3355 w 988474"/>
              <a:gd name="connsiteY0" fmla="*/ 0 h 3495193"/>
              <a:gd name="connsiteX1" fmla="*/ 0 w 988474"/>
              <a:gd name="connsiteY1" fmla="*/ 2972524 h 3495193"/>
              <a:gd name="connsiteX2" fmla="*/ 1 w 988474"/>
              <a:gd name="connsiteY2" fmla="*/ 3085027 h 3495193"/>
              <a:gd name="connsiteX3" fmla="*/ 59726 w 988474"/>
              <a:gd name="connsiteY3" fmla="*/ 3191599 h 3495193"/>
              <a:gd name="connsiteX4" fmla="*/ 227822 w 988474"/>
              <a:gd name="connsiteY4" fmla="*/ 3308475 h 3495193"/>
              <a:gd name="connsiteX5" fmla="*/ 556046 w 988474"/>
              <a:gd name="connsiteY5" fmla="*/ 3422775 h 3495193"/>
              <a:gd name="connsiteX6" fmla="*/ 721325 w 988474"/>
              <a:gd name="connsiteY6" fmla="*/ 3462673 h 3495193"/>
              <a:gd name="connsiteX7" fmla="*/ 979555 w 988474"/>
              <a:gd name="connsiteY7" fmla="*/ 3495193 h 3495193"/>
              <a:gd name="connsiteX8" fmla="*/ 988474 w 988474"/>
              <a:gd name="connsiteY8" fmla="*/ 368604 h 3495193"/>
              <a:gd name="connsiteX9" fmla="*/ 660043 w 988474"/>
              <a:gd name="connsiteY9" fmla="*/ 323555 h 3495193"/>
              <a:gd name="connsiteX10" fmla="*/ 394899 w 988474"/>
              <a:gd name="connsiteY10" fmla="*/ 252506 h 3495193"/>
              <a:gd name="connsiteX11" fmla="*/ 184329 w 988474"/>
              <a:gd name="connsiteY11" fmla="*/ 159831 h 3495193"/>
              <a:gd name="connsiteX12" fmla="*/ 49423 w 988474"/>
              <a:gd name="connsiteY12" fmla="*/ 67158 h 3495193"/>
              <a:gd name="connsiteX13" fmla="*/ 3355 w 988474"/>
              <a:gd name="connsiteY13" fmla="*/ 0 h 3495193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1 w 988474"/>
              <a:gd name="connsiteY2" fmla="*/ 3085027 h 3500031"/>
              <a:gd name="connsiteX3" fmla="*/ 59726 w 988474"/>
              <a:gd name="connsiteY3" fmla="*/ 3191599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1 w 988474"/>
              <a:gd name="connsiteY2" fmla="*/ 3085027 h 3500031"/>
              <a:gd name="connsiteX3" fmla="*/ 59726 w 988474"/>
              <a:gd name="connsiteY3" fmla="*/ 3191599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1 w 988474"/>
              <a:gd name="connsiteY2" fmla="*/ 3085027 h 3500031"/>
              <a:gd name="connsiteX3" fmla="*/ 59726 w 988474"/>
              <a:gd name="connsiteY3" fmla="*/ 3191599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59726 w 988474"/>
              <a:gd name="connsiteY3" fmla="*/ 3191599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94899 w 988474"/>
              <a:gd name="connsiteY10" fmla="*/ 252506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84267 w 988474"/>
              <a:gd name="connsiteY10" fmla="*/ 244532 h 3500031"/>
              <a:gd name="connsiteX11" fmla="*/ 184329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84267 w 988474"/>
              <a:gd name="connsiteY10" fmla="*/ 244532 h 3500031"/>
              <a:gd name="connsiteX11" fmla="*/ 197620 w 988474"/>
              <a:gd name="connsiteY11" fmla="*/ 159831 h 3500031"/>
              <a:gd name="connsiteX12" fmla="*/ 49423 w 988474"/>
              <a:gd name="connsiteY12" fmla="*/ 67158 h 3500031"/>
              <a:gd name="connsiteX13" fmla="*/ 3355 w 988474"/>
              <a:gd name="connsiteY13" fmla="*/ 0 h 3500031"/>
              <a:gd name="connsiteX0" fmla="*/ 3355 w 988474"/>
              <a:gd name="connsiteY0" fmla="*/ 0 h 3500031"/>
              <a:gd name="connsiteX1" fmla="*/ 0 w 988474"/>
              <a:gd name="connsiteY1" fmla="*/ 2972524 h 3500031"/>
              <a:gd name="connsiteX2" fmla="*/ 2420 w 988474"/>
              <a:gd name="connsiteY2" fmla="*/ 3092284 h 3500031"/>
              <a:gd name="connsiteX3" fmla="*/ 62145 w 988474"/>
              <a:gd name="connsiteY3" fmla="*/ 3189180 h 3500031"/>
              <a:gd name="connsiteX4" fmla="*/ 227822 w 988474"/>
              <a:gd name="connsiteY4" fmla="*/ 3308475 h 3500031"/>
              <a:gd name="connsiteX5" fmla="*/ 556046 w 988474"/>
              <a:gd name="connsiteY5" fmla="*/ 3422775 h 3500031"/>
              <a:gd name="connsiteX6" fmla="*/ 721325 w 988474"/>
              <a:gd name="connsiteY6" fmla="*/ 3462673 h 3500031"/>
              <a:gd name="connsiteX7" fmla="*/ 981974 w 988474"/>
              <a:gd name="connsiteY7" fmla="*/ 3500031 h 3500031"/>
              <a:gd name="connsiteX8" fmla="*/ 988474 w 988474"/>
              <a:gd name="connsiteY8" fmla="*/ 368604 h 3500031"/>
              <a:gd name="connsiteX9" fmla="*/ 660043 w 988474"/>
              <a:gd name="connsiteY9" fmla="*/ 323555 h 3500031"/>
              <a:gd name="connsiteX10" fmla="*/ 384267 w 988474"/>
              <a:gd name="connsiteY10" fmla="*/ 244532 h 3500031"/>
              <a:gd name="connsiteX11" fmla="*/ 197620 w 988474"/>
              <a:gd name="connsiteY11" fmla="*/ 159831 h 3500031"/>
              <a:gd name="connsiteX12" fmla="*/ 62714 w 988474"/>
              <a:gd name="connsiteY12" fmla="*/ 67158 h 3500031"/>
              <a:gd name="connsiteX13" fmla="*/ 3355 w 988474"/>
              <a:gd name="connsiteY13" fmla="*/ 0 h 3500031"/>
              <a:gd name="connsiteX0" fmla="*/ 3355 w 999295"/>
              <a:gd name="connsiteY0" fmla="*/ 0 h 3500031"/>
              <a:gd name="connsiteX1" fmla="*/ 0 w 999295"/>
              <a:gd name="connsiteY1" fmla="*/ 2972524 h 3500031"/>
              <a:gd name="connsiteX2" fmla="*/ 2420 w 999295"/>
              <a:gd name="connsiteY2" fmla="*/ 3092284 h 3500031"/>
              <a:gd name="connsiteX3" fmla="*/ 62145 w 999295"/>
              <a:gd name="connsiteY3" fmla="*/ 3189180 h 3500031"/>
              <a:gd name="connsiteX4" fmla="*/ 227822 w 999295"/>
              <a:gd name="connsiteY4" fmla="*/ 3308475 h 3500031"/>
              <a:gd name="connsiteX5" fmla="*/ 556046 w 999295"/>
              <a:gd name="connsiteY5" fmla="*/ 3422775 h 3500031"/>
              <a:gd name="connsiteX6" fmla="*/ 721325 w 999295"/>
              <a:gd name="connsiteY6" fmla="*/ 3462673 h 3500031"/>
              <a:gd name="connsiteX7" fmla="*/ 981974 w 999295"/>
              <a:gd name="connsiteY7" fmla="*/ 3500031 h 3500031"/>
              <a:gd name="connsiteX8" fmla="*/ 999295 w 999295"/>
              <a:gd name="connsiteY8" fmla="*/ 365899 h 3500031"/>
              <a:gd name="connsiteX9" fmla="*/ 660043 w 999295"/>
              <a:gd name="connsiteY9" fmla="*/ 323555 h 3500031"/>
              <a:gd name="connsiteX10" fmla="*/ 384267 w 999295"/>
              <a:gd name="connsiteY10" fmla="*/ 244532 h 3500031"/>
              <a:gd name="connsiteX11" fmla="*/ 197620 w 999295"/>
              <a:gd name="connsiteY11" fmla="*/ 159831 h 3500031"/>
              <a:gd name="connsiteX12" fmla="*/ 62714 w 999295"/>
              <a:gd name="connsiteY12" fmla="*/ 67158 h 3500031"/>
              <a:gd name="connsiteX13" fmla="*/ 3355 w 999295"/>
              <a:gd name="connsiteY13" fmla="*/ 0 h 3500031"/>
              <a:gd name="connsiteX0" fmla="*/ 48 w 1015866"/>
              <a:gd name="connsiteY0" fmla="*/ 0 h 3529849"/>
              <a:gd name="connsiteX1" fmla="*/ 16571 w 1015866"/>
              <a:gd name="connsiteY1" fmla="*/ 3002342 h 3529849"/>
              <a:gd name="connsiteX2" fmla="*/ 18991 w 1015866"/>
              <a:gd name="connsiteY2" fmla="*/ 3122102 h 3529849"/>
              <a:gd name="connsiteX3" fmla="*/ 78716 w 1015866"/>
              <a:gd name="connsiteY3" fmla="*/ 3218998 h 3529849"/>
              <a:gd name="connsiteX4" fmla="*/ 244393 w 1015866"/>
              <a:gd name="connsiteY4" fmla="*/ 3338293 h 3529849"/>
              <a:gd name="connsiteX5" fmla="*/ 572617 w 1015866"/>
              <a:gd name="connsiteY5" fmla="*/ 3452593 h 3529849"/>
              <a:gd name="connsiteX6" fmla="*/ 737896 w 1015866"/>
              <a:gd name="connsiteY6" fmla="*/ 3492491 h 3529849"/>
              <a:gd name="connsiteX7" fmla="*/ 998545 w 1015866"/>
              <a:gd name="connsiteY7" fmla="*/ 3529849 h 3529849"/>
              <a:gd name="connsiteX8" fmla="*/ 1015866 w 1015866"/>
              <a:gd name="connsiteY8" fmla="*/ 395717 h 3529849"/>
              <a:gd name="connsiteX9" fmla="*/ 676614 w 1015866"/>
              <a:gd name="connsiteY9" fmla="*/ 353373 h 3529849"/>
              <a:gd name="connsiteX10" fmla="*/ 400838 w 1015866"/>
              <a:gd name="connsiteY10" fmla="*/ 274350 h 3529849"/>
              <a:gd name="connsiteX11" fmla="*/ 214191 w 1015866"/>
              <a:gd name="connsiteY11" fmla="*/ 189649 h 3529849"/>
              <a:gd name="connsiteX12" fmla="*/ 79285 w 1015866"/>
              <a:gd name="connsiteY12" fmla="*/ 96976 h 3529849"/>
              <a:gd name="connsiteX13" fmla="*/ 48 w 1015866"/>
              <a:gd name="connsiteY13" fmla="*/ 0 h 352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5866" h="3529849">
                <a:moveTo>
                  <a:pt x="48" y="0"/>
                </a:moveTo>
                <a:cubicBezTo>
                  <a:pt x="-1070" y="990841"/>
                  <a:pt x="17689" y="2011501"/>
                  <a:pt x="16571" y="3002342"/>
                </a:cubicBezTo>
                <a:cubicBezTo>
                  <a:pt x="16571" y="3039843"/>
                  <a:pt x="18991" y="3084601"/>
                  <a:pt x="18991" y="3122102"/>
                </a:cubicBezTo>
                <a:lnTo>
                  <a:pt x="78716" y="3218998"/>
                </a:lnTo>
                <a:cubicBezTo>
                  <a:pt x="133942" y="3275696"/>
                  <a:pt x="189167" y="3298528"/>
                  <a:pt x="244393" y="3338293"/>
                </a:cubicBezTo>
                <a:cubicBezTo>
                  <a:pt x="358639" y="3395746"/>
                  <a:pt x="463209" y="3414493"/>
                  <a:pt x="572617" y="3452593"/>
                </a:cubicBezTo>
                <a:lnTo>
                  <a:pt x="737896" y="3492491"/>
                </a:lnTo>
                <a:cubicBezTo>
                  <a:pt x="801096" y="3503903"/>
                  <a:pt x="891583" y="3515562"/>
                  <a:pt x="998545" y="3529849"/>
                </a:cubicBezTo>
                <a:cubicBezTo>
                  <a:pt x="1009905" y="3005386"/>
                  <a:pt x="1011839" y="1234163"/>
                  <a:pt x="1015866" y="395717"/>
                </a:cubicBezTo>
                <a:cubicBezTo>
                  <a:pt x="917311" y="384175"/>
                  <a:pt x="782150" y="375382"/>
                  <a:pt x="676614" y="353373"/>
                </a:cubicBezTo>
                <a:lnTo>
                  <a:pt x="400838" y="274350"/>
                </a:lnTo>
                <a:lnTo>
                  <a:pt x="214191" y="189649"/>
                </a:lnTo>
                <a:lnTo>
                  <a:pt x="79285" y="96976"/>
                </a:lnTo>
                <a:lnTo>
                  <a:pt x="48" y="0"/>
                </a:lnTo>
                <a:close/>
              </a:path>
            </a:pathLst>
          </a:custGeom>
          <a:solidFill>
            <a:schemeClr val="tx2">
              <a:lumMod val="75000"/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46400" y="687918"/>
            <a:ext cx="2776538" cy="1246716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332289" y="186268"/>
            <a:ext cx="1587" cy="6506633"/>
          </a:xfrm>
          <a:prstGeom prst="line">
            <a:avLst/>
          </a:prstGeom>
          <a:solidFill>
            <a:srgbClr val="9BD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>
            <a:stCxn id="5" idx="6"/>
          </p:cNvCxnSpPr>
          <p:nvPr/>
        </p:nvCxnSpPr>
        <p:spPr>
          <a:xfrm flipH="1">
            <a:off x="4333876" y="1310217"/>
            <a:ext cx="1389063" cy="0"/>
          </a:xfrm>
          <a:prstGeom prst="line">
            <a:avLst/>
          </a:prstGeom>
          <a:solidFill>
            <a:srgbClr val="9BD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единительная линия 19"/>
          <p:cNvCxnSpPr>
            <a:endCxn id="4" idx="8"/>
          </p:cNvCxnSpPr>
          <p:nvPr/>
        </p:nvCxnSpPr>
        <p:spPr>
          <a:xfrm flipH="1">
            <a:off x="3946526" y="1310217"/>
            <a:ext cx="385763" cy="632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935414" y="5486400"/>
            <a:ext cx="396875" cy="637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3944939" y="1303868"/>
            <a:ext cx="395287" cy="4815417"/>
          </a:xfrm>
          <a:custGeom>
            <a:avLst/>
            <a:gdLst>
              <a:gd name="connsiteX0" fmla="*/ 394447 w 394447"/>
              <a:gd name="connsiteY0" fmla="*/ 0 h 3612776"/>
              <a:gd name="connsiteX1" fmla="*/ 394447 w 394447"/>
              <a:gd name="connsiteY1" fmla="*/ 3137647 h 3612776"/>
              <a:gd name="connsiteX2" fmla="*/ 0 w 394447"/>
              <a:gd name="connsiteY2" fmla="*/ 3612776 h 3612776"/>
              <a:gd name="connsiteX3" fmla="*/ 8965 w 394447"/>
              <a:gd name="connsiteY3" fmla="*/ 475129 h 3612776"/>
              <a:gd name="connsiteX4" fmla="*/ 394447 w 394447"/>
              <a:gd name="connsiteY4" fmla="*/ 0 h 3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3612776">
                <a:moveTo>
                  <a:pt x="394447" y="0"/>
                </a:moveTo>
                <a:lnTo>
                  <a:pt x="394447" y="3137647"/>
                </a:lnTo>
                <a:lnTo>
                  <a:pt x="0" y="3612776"/>
                </a:lnTo>
                <a:cubicBezTo>
                  <a:pt x="2988" y="2566894"/>
                  <a:pt x="5977" y="1521011"/>
                  <a:pt x="8965" y="475129"/>
                </a:cubicBezTo>
                <a:lnTo>
                  <a:pt x="394447" y="0"/>
                </a:lnTo>
                <a:close/>
              </a:path>
            </a:pathLst>
          </a:custGeom>
          <a:solidFill>
            <a:srgbClr val="9BD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33876" y="1303867"/>
            <a:ext cx="1389063" cy="4182533"/>
          </a:xfrm>
          <a:prstGeom prst="rect">
            <a:avLst/>
          </a:prstGeom>
          <a:solidFill>
            <a:srgbClr val="0072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V="1">
            <a:off x="4329114" y="1316567"/>
            <a:ext cx="1042987" cy="4631267"/>
          </a:xfrm>
          <a:custGeom>
            <a:avLst/>
            <a:gdLst>
              <a:gd name="connsiteX0" fmla="*/ 394447 w 394447"/>
              <a:gd name="connsiteY0" fmla="*/ 0 h 3612776"/>
              <a:gd name="connsiteX1" fmla="*/ 394447 w 394447"/>
              <a:gd name="connsiteY1" fmla="*/ 3137647 h 3612776"/>
              <a:gd name="connsiteX2" fmla="*/ 0 w 394447"/>
              <a:gd name="connsiteY2" fmla="*/ 3612776 h 3612776"/>
              <a:gd name="connsiteX3" fmla="*/ 8965 w 394447"/>
              <a:gd name="connsiteY3" fmla="*/ 475129 h 3612776"/>
              <a:gd name="connsiteX4" fmla="*/ 394447 w 394447"/>
              <a:gd name="connsiteY4" fmla="*/ 0 h 3612776"/>
              <a:gd name="connsiteX0" fmla="*/ 394447 w 397234"/>
              <a:gd name="connsiteY0" fmla="*/ 0 h 3612776"/>
              <a:gd name="connsiteX1" fmla="*/ 397234 w 397234"/>
              <a:gd name="connsiteY1" fmla="*/ 3298581 h 3612776"/>
              <a:gd name="connsiteX2" fmla="*/ 0 w 397234"/>
              <a:gd name="connsiteY2" fmla="*/ 3612776 h 3612776"/>
              <a:gd name="connsiteX3" fmla="*/ 8965 w 397234"/>
              <a:gd name="connsiteY3" fmla="*/ 475129 h 3612776"/>
              <a:gd name="connsiteX4" fmla="*/ 394447 w 397234"/>
              <a:gd name="connsiteY4" fmla="*/ 0 h 3612776"/>
              <a:gd name="connsiteX0" fmla="*/ 394447 w 397234"/>
              <a:gd name="connsiteY0" fmla="*/ 0 h 3473787"/>
              <a:gd name="connsiteX1" fmla="*/ 397234 w 397234"/>
              <a:gd name="connsiteY1" fmla="*/ 3159592 h 3473787"/>
              <a:gd name="connsiteX2" fmla="*/ 0 w 397234"/>
              <a:gd name="connsiteY2" fmla="*/ 3473787 h 3473787"/>
              <a:gd name="connsiteX3" fmla="*/ 8965 w 397234"/>
              <a:gd name="connsiteY3" fmla="*/ 336140 h 3473787"/>
              <a:gd name="connsiteX4" fmla="*/ 394447 w 397234"/>
              <a:gd name="connsiteY4" fmla="*/ 0 h 347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34" h="3473787">
                <a:moveTo>
                  <a:pt x="394447" y="0"/>
                </a:moveTo>
                <a:lnTo>
                  <a:pt x="397234" y="3159592"/>
                </a:lnTo>
                <a:lnTo>
                  <a:pt x="0" y="3473787"/>
                </a:lnTo>
                <a:cubicBezTo>
                  <a:pt x="2988" y="2427905"/>
                  <a:pt x="5977" y="1382022"/>
                  <a:pt x="8965" y="336140"/>
                </a:cubicBezTo>
                <a:lnTo>
                  <a:pt x="394447" y="0"/>
                </a:lnTo>
                <a:close/>
              </a:path>
            </a:pathLst>
          </a:custGeom>
          <a:solidFill>
            <a:srgbClr val="0091F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V="1">
            <a:off x="4329113" y="1312334"/>
            <a:ext cx="393700" cy="4817533"/>
          </a:xfrm>
          <a:custGeom>
            <a:avLst/>
            <a:gdLst>
              <a:gd name="connsiteX0" fmla="*/ 394447 w 394447"/>
              <a:gd name="connsiteY0" fmla="*/ 0 h 3612776"/>
              <a:gd name="connsiteX1" fmla="*/ 394447 w 394447"/>
              <a:gd name="connsiteY1" fmla="*/ 3137647 h 3612776"/>
              <a:gd name="connsiteX2" fmla="*/ 0 w 394447"/>
              <a:gd name="connsiteY2" fmla="*/ 3612776 h 3612776"/>
              <a:gd name="connsiteX3" fmla="*/ 8965 w 394447"/>
              <a:gd name="connsiteY3" fmla="*/ 475129 h 3612776"/>
              <a:gd name="connsiteX4" fmla="*/ 394447 w 394447"/>
              <a:gd name="connsiteY4" fmla="*/ 0 h 3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3612776">
                <a:moveTo>
                  <a:pt x="394447" y="0"/>
                </a:moveTo>
                <a:lnTo>
                  <a:pt x="394447" y="3137647"/>
                </a:lnTo>
                <a:lnTo>
                  <a:pt x="0" y="3612776"/>
                </a:lnTo>
                <a:cubicBezTo>
                  <a:pt x="2988" y="2566894"/>
                  <a:pt x="5977" y="1521011"/>
                  <a:pt x="8965" y="475129"/>
                </a:cubicBezTo>
                <a:lnTo>
                  <a:pt x="394447" y="0"/>
                </a:lnTo>
                <a:close/>
              </a:path>
            </a:pathLst>
          </a:custGeom>
          <a:solidFill>
            <a:srgbClr val="4BB2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" name="Группа 31"/>
          <p:cNvGrpSpPr>
            <a:grpSpLocks/>
          </p:cNvGrpSpPr>
          <p:nvPr/>
        </p:nvGrpSpPr>
        <p:grpSpPr bwMode="auto">
          <a:xfrm flipH="1">
            <a:off x="4000500" y="65618"/>
            <a:ext cx="706438" cy="579967"/>
            <a:chOff x="4000781" y="48472"/>
            <a:chExt cx="705813" cy="435046"/>
          </a:xfrm>
        </p:grpSpPr>
        <p:sp>
          <p:nvSpPr>
            <p:cNvPr id="30" name="Выгнутая вправо стрелка 29"/>
            <p:cNvSpPr/>
            <p:nvPr/>
          </p:nvSpPr>
          <p:spPr>
            <a:xfrm flipH="1">
              <a:off x="4000781" y="99280"/>
              <a:ext cx="296600" cy="384238"/>
            </a:xfrm>
            <a:prstGeom prst="curvedLef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1" name="Выгнутая вправо стрелка 30"/>
            <p:cNvSpPr/>
            <p:nvPr/>
          </p:nvSpPr>
          <p:spPr>
            <a:xfrm rot="10800000" flipH="1">
              <a:off x="4409994" y="48472"/>
              <a:ext cx="296600" cy="384238"/>
            </a:xfrm>
            <a:prstGeom prst="curvedLef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7183" name="TextBox 5"/>
          <p:cNvSpPr txBox="1">
            <a:spLocks noChangeArrowheads="1"/>
          </p:cNvSpPr>
          <p:nvPr/>
        </p:nvSpPr>
        <p:spPr bwMode="auto">
          <a:xfrm>
            <a:off x="4284663" y="812800"/>
            <a:ext cx="420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/>
              <a:t>О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4284663" y="5103284"/>
            <a:ext cx="335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502063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Дуга 48"/>
          <p:cNvSpPr/>
          <p:nvPr/>
        </p:nvSpPr>
        <p:spPr>
          <a:xfrm rot="10800000">
            <a:off x="1835151" y="3964518"/>
            <a:ext cx="4968875" cy="2728383"/>
          </a:xfrm>
          <a:prstGeom prst="arc">
            <a:avLst>
              <a:gd name="adj1" fmla="val 9278519"/>
              <a:gd name="adj2" fmla="val 141777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13" b="33667"/>
          <a:stretch>
            <a:fillRect/>
          </a:stretch>
        </p:blipFill>
        <p:spPr bwMode="auto">
          <a:xfrm>
            <a:off x="4152901" y="300567"/>
            <a:ext cx="2760663" cy="569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24834"/>
          <a:stretch>
            <a:fillRect/>
          </a:stretch>
        </p:blipFill>
        <p:spPr bwMode="auto">
          <a:xfrm>
            <a:off x="3533775" y="260351"/>
            <a:ext cx="28638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User\Desktop\Безымянный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 b="36522"/>
          <a:stretch>
            <a:fillRect/>
          </a:stretch>
        </p:blipFill>
        <p:spPr bwMode="auto">
          <a:xfrm>
            <a:off x="1908175" y="300567"/>
            <a:ext cx="2882900" cy="55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49" b="29314"/>
          <a:stretch>
            <a:fillRect/>
          </a:stretch>
        </p:blipFill>
        <p:spPr bwMode="auto">
          <a:xfrm>
            <a:off x="2655889" y="298452"/>
            <a:ext cx="2117725" cy="62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1" b="25574"/>
          <a:stretch>
            <a:fillRect/>
          </a:stretch>
        </p:blipFill>
        <p:spPr bwMode="auto">
          <a:xfrm>
            <a:off x="3533775" y="313267"/>
            <a:ext cx="1239838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1" b="25574"/>
          <a:stretch>
            <a:fillRect/>
          </a:stretch>
        </p:blipFill>
        <p:spPr bwMode="auto">
          <a:xfrm>
            <a:off x="4171950" y="260351"/>
            <a:ext cx="1016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187825" y="300567"/>
            <a:ext cx="0" cy="5816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6732588" y="4910667"/>
            <a:ext cx="359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</a:t>
            </a:r>
            <a:endParaRPr lang="ru-RU" sz="2400"/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3824288" y="-27517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</a:t>
            </a:r>
            <a:endParaRPr lang="ru-RU" sz="2400"/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824664" y="1860551"/>
            <a:ext cx="1317625" cy="292311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87825" y="260351"/>
            <a:ext cx="0" cy="3280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3876676" y="5996518"/>
            <a:ext cx="385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O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358835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5287</TotalTime>
  <Words>115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Tahoma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2.  Среди геометрических тел, изображенных на рисунке, выберите многогранники     </vt:lpstr>
      <vt:lpstr>Посчитайте число граней,  вершин, рёбер.</vt:lpstr>
      <vt:lpstr>Рассматриваем многогранник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Лысенко С. Н.</cp:lastModifiedBy>
  <cp:revision>669</cp:revision>
  <dcterms:created xsi:type="dcterms:W3CDTF">2015-06-18T09:54:57Z</dcterms:created>
  <dcterms:modified xsi:type="dcterms:W3CDTF">2017-05-05T02:58:42Z</dcterms:modified>
</cp:coreProperties>
</file>