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8" r:id="rId3"/>
    <p:sldId id="280" r:id="rId4"/>
    <p:sldId id="302" r:id="rId5"/>
    <p:sldId id="289" r:id="rId6"/>
    <p:sldId id="299" r:id="rId7"/>
    <p:sldId id="306" r:id="rId8"/>
    <p:sldId id="307" r:id="rId9"/>
    <p:sldId id="305" r:id="rId10"/>
    <p:sldId id="303" r:id="rId11"/>
    <p:sldId id="304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856693" cy="6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57227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«Развитие профориентационного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пространства  в городе Зее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 как средство профессионального самоопределения обучающихся»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85720" y="357166"/>
            <a:ext cx="8429684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 </a:t>
            </a:r>
            <a:r>
              <a:rPr lang="ru-RU" sz="2400" kern="10" spc="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Социальный проект </a:t>
            </a:r>
            <a:endParaRPr lang="ru-RU" sz="2400" kern="10" spc="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\Рабочий стол\DSC_1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130175"/>
            <a:ext cx="5156556" cy="34417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195" name="Picture 3" descr="C:\Documents and Settings\Админ\Рабочий стол\DSC_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4602364" cy="30718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196" name="Picture 4" descr="C:\Documents and Settings\Админ\Рабочий стол\DSC_1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0504" y="1714488"/>
            <a:ext cx="4923496" cy="32861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Documents and Settings\Админ\Рабочий стол\DSC_0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87371"/>
            <a:ext cx="4643438" cy="30992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173" name="Picture 5" descr="C:\Documents and Settings\Админ\Рабочий стол\DSC_0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14752"/>
            <a:ext cx="4357718" cy="29085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172" name="Picture 4" descr="C:\Documents and Settings\Админ\Рабочий стол\DSC_09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4692463" cy="31319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1285671"/>
            <a:ext cx="7190542" cy="5393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054617"/>
          </a:xfrm>
        </p:spPr>
        <p:txBody>
          <a:bodyPr>
            <a:noAutofit/>
          </a:bodyPr>
          <a:lstStyle/>
          <a:p>
            <a:pPr marL="88900" indent="-88900"/>
            <a:r>
              <a:rPr lang="ru-RU" sz="2800" i="1" dirty="0" smtClean="0">
                <a:solidFill>
                  <a:srgbClr val="7030A0"/>
                </a:solidFill>
              </a:rPr>
              <a:t>-  </a:t>
            </a:r>
            <a:r>
              <a:rPr lang="ru-RU" sz="2800" i="1" dirty="0" smtClean="0">
                <a:solidFill>
                  <a:srgbClr val="7030A0"/>
                </a:solidFill>
              </a:rPr>
              <a:t>организационное, научно-методическое, информационно-технологическое обеспечение системы профориентации;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88900" indent="-88900"/>
            <a:r>
              <a:rPr lang="ru-RU" sz="2800" i="1" dirty="0" smtClean="0">
                <a:solidFill>
                  <a:srgbClr val="7030A0"/>
                </a:solidFill>
              </a:rPr>
              <a:t>-  координация действий звеньев системы профориентации: общеобразовательных  организаций, ЦЗН, учреждений и организаций, средств массовой информации, родителей, общественности;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88900" indent="-88900"/>
            <a:r>
              <a:rPr lang="ru-RU" sz="2800" i="1" dirty="0" smtClean="0">
                <a:solidFill>
                  <a:srgbClr val="7030A0"/>
                </a:solidFill>
              </a:rPr>
              <a:t>-  воспитание профессионально- мобильной, профессионально-самостоятельной, профессионально – компетентной личности;</a:t>
            </a:r>
            <a:endParaRPr lang="ru-RU" sz="2800" dirty="0" smtClean="0">
              <a:solidFill>
                <a:srgbClr val="7030A0"/>
              </a:solidFill>
            </a:endParaRPr>
          </a:p>
          <a:p>
            <a:pPr marL="88900" indent="-88900"/>
            <a:r>
              <a:rPr lang="ru-RU" sz="2800" i="1" dirty="0" smtClean="0">
                <a:solidFill>
                  <a:srgbClr val="7030A0"/>
                </a:solidFill>
              </a:rPr>
              <a:t>-  раскрытие внутреннего мотивационного потенциала </a:t>
            </a:r>
            <a:r>
              <a:rPr lang="ru-RU" sz="2800" i="1" dirty="0" smtClean="0">
                <a:solidFill>
                  <a:srgbClr val="7030A0"/>
                </a:solidFill>
              </a:rPr>
              <a:t>обучающихся.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деятельности Центра профессиональной ориентации: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ЗАДАЧИ ПРОЕКТА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786478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Сформировать муниципальную профориентационную  площадку для организации и координации деятельности субъектов профориентационной среды</a:t>
            </a:r>
            <a:r>
              <a:rPr lang="ru-RU" sz="2800" dirty="0" smtClean="0">
                <a:solidFill>
                  <a:srgbClr val="7030A0"/>
                </a:solidFill>
                <a:latin typeface="Bookman Old Style" pitchFamily="18" charset="0"/>
              </a:rPr>
              <a:t>.</a:t>
            </a:r>
          </a:p>
          <a:p>
            <a:pPr lvl="0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Создать единое информационное пространство профориентационной среды.</a:t>
            </a:r>
          </a:p>
          <a:p>
            <a:pPr lvl="0"/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Внедрить механизмы взаимодействия субъектов профориентационной среды в практику деятельности образовательных организаций.  </a:t>
            </a:r>
          </a:p>
          <a:p>
            <a:pPr lvl="0"/>
            <a:r>
              <a:rPr lang="ru-RU" sz="2800" b="1" i="1" dirty="0" smtClean="0">
                <a:solidFill>
                  <a:srgbClr val="7030A0"/>
                </a:solidFill>
                <a:latin typeface="Bookman Old Style" pitchFamily="18" charset="0"/>
              </a:rPr>
              <a:t>Использовать современные технологии при осуществлении  профориентационной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Админ\Рабочий стол\фотогры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93214"/>
            <a:ext cx="5286380" cy="39647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C:\Documents and Settings\Админ\Рабочий стол\фотогры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143504" cy="3857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Деловая игра «Престижные профессии…»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Админ\Рабочий стол\фотогры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2590800"/>
            <a:ext cx="5403880" cy="40529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074" name="Picture 2" descr="C:\Documents and Settings\Админ\Рабочий стол\фотогры 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67201" cy="56896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\Рабочий стол\фотогры 009.jpg"/>
          <p:cNvPicPr>
            <a:picLocks noChangeAspect="1" noChangeArrowheads="1"/>
          </p:cNvPicPr>
          <p:nvPr/>
        </p:nvPicPr>
        <p:blipFill>
          <a:blip r:embed="rId2" cstate="print"/>
          <a:srcRect b="24466"/>
          <a:stretch>
            <a:fillRect/>
          </a:stretch>
        </p:blipFill>
        <p:spPr bwMode="auto">
          <a:xfrm>
            <a:off x="285721" y="214290"/>
            <a:ext cx="5072098" cy="2873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099" name="Picture 3" descr="C:\Documents and Settings\Админ\Рабочий стол\фотогры 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16" y="1714488"/>
            <a:ext cx="4857784" cy="36433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C:\Documents and Settings\Админ\Рабочий стол\фотогры 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4618142" cy="327183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Профильная смена «Я- ЛИДЕР!»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папка 1\лидер\Я -ЛИДЕР профильная смена\статья и фото\фотогры 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5118129" cy="38385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D:\папка 1\лидер\Я -ЛИДЕР профильная смена\статья и фото\фотогры 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23037"/>
            <a:ext cx="4713284" cy="35349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апка 1\лидер\Я -ЛИДЕР профильная смена\статья и фото\фотогры 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267201" cy="56896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1" name="Picture 3" descr="D:\папка 1\лидер\Я -ЛИДЕР профильная смена\статья и фото\фотогры 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000240"/>
            <a:ext cx="5000628" cy="37504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\Рабочий стол\DSC_0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490580" cy="29972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8" name="Picture 4" descr="C:\Documents and Settings\Админ\Рабочий стол\DSC_0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4606139" cy="3074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49" name="Picture 5" descr="C:\Documents and Settings\Админ\Рабочий стол\DSC_0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882" y="309630"/>
            <a:ext cx="4411274" cy="29442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150" name="Picture 6" descr="C:\Documents and Settings\Админ\Рабочий стол\DSC_09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500438"/>
            <a:ext cx="4429124" cy="29561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122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«Развитие профориентационного пространства  в городе Зее  как средство профессионального самоопределения обучающихся»</vt:lpstr>
      <vt:lpstr>Цели и задачи деятельности Центра профессиональной ориентации: </vt:lpstr>
      <vt:lpstr>ЗАДАЧИ ПРОЕКТА</vt:lpstr>
      <vt:lpstr>Деловая игра «Престижные профессии…»</vt:lpstr>
      <vt:lpstr>Слайд 5</vt:lpstr>
      <vt:lpstr>Слайд 6</vt:lpstr>
      <vt:lpstr>Профильная смена «Я- ЛИДЕР!»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КОНКУРЕНЦИЯ</dc:title>
  <cp:lastModifiedBy>Людмила</cp:lastModifiedBy>
  <cp:revision>32</cp:revision>
  <dcterms:modified xsi:type="dcterms:W3CDTF">2016-11-23T04:56:57Z</dcterms:modified>
</cp:coreProperties>
</file>